
<file path=[Content_Types].xml><?xml version="1.0" encoding="utf-8"?>
<Types xmlns="http://schemas.openxmlformats.org/package/2006/content-types">
  <Default Extension="png" ContentType="image/png"/>
  <Default Extension="webm" ContentType="vide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6" r:id="rId3"/>
    <p:sldMasterId id="2147483686" r:id="rId4"/>
  </p:sldMasterIdLst>
  <p:notesMasterIdLst>
    <p:notesMasterId r:id="rId44"/>
  </p:notesMasterIdLst>
  <p:sldIdLst>
    <p:sldId id="302" r:id="rId5"/>
    <p:sldId id="304" r:id="rId6"/>
    <p:sldId id="305" r:id="rId7"/>
    <p:sldId id="306" r:id="rId8"/>
    <p:sldId id="261" r:id="rId9"/>
    <p:sldId id="288" r:id="rId10"/>
    <p:sldId id="303" r:id="rId11"/>
    <p:sldId id="315" r:id="rId12"/>
    <p:sldId id="322" r:id="rId13"/>
    <p:sldId id="282" r:id="rId14"/>
    <p:sldId id="309" r:id="rId15"/>
    <p:sldId id="280" r:id="rId16"/>
    <p:sldId id="284" r:id="rId17"/>
    <p:sldId id="323" r:id="rId18"/>
    <p:sldId id="283" r:id="rId19"/>
    <p:sldId id="311" r:id="rId20"/>
    <p:sldId id="313" r:id="rId21"/>
    <p:sldId id="268" r:id="rId22"/>
    <p:sldId id="277" r:id="rId23"/>
    <p:sldId id="269" r:id="rId24"/>
    <p:sldId id="271" r:id="rId25"/>
    <p:sldId id="317" r:id="rId26"/>
    <p:sldId id="314" r:id="rId27"/>
    <p:sldId id="275" r:id="rId28"/>
    <p:sldId id="278" r:id="rId29"/>
    <p:sldId id="316" r:id="rId30"/>
    <p:sldId id="272" r:id="rId31"/>
    <p:sldId id="274" r:id="rId32"/>
    <p:sldId id="321" r:id="rId33"/>
    <p:sldId id="310" r:id="rId34"/>
    <p:sldId id="318" r:id="rId35"/>
    <p:sldId id="319" r:id="rId36"/>
    <p:sldId id="293" r:id="rId37"/>
    <p:sldId id="298" r:id="rId38"/>
    <p:sldId id="296" r:id="rId39"/>
    <p:sldId id="295" r:id="rId40"/>
    <p:sldId id="299" r:id="rId41"/>
    <p:sldId id="308" r:id="rId42"/>
    <p:sldId id="31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242424"/>
    <a:srgbClr val="00B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18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88612099644111E-2"/>
          <c:y val="6.413612565445026E-2"/>
          <c:w val="0.88434163701067603"/>
          <c:h val="0.7801047120418849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Proteum 300</c:v>
                </c:pt>
              </c:strCache>
            </c:strRef>
          </c:tx>
          <c:spPr>
            <a:ln w="11658">
              <a:noFill/>
            </a:ln>
          </c:spPr>
          <c:marker>
            <c:symbol val="circle"/>
            <c:size val="2"/>
            <c:spPr>
              <a:solidFill>
                <a:srgbClr val="FF0000"/>
              </a:solidFill>
              <a:ln w="63500"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General</c:formatCode>
                <c:ptCount val="3838"/>
                <c:pt idx="0">
                  <c:v>2001.5094381700001</c:v>
                </c:pt>
                <c:pt idx="1">
                  <c:v>2001.52576793</c:v>
                </c:pt>
                <c:pt idx="2">
                  <c:v>2001.5296679400001</c:v>
                </c:pt>
                <c:pt idx="3">
                  <c:v>2001.53738466</c:v>
                </c:pt>
                <c:pt idx="4">
                  <c:v>2001.5432136500001</c:v>
                </c:pt>
                <c:pt idx="5">
                  <c:v>2001.5463147400001</c:v>
                </c:pt>
                <c:pt idx="6">
                  <c:v>2001.5490528099999</c:v>
                </c:pt>
                <c:pt idx="7">
                  <c:v>2001.5515922899999</c:v>
                </c:pt>
                <c:pt idx="8">
                  <c:v>2001.55421084</c:v>
                </c:pt>
                <c:pt idx="9">
                  <c:v>2001.55710301</c:v>
                </c:pt>
                <c:pt idx="10">
                  <c:v>2001.5587303499999</c:v>
                </c:pt>
                <c:pt idx="11">
                  <c:v>2001.5626939900001</c:v>
                </c:pt>
                <c:pt idx="12">
                  <c:v>2001.5654641399999</c:v>
                </c:pt>
                <c:pt idx="13">
                  <c:v>2001.56736437</c:v>
                </c:pt>
                <c:pt idx="14">
                  <c:v>2001.5703296500001</c:v>
                </c:pt>
                <c:pt idx="15">
                  <c:v>2001.57369236</c:v>
                </c:pt>
                <c:pt idx="16">
                  <c:v>2001.57630672</c:v>
                </c:pt>
                <c:pt idx="17">
                  <c:v>2001.5927401599999</c:v>
                </c:pt>
                <c:pt idx="18">
                  <c:v>2001.5953274999999</c:v>
                </c:pt>
                <c:pt idx="19">
                  <c:v>2001.59661682</c:v>
                </c:pt>
                <c:pt idx="20">
                  <c:v>2001.60379661</c:v>
                </c:pt>
                <c:pt idx="21">
                  <c:v>2001.60654774</c:v>
                </c:pt>
                <c:pt idx="22">
                  <c:v>2001.6090851599999</c:v>
                </c:pt>
                <c:pt idx="23">
                  <c:v>2001.6133692400001</c:v>
                </c:pt>
                <c:pt idx="24">
                  <c:v>2001.6150143499999</c:v>
                </c:pt>
                <c:pt idx="25">
                  <c:v>2001.62023402</c:v>
                </c:pt>
                <c:pt idx="26">
                  <c:v>2001.62297057</c:v>
                </c:pt>
                <c:pt idx="27">
                  <c:v>2001.62571159</c:v>
                </c:pt>
                <c:pt idx="28">
                  <c:v>2001.62844817</c:v>
                </c:pt>
                <c:pt idx="29">
                  <c:v>2001.6309281399999</c:v>
                </c:pt>
                <c:pt idx="30">
                  <c:v>2001.63392419</c:v>
                </c:pt>
                <c:pt idx="31">
                  <c:v>2001.6346994999999</c:v>
                </c:pt>
                <c:pt idx="32">
                  <c:v>2001.77823893</c:v>
                </c:pt>
                <c:pt idx="33">
                  <c:v>2001.7812824800001</c:v>
                </c:pt>
                <c:pt idx="34">
                  <c:v>2001.85580215</c:v>
                </c:pt>
                <c:pt idx="35">
                  <c:v>2001.8568999900001</c:v>
                </c:pt>
                <c:pt idx="36">
                  <c:v>2001.8746867</c:v>
                </c:pt>
                <c:pt idx="37">
                  <c:v>2001.8774825099999</c:v>
                </c:pt>
                <c:pt idx="38">
                  <c:v>2001.8804465799999</c:v>
                </c:pt>
                <c:pt idx="39">
                  <c:v>2001.88318484</c:v>
                </c:pt>
                <c:pt idx="40">
                  <c:v>2001.8859222200001</c:v>
                </c:pt>
                <c:pt idx="41">
                  <c:v>2001.88851434</c:v>
                </c:pt>
                <c:pt idx="42">
                  <c:v>2001.8906167800001</c:v>
                </c:pt>
                <c:pt idx="43">
                  <c:v>2001.9076300500001</c:v>
                </c:pt>
                <c:pt idx="44">
                  <c:v>2001.91330133</c:v>
                </c:pt>
                <c:pt idx="45">
                  <c:v>2001.9160384500001</c:v>
                </c:pt>
                <c:pt idx="46">
                  <c:v>2001.9187769</c:v>
                </c:pt>
                <c:pt idx="47">
                  <c:v>2001.92151453</c:v>
                </c:pt>
                <c:pt idx="48">
                  <c:v>2001.9231500799999</c:v>
                </c:pt>
                <c:pt idx="49">
                  <c:v>2001.9297138899999</c:v>
                </c:pt>
                <c:pt idx="50">
                  <c:v>2001.93246559</c:v>
                </c:pt>
                <c:pt idx="51">
                  <c:v>2001.9351585700001</c:v>
                </c:pt>
                <c:pt idx="52">
                  <c:v>2001.93792091</c:v>
                </c:pt>
                <c:pt idx="53">
                  <c:v>2001.9406768900001</c:v>
                </c:pt>
                <c:pt idx="54">
                  <c:v>2001.94069631</c:v>
                </c:pt>
                <c:pt idx="55">
                  <c:v>2001.94801972</c:v>
                </c:pt>
                <c:pt idx="56">
                  <c:v>2001.9516306400001</c:v>
                </c:pt>
                <c:pt idx="57">
                  <c:v>2001.95436817</c:v>
                </c:pt>
                <c:pt idx="58">
                  <c:v>2001.9563042499999</c:v>
                </c:pt>
                <c:pt idx="59">
                  <c:v>2001.95983535</c:v>
                </c:pt>
                <c:pt idx="60">
                  <c:v>2001.96103801</c:v>
                </c:pt>
                <c:pt idx="61">
                  <c:v>2001.96502491</c:v>
                </c:pt>
                <c:pt idx="62">
                  <c:v>2001.96805825</c:v>
                </c:pt>
                <c:pt idx="63">
                  <c:v>2001.9707813</c:v>
                </c:pt>
                <c:pt idx="64">
                  <c:v>2001.9734997600001</c:v>
                </c:pt>
                <c:pt idx="65">
                  <c:v>2001.9753222700001</c:v>
                </c:pt>
                <c:pt idx="66">
                  <c:v>2001.9784385999999</c:v>
                </c:pt>
                <c:pt idx="67">
                  <c:v>2002.0145301</c:v>
                </c:pt>
                <c:pt idx="68">
                  <c:v>2002.0173396299999</c:v>
                </c:pt>
                <c:pt idx="69">
                  <c:v>2002.0181311599999</c:v>
                </c:pt>
                <c:pt idx="70">
                  <c:v>2002.0228151399999</c:v>
                </c:pt>
                <c:pt idx="71">
                  <c:v>2002.02555248</c:v>
                </c:pt>
                <c:pt idx="72">
                  <c:v>2002.02796917</c:v>
                </c:pt>
                <c:pt idx="73">
                  <c:v>2002.03092025</c:v>
                </c:pt>
                <c:pt idx="74">
                  <c:v>2002.0337548499999</c:v>
                </c:pt>
                <c:pt idx="75">
                  <c:v>2002.0345076900001</c:v>
                </c:pt>
                <c:pt idx="76">
                  <c:v>2002.0415044199999</c:v>
                </c:pt>
                <c:pt idx="77">
                  <c:v>2002.0446249700001</c:v>
                </c:pt>
                <c:pt idx="78">
                  <c:v>2002.04745389</c:v>
                </c:pt>
                <c:pt idx="79">
                  <c:v>2002.0501851199999</c:v>
                </c:pt>
                <c:pt idx="80">
                  <c:v>2002.0529052300001</c:v>
                </c:pt>
                <c:pt idx="81">
                  <c:v>2002.0555840100001</c:v>
                </c:pt>
                <c:pt idx="82">
                  <c:v>2002.0666059800001</c:v>
                </c:pt>
                <c:pt idx="83">
                  <c:v>2002.0720910299999</c:v>
                </c:pt>
                <c:pt idx="84">
                  <c:v>2002.07470524</c:v>
                </c:pt>
                <c:pt idx="85">
                  <c:v>2002.0756914000001</c:v>
                </c:pt>
                <c:pt idx="86">
                  <c:v>2002.0803013499999</c:v>
                </c:pt>
                <c:pt idx="87">
                  <c:v>2002.08302596</c:v>
                </c:pt>
                <c:pt idx="88">
                  <c:v>2002.08578117</c:v>
                </c:pt>
                <c:pt idx="89">
                  <c:v>2002.0885236199999</c:v>
                </c:pt>
                <c:pt idx="90">
                  <c:v>2002.09126163</c:v>
                </c:pt>
                <c:pt idx="91">
                  <c:v>2002.09399859</c:v>
                </c:pt>
                <c:pt idx="92">
                  <c:v>2002.09526441</c:v>
                </c:pt>
                <c:pt idx="93">
                  <c:v>2002.10209721</c:v>
                </c:pt>
                <c:pt idx="94">
                  <c:v>2002.1049491700001</c:v>
                </c:pt>
                <c:pt idx="95">
                  <c:v>2002.1074904899999</c:v>
                </c:pt>
                <c:pt idx="96">
                  <c:v>2002.1104265900001</c:v>
                </c:pt>
                <c:pt idx="97">
                  <c:v>2002.1131636099999</c:v>
                </c:pt>
                <c:pt idx="98">
                  <c:v>2002.1137298799999</c:v>
                </c:pt>
                <c:pt idx="99">
                  <c:v>2002.1523277399999</c:v>
                </c:pt>
                <c:pt idx="100">
                  <c:v>2002.1595041800001</c:v>
                </c:pt>
                <c:pt idx="101">
                  <c:v>2002.16221563</c:v>
                </c:pt>
                <c:pt idx="102">
                  <c:v>2002.1649628299999</c:v>
                </c:pt>
                <c:pt idx="103">
                  <c:v>2002.1674060400001</c:v>
                </c:pt>
                <c:pt idx="104">
                  <c:v>2002.17612848</c:v>
                </c:pt>
                <c:pt idx="105">
                  <c:v>2002.17887013</c:v>
                </c:pt>
                <c:pt idx="106">
                  <c:v>2002.1814326199999</c:v>
                </c:pt>
                <c:pt idx="107">
                  <c:v>2002.18434447</c:v>
                </c:pt>
                <c:pt idx="108">
                  <c:v>2002.18708539</c:v>
                </c:pt>
                <c:pt idx="109">
                  <c:v>2002.1898165299999</c:v>
                </c:pt>
                <c:pt idx="110">
                  <c:v>2002.1898344900001</c:v>
                </c:pt>
                <c:pt idx="111">
                  <c:v>2002.2034963999999</c:v>
                </c:pt>
                <c:pt idx="112">
                  <c:v>2002.2062492099999</c:v>
                </c:pt>
                <c:pt idx="113">
                  <c:v>2002.2089888600001</c:v>
                </c:pt>
                <c:pt idx="114">
                  <c:v>2002.20919858</c:v>
                </c:pt>
                <c:pt idx="115">
                  <c:v>2002.21446472</c:v>
                </c:pt>
                <c:pt idx="116">
                  <c:v>2002.2171994400001</c:v>
                </c:pt>
                <c:pt idx="117">
                  <c:v>2002.2199235</c:v>
                </c:pt>
                <c:pt idx="118">
                  <c:v>2002.2226777400001</c:v>
                </c:pt>
                <c:pt idx="119">
                  <c:v>2002.22540697</c:v>
                </c:pt>
                <c:pt idx="120">
                  <c:v>2002.22632247</c:v>
                </c:pt>
                <c:pt idx="121">
                  <c:v>2002.23362974</c:v>
                </c:pt>
                <c:pt idx="122">
                  <c:v>2002.2345468599999</c:v>
                </c:pt>
                <c:pt idx="123">
                  <c:v>2002.23841236</c:v>
                </c:pt>
                <c:pt idx="124">
                  <c:v>2002.2417939300001</c:v>
                </c:pt>
                <c:pt idx="125">
                  <c:v>2002.2445622600001</c:v>
                </c:pt>
                <c:pt idx="126">
                  <c:v>2002.24731855</c:v>
                </c:pt>
                <c:pt idx="127">
                  <c:v>2002.2500555199999</c:v>
                </c:pt>
                <c:pt idx="128">
                  <c:v>2002.2527831299999</c:v>
                </c:pt>
                <c:pt idx="129">
                  <c:v>2002.25359409</c:v>
                </c:pt>
                <c:pt idx="130">
                  <c:v>2002.3594565200001</c:v>
                </c:pt>
                <c:pt idx="131">
                  <c:v>2002.3621945899999</c:v>
                </c:pt>
                <c:pt idx="132">
                  <c:v>2002.3642269100001</c:v>
                </c:pt>
                <c:pt idx="133">
                  <c:v>2002.3670700600001</c:v>
                </c:pt>
                <c:pt idx="134">
                  <c:v>2002.3704002500001</c:v>
                </c:pt>
                <c:pt idx="135">
                  <c:v>2002.3731457399999</c:v>
                </c:pt>
                <c:pt idx="136">
                  <c:v>2002.3758772799999</c:v>
                </c:pt>
                <c:pt idx="137">
                  <c:v>2002.37862122</c:v>
                </c:pt>
                <c:pt idx="138">
                  <c:v>2002.3813575199999</c:v>
                </c:pt>
                <c:pt idx="139">
                  <c:v>2002.38167129</c:v>
                </c:pt>
                <c:pt idx="140">
                  <c:v>2002.3858575700001</c:v>
                </c:pt>
                <c:pt idx="141">
                  <c:v>2002.38957297</c:v>
                </c:pt>
                <c:pt idx="142">
                  <c:v>2002.39230873</c:v>
                </c:pt>
                <c:pt idx="143">
                  <c:v>2002.3945551300001</c:v>
                </c:pt>
                <c:pt idx="144">
                  <c:v>2002.39775721</c:v>
                </c:pt>
                <c:pt idx="145">
                  <c:v>2002.3986972099999</c:v>
                </c:pt>
                <c:pt idx="146">
                  <c:v>2002.4114643099999</c:v>
                </c:pt>
                <c:pt idx="147">
                  <c:v>2002.4142125799999</c:v>
                </c:pt>
                <c:pt idx="148">
                  <c:v>2002.4169517</c:v>
                </c:pt>
                <c:pt idx="149">
                  <c:v>2002.41899276</c:v>
                </c:pt>
                <c:pt idx="150">
                  <c:v>2002.4277580999999</c:v>
                </c:pt>
                <c:pt idx="151">
                  <c:v>2002.4306125600001</c:v>
                </c:pt>
                <c:pt idx="152">
                  <c:v>2002.43156707</c:v>
                </c:pt>
                <c:pt idx="153">
                  <c:v>2002.43609403</c:v>
                </c:pt>
                <c:pt idx="154">
                  <c:v>2002.43847162</c:v>
                </c:pt>
                <c:pt idx="155">
                  <c:v>2002.4470663500001</c:v>
                </c:pt>
                <c:pt idx="156">
                  <c:v>2002.4495026899999</c:v>
                </c:pt>
                <c:pt idx="157">
                  <c:v>2002.4525389800001</c:v>
                </c:pt>
                <c:pt idx="158">
                  <c:v>2002.45526513</c:v>
                </c:pt>
                <c:pt idx="159">
                  <c:v>2002.4579717700001</c:v>
                </c:pt>
                <c:pt idx="160">
                  <c:v>2002.4593722</c:v>
                </c:pt>
                <c:pt idx="161">
                  <c:v>2002.4689707099999</c:v>
                </c:pt>
                <c:pt idx="162">
                  <c:v>2002.4698649500001</c:v>
                </c:pt>
                <c:pt idx="163">
                  <c:v>2002.4744460300001</c:v>
                </c:pt>
                <c:pt idx="164">
                  <c:v>2002.47714281</c:v>
                </c:pt>
                <c:pt idx="165">
                  <c:v>2002.4781252099999</c:v>
                </c:pt>
                <c:pt idx="166">
                  <c:v>2002.4825129000001</c:v>
                </c:pt>
                <c:pt idx="167">
                  <c:v>2002.48538992</c:v>
                </c:pt>
                <c:pt idx="168">
                  <c:v>2002.48813047</c:v>
                </c:pt>
                <c:pt idx="169">
                  <c:v>2002.4908737000001</c:v>
                </c:pt>
                <c:pt idx="170">
                  <c:v>2002.4936042300001</c:v>
                </c:pt>
                <c:pt idx="171">
                  <c:v>2002.49624021</c:v>
                </c:pt>
                <c:pt idx="172">
                  <c:v>2002.4987761100001</c:v>
                </c:pt>
                <c:pt idx="173">
                  <c:v>2002.5018250099999</c:v>
                </c:pt>
                <c:pt idx="174">
                  <c:v>2002.5018747900001</c:v>
                </c:pt>
                <c:pt idx="175">
                  <c:v>2002.5100239200001</c:v>
                </c:pt>
                <c:pt idx="176">
                  <c:v>2002.5117045</c:v>
                </c:pt>
                <c:pt idx="177">
                  <c:v>2002.51551335</c:v>
                </c:pt>
                <c:pt idx="178">
                  <c:v>2002.5164599699999</c:v>
                </c:pt>
                <c:pt idx="179">
                  <c:v>2002.52293089</c:v>
                </c:pt>
                <c:pt idx="180">
                  <c:v>2002.52644431</c:v>
                </c:pt>
                <c:pt idx="181">
                  <c:v>2002.52920346</c:v>
                </c:pt>
                <c:pt idx="182">
                  <c:v>2002.53148706</c:v>
                </c:pt>
                <c:pt idx="183">
                  <c:v>2002.5345645100001</c:v>
                </c:pt>
                <c:pt idx="184">
                  <c:v>2002.5428535799999</c:v>
                </c:pt>
                <c:pt idx="185">
                  <c:v>2002.5452345599999</c:v>
                </c:pt>
                <c:pt idx="186">
                  <c:v>2002.5510973299999</c:v>
                </c:pt>
                <c:pt idx="187">
                  <c:v>2002.55175695</c:v>
                </c:pt>
                <c:pt idx="188">
                  <c:v>2002.5593200400001</c:v>
                </c:pt>
                <c:pt idx="189">
                  <c:v>2002.5620485100001</c:v>
                </c:pt>
                <c:pt idx="190">
                  <c:v>2002.5647130299999</c:v>
                </c:pt>
                <c:pt idx="191">
                  <c:v>2002.56530183</c:v>
                </c:pt>
                <c:pt idx="192">
                  <c:v>2002.56877646</c:v>
                </c:pt>
                <c:pt idx="193">
                  <c:v>2002.5784837599999</c:v>
                </c:pt>
                <c:pt idx="194">
                  <c:v>2002.5812223</c:v>
                </c:pt>
                <c:pt idx="195">
                  <c:v>2002.5839490999999</c:v>
                </c:pt>
                <c:pt idx="196">
                  <c:v>2002.5866969599999</c:v>
                </c:pt>
                <c:pt idx="197">
                  <c:v>2002.5893530599999</c:v>
                </c:pt>
                <c:pt idx="198">
                  <c:v>2002.5911249000001</c:v>
                </c:pt>
                <c:pt idx="199">
                  <c:v>2002.59714747</c:v>
                </c:pt>
                <c:pt idx="200">
                  <c:v>2002.6015231199999</c:v>
                </c:pt>
                <c:pt idx="201">
                  <c:v>2002.6222903800001</c:v>
                </c:pt>
                <c:pt idx="202">
                  <c:v>2002.6223261299999</c:v>
                </c:pt>
                <c:pt idx="203">
                  <c:v>2002.6359291900001</c:v>
                </c:pt>
                <c:pt idx="204">
                  <c:v>2002.63828289</c:v>
                </c:pt>
                <c:pt idx="205">
                  <c:v>2002.64050729</c:v>
                </c:pt>
                <c:pt idx="206">
                  <c:v>2002.6441915400001</c:v>
                </c:pt>
                <c:pt idx="207">
                  <c:v>2002.6468048300001</c:v>
                </c:pt>
                <c:pt idx="208">
                  <c:v>2002.6512742699999</c:v>
                </c:pt>
                <c:pt idx="209">
                  <c:v>2002.6549929299999</c:v>
                </c:pt>
                <c:pt idx="210">
                  <c:v>2002.6561581399999</c:v>
                </c:pt>
                <c:pt idx="211">
                  <c:v>2002.6687356499999</c:v>
                </c:pt>
                <c:pt idx="212">
                  <c:v>2002.6708603300001</c:v>
                </c:pt>
                <c:pt idx="213">
                  <c:v>2002.6769052100001</c:v>
                </c:pt>
                <c:pt idx="214">
                  <c:v>2002.6789477</c:v>
                </c:pt>
                <c:pt idx="215">
                  <c:v>2002.68090691</c:v>
                </c:pt>
                <c:pt idx="216">
                  <c:v>2002.6852608199999</c:v>
                </c:pt>
                <c:pt idx="217">
                  <c:v>2002.68799833</c:v>
                </c:pt>
                <c:pt idx="218">
                  <c:v>2002.68801867</c:v>
                </c:pt>
                <c:pt idx="219">
                  <c:v>2002.7061000199999</c:v>
                </c:pt>
                <c:pt idx="220">
                  <c:v>2002.73155677</c:v>
                </c:pt>
                <c:pt idx="221">
                  <c:v>2002.73694628</c:v>
                </c:pt>
                <c:pt idx="222">
                  <c:v>2002.73890366</c:v>
                </c:pt>
                <c:pt idx="223">
                  <c:v>2002.7427115800001</c:v>
                </c:pt>
                <c:pt idx="224">
                  <c:v>2002.74493254</c:v>
                </c:pt>
                <c:pt idx="225">
                  <c:v>2002.7509692399999</c:v>
                </c:pt>
                <c:pt idx="226">
                  <c:v>2002.7537069699999</c:v>
                </c:pt>
                <c:pt idx="227">
                  <c:v>2002.7564450100001</c:v>
                </c:pt>
                <c:pt idx="228">
                  <c:v>2002.75918286</c:v>
                </c:pt>
                <c:pt idx="229">
                  <c:v>2002.7619038800001</c:v>
                </c:pt>
                <c:pt idx="230">
                  <c:v>2002.76376508</c:v>
                </c:pt>
                <c:pt idx="231">
                  <c:v>2002.7728378300001</c:v>
                </c:pt>
                <c:pt idx="232">
                  <c:v>2002.7755191799999</c:v>
                </c:pt>
                <c:pt idx="233">
                  <c:v>2002.7783475900001</c:v>
                </c:pt>
                <c:pt idx="234">
                  <c:v>2002.78101836</c:v>
                </c:pt>
                <c:pt idx="235">
                  <c:v>2002.78382035</c:v>
                </c:pt>
                <c:pt idx="236">
                  <c:v>2002.78453016</c:v>
                </c:pt>
                <c:pt idx="237">
                  <c:v>2002.7892993400001</c:v>
                </c:pt>
                <c:pt idx="238">
                  <c:v>2002.7920359899999</c:v>
                </c:pt>
                <c:pt idx="239">
                  <c:v>2002.79476548</c:v>
                </c:pt>
                <c:pt idx="240">
                  <c:v>2002.79711939</c:v>
                </c:pt>
                <c:pt idx="241">
                  <c:v>2002.8002324300001</c:v>
                </c:pt>
                <c:pt idx="242">
                  <c:v>2002.80038732</c:v>
                </c:pt>
                <c:pt idx="243">
                  <c:v>2002.81394013</c:v>
                </c:pt>
                <c:pt idx="244">
                  <c:v>2002.81667094</c:v>
                </c:pt>
                <c:pt idx="245">
                  <c:v>2002.8194156699999</c:v>
                </c:pt>
                <c:pt idx="246">
                  <c:v>2002.82226031</c:v>
                </c:pt>
                <c:pt idx="247">
                  <c:v>2002.82235969</c:v>
                </c:pt>
                <c:pt idx="248">
                  <c:v>2002.82774333</c:v>
                </c:pt>
                <c:pt idx="249">
                  <c:v>2002.83040643</c:v>
                </c:pt>
                <c:pt idx="250">
                  <c:v>2002.8332159900001</c:v>
                </c:pt>
                <c:pt idx="251">
                  <c:v>2002.8359549500001</c:v>
                </c:pt>
                <c:pt idx="252">
                  <c:v>2002.83815271</c:v>
                </c:pt>
                <c:pt idx="253">
                  <c:v>2002.8399086100001</c:v>
                </c:pt>
                <c:pt idx="254">
                  <c:v>2002.8680442699999</c:v>
                </c:pt>
                <c:pt idx="255">
                  <c:v>2002.8741074699999</c:v>
                </c:pt>
                <c:pt idx="256">
                  <c:v>2002.87445611</c:v>
                </c:pt>
                <c:pt idx="257">
                  <c:v>2002.87976069</c:v>
                </c:pt>
                <c:pt idx="258">
                  <c:v>2002.8806801799999</c:v>
                </c:pt>
                <c:pt idx="259">
                  <c:v>2002.88795989</c:v>
                </c:pt>
                <c:pt idx="260">
                  <c:v>2002.8907139600001</c:v>
                </c:pt>
                <c:pt idx="261">
                  <c:v>2002.89345058</c:v>
                </c:pt>
                <c:pt idx="262">
                  <c:v>2002.8961846899999</c:v>
                </c:pt>
                <c:pt idx="263">
                  <c:v>2002.89892745</c:v>
                </c:pt>
                <c:pt idx="264">
                  <c:v>2002.9015824099999</c:v>
                </c:pt>
                <c:pt idx="265">
                  <c:v>2002.90430191</c:v>
                </c:pt>
                <c:pt idx="266">
                  <c:v>2002.90575681</c:v>
                </c:pt>
                <c:pt idx="267">
                  <c:v>2002.9234931399999</c:v>
                </c:pt>
                <c:pt idx="268">
                  <c:v>2002.9262904</c:v>
                </c:pt>
                <c:pt idx="269">
                  <c:v>2003.61517742</c:v>
                </c:pt>
                <c:pt idx="270">
                  <c:v>2003.61723639</c:v>
                </c:pt>
                <c:pt idx="271">
                  <c:v>2003.64231307</c:v>
                </c:pt>
                <c:pt idx="272">
                  <c:v>2003.6571980399999</c:v>
                </c:pt>
                <c:pt idx="273">
                  <c:v>2003.65991869</c:v>
                </c:pt>
                <c:pt idx="274">
                  <c:v>2003.66266763</c:v>
                </c:pt>
                <c:pt idx="275">
                  <c:v>2003.6647293799999</c:v>
                </c:pt>
                <c:pt idx="276">
                  <c:v>2003.6681822099999</c:v>
                </c:pt>
                <c:pt idx="277">
                  <c:v>2003.6736221399999</c:v>
                </c:pt>
                <c:pt idx="278">
                  <c:v>2003.67544557</c:v>
                </c:pt>
                <c:pt idx="279">
                  <c:v>2003.6790472299999</c:v>
                </c:pt>
                <c:pt idx="280">
                  <c:v>2003.6818222899999</c:v>
                </c:pt>
                <c:pt idx="281">
                  <c:v>2003.6843635099999</c:v>
                </c:pt>
                <c:pt idx="282">
                  <c:v>2003.6927664</c:v>
                </c:pt>
                <c:pt idx="283">
                  <c:v>2003.6955252600001</c:v>
                </c:pt>
                <c:pt idx="284">
                  <c:v>2003.69826352</c:v>
                </c:pt>
                <c:pt idx="285">
                  <c:v>2003.7010036900001</c:v>
                </c:pt>
                <c:pt idx="286">
                  <c:v>2003.7037266100001</c:v>
                </c:pt>
                <c:pt idx="287">
                  <c:v>2003.70430508</c:v>
                </c:pt>
                <c:pt idx="288">
                  <c:v>2003.7082964199999</c:v>
                </c:pt>
                <c:pt idx="289">
                  <c:v>2003.7119534399999</c:v>
                </c:pt>
                <c:pt idx="290">
                  <c:v>2003.7146201200001</c:v>
                </c:pt>
                <c:pt idx="291">
                  <c:v>2003.7174309500001</c:v>
                </c:pt>
                <c:pt idx="292">
                  <c:v>2003.72016861</c:v>
                </c:pt>
                <c:pt idx="293">
                  <c:v>2003.7220024999999</c:v>
                </c:pt>
                <c:pt idx="294">
                  <c:v>2003.7311194500001</c:v>
                </c:pt>
                <c:pt idx="295">
                  <c:v>2003.7338576100001</c:v>
                </c:pt>
                <c:pt idx="296">
                  <c:v>2003.7365656500001</c:v>
                </c:pt>
                <c:pt idx="297">
                  <c:v>2003.7374397900001</c:v>
                </c:pt>
                <c:pt idx="298">
                  <c:v>2003.74172329</c:v>
                </c:pt>
                <c:pt idx="299">
                  <c:v>2003.7471616299999</c:v>
                </c:pt>
                <c:pt idx="300">
                  <c:v>2003.75028494</c:v>
                </c:pt>
                <c:pt idx="301">
                  <c:v>2003.75302057</c:v>
                </c:pt>
                <c:pt idx="302">
                  <c:v>2003.75306411</c:v>
                </c:pt>
                <c:pt idx="303">
                  <c:v>2003.7584834100001</c:v>
                </c:pt>
                <c:pt idx="304">
                  <c:v>2003.76123641</c:v>
                </c:pt>
                <c:pt idx="305">
                  <c:v>2003.7612420099999</c:v>
                </c:pt>
                <c:pt idx="306">
                  <c:v>2003.76944467</c:v>
                </c:pt>
                <c:pt idx="307">
                  <c:v>2003.7721878100001</c:v>
                </c:pt>
                <c:pt idx="308">
                  <c:v>2003.7749254400001</c:v>
                </c:pt>
                <c:pt idx="309">
                  <c:v>2003.7776636399999</c:v>
                </c:pt>
                <c:pt idx="310">
                  <c:v>2003.7803300600001</c:v>
                </c:pt>
                <c:pt idx="311">
                  <c:v>2003.78565417</c:v>
                </c:pt>
                <c:pt idx="312">
                  <c:v>2003.7884982400001</c:v>
                </c:pt>
                <c:pt idx="313">
                  <c:v>2003.7904726300001</c:v>
                </c:pt>
                <c:pt idx="314">
                  <c:v>2003.79409074</c:v>
                </c:pt>
                <c:pt idx="315">
                  <c:v>2003.7968267199999</c:v>
                </c:pt>
                <c:pt idx="316">
                  <c:v>2003.79775227</c:v>
                </c:pt>
                <c:pt idx="317">
                  <c:v>2003.8050419199999</c:v>
                </c:pt>
                <c:pt idx="318">
                  <c:v>2003.80777971</c:v>
                </c:pt>
                <c:pt idx="319">
                  <c:v>2003.8103712300001</c:v>
                </c:pt>
                <c:pt idx="320">
                  <c:v>2003.8132520199999</c:v>
                </c:pt>
                <c:pt idx="321">
                  <c:v>2003.8159928800001</c:v>
                </c:pt>
                <c:pt idx="322">
                  <c:v>2003.8179728800001</c:v>
                </c:pt>
                <c:pt idx="323">
                  <c:v>2003.8190035</c:v>
                </c:pt>
                <c:pt idx="324">
                  <c:v>2003.8243176000001</c:v>
                </c:pt>
                <c:pt idx="325">
                  <c:v>2003.8269494799999</c:v>
                </c:pt>
                <c:pt idx="326">
                  <c:v>2003.8291177399999</c:v>
                </c:pt>
                <c:pt idx="327">
                  <c:v>2003.8325347</c:v>
                </c:pt>
                <c:pt idx="328">
                  <c:v>2003.8352679899999</c:v>
                </c:pt>
                <c:pt idx="329">
                  <c:v>2003.8380019399999</c:v>
                </c:pt>
                <c:pt idx="330">
                  <c:v>2003.83803033</c:v>
                </c:pt>
                <c:pt idx="331">
                  <c:v>2003.8423285399999</c:v>
                </c:pt>
                <c:pt idx="332">
                  <c:v>2003.84622386</c:v>
                </c:pt>
                <c:pt idx="333">
                  <c:v>2003.84896088</c:v>
                </c:pt>
                <c:pt idx="334">
                  <c:v>2003.85169965</c:v>
                </c:pt>
                <c:pt idx="335">
                  <c:v>2003.8544373100001</c:v>
                </c:pt>
                <c:pt idx="336">
                  <c:v>2003.8571326700001</c:v>
                </c:pt>
                <c:pt idx="337">
                  <c:v>2003.8587160300001</c:v>
                </c:pt>
                <c:pt idx="338">
                  <c:v>2003.86235829</c:v>
                </c:pt>
                <c:pt idx="339">
                  <c:v>2003.8648523700001</c:v>
                </c:pt>
                <c:pt idx="340">
                  <c:v>2003.8681187699999</c:v>
                </c:pt>
                <c:pt idx="341">
                  <c:v>2003.87075129</c:v>
                </c:pt>
                <c:pt idx="342">
                  <c:v>2003.87359932</c:v>
                </c:pt>
                <c:pt idx="343">
                  <c:v>2003.8761104099999</c:v>
                </c:pt>
                <c:pt idx="344">
                  <c:v>2003.8772185800001</c:v>
                </c:pt>
                <c:pt idx="345">
                  <c:v>2003.8807597499999</c:v>
                </c:pt>
                <c:pt idx="346">
                  <c:v>2003.8843363599999</c:v>
                </c:pt>
                <c:pt idx="347">
                  <c:v>2003.88728924</c:v>
                </c:pt>
                <c:pt idx="348">
                  <c:v>2003.8882429299999</c:v>
                </c:pt>
                <c:pt idx="349">
                  <c:v>2003.8918241599999</c:v>
                </c:pt>
                <c:pt idx="350">
                  <c:v>2003.8955052700001</c:v>
                </c:pt>
                <c:pt idx="351">
                  <c:v>2003.89816165</c:v>
                </c:pt>
                <c:pt idx="352">
                  <c:v>2003.8983859</c:v>
                </c:pt>
                <c:pt idx="353">
                  <c:v>2003.9200906000001</c:v>
                </c:pt>
                <c:pt idx="354">
                  <c:v>2003.9219024900001</c:v>
                </c:pt>
                <c:pt idx="355">
                  <c:v>2003.92561237</c:v>
                </c:pt>
                <c:pt idx="356">
                  <c:v>2003.9283589700001</c:v>
                </c:pt>
                <c:pt idx="357">
                  <c:v>2003.93107816</c:v>
                </c:pt>
                <c:pt idx="358">
                  <c:v>2003.93201032</c:v>
                </c:pt>
                <c:pt idx="359">
                  <c:v>2003.9420449300001</c:v>
                </c:pt>
                <c:pt idx="360">
                  <c:v>2003.9447820800001</c:v>
                </c:pt>
                <c:pt idx="361">
                  <c:v>2003.94751486</c:v>
                </c:pt>
                <c:pt idx="362">
                  <c:v>2003.95025541</c:v>
                </c:pt>
                <c:pt idx="363">
                  <c:v>2003.95300004</c:v>
                </c:pt>
                <c:pt idx="364">
                  <c:v>2003.95367455</c:v>
                </c:pt>
                <c:pt idx="365">
                  <c:v>2003.95847514</c:v>
                </c:pt>
                <c:pt idx="366">
                  <c:v>2003.96021548</c:v>
                </c:pt>
                <c:pt idx="367">
                  <c:v>2003.9639408600001</c:v>
                </c:pt>
                <c:pt idx="368">
                  <c:v>2003.96668901</c:v>
                </c:pt>
                <c:pt idx="369">
                  <c:v>2003.9693836700001</c:v>
                </c:pt>
                <c:pt idx="370">
                  <c:v>2003.97213384</c:v>
                </c:pt>
                <c:pt idx="371">
                  <c:v>2003.9749026500001</c:v>
                </c:pt>
                <c:pt idx="372">
                  <c:v>2003.9772085300001</c:v>
                </c:pt>
                <c:pt idx="373">
                  <c:v>2004.0187085800001</c:v>
                </c:pt>
                <c:pt idx="374">
                  <c:v>2004.02143813</c:v>
                </c:pt>
                <c:pt idx="375">
                  <c:v>2004.0241843199999</c:v>
                </c:pt>
                <c:pt idx="376">
                  <c:v>2004.0250898700001</c:v>
                </c:pt>
                <c:pt idx="377">
                  <c:v>2004.0350876499999</c:v>
                </c:pt>
                <c:pt idx="378">
                  <c:v>2004.0378730299999</c:v>
                </c:pt>
                <c:pt idx="379">
                  <c:v>2004.04059418</c:v>
                </c:pt>
                <c:pt idx="380">
                  <c:v>2004.0433487</c:v>
                </c:pt>
                <c:pt idx="381">
                  <c:v>2004.0460869999999</c:v>
                </c:pt>
                <c:pt idx="382">
                  <c:v>2004.0486551900001</c:v>
                </c:pt>
                <c:pt idx="383">
                  <c:v>2004.05977162</c:v>
                </c:pt>
                <c:pt idx="384">
                  <c:v>2004.0625100100001</c:v>
                </c:pt>
                <c:pt idx="385">
                  <c:v>2004.06523072</c:v>
                </c:pt>
                <c:pt idx="386">
                  <c:v>2004.0679886299999</c:v>
                </c:pt>
                <c:pt idx="387">
                  <c:v>2004.0695065499999</c:v>
                </c:pt>
                <c:pt idx="388">
                  <c:v>2004.0734648099999</c:v>
                </c:pt>
                <c:pt idx="389">
                  <c:v>2004.07619886</c:v>
                </c:pt>
                <c:pt idx="390">
                  <c:v>2004.0780306500001</c:v>
                </c:pt>
                <c:pt idx="391">
                  <c:v>2004.08167731</c:v>
                </c:pt>
                <c:pt idx="392">
                  <c:v>2004.0844092100001</c:v>
                </c:pt>
                <c:pt idx="393">
                  <c:v>2004.0871293099999</c:v>
                </c:pt>
                <c:pt idx="394">
                  <c:v>2004.0882032899999</c:v>
                </c:pt>
                <c:pt idx="395">
                  <c:v>2004.09221804</c:v>
                </c:pt>
                <c:pt idx="396">
                  <c:v>2004.0953684399999</c:v>
                </c:pt>
                <c:pt idx="397">
                  <c:v>2004.09810195</c:v>
                </c:pt>
                <c:pt idx="398">
                  <c:v>2004.1005729200001</c:v>
                </c:pt>
                <c:pt idx="399">
                  <c:v>2004.1035804999999</c:v>
                </c:pt>
                <c:pt idx="400">
                  <c:v>2004.1063192399999</c:v>
                </c:pt>
                <c:pt idx="401">
                  <c:v>2004.1063298500001</c:v>
                </c:pt>
                <c:pt idx="402">
                  <c:v>2004.1145331099999</c:v>
                </c:pt>
                <c:pt idx="403">
                  <c:v>2004.11727124</c:v>
                </c:pt>
                <c:pt idx="404">
                  <c:v>2004.1200090899999</c:v>
                </c:pt>
                <c:pt idx="405">
                  <c:v>2004.12236368</c:v>
                </c:pt>
                <c:pt idx="406">
                  <c:v>2004.12464972</c:v>
                </c:pt>
                <c:pt idx="407">
                  <c:v>2004.1305757099999</c:v>
                </c:pt>
                <c:pt idx="408">
                  <c:v>2004.1335784099999</c:v>
                </c:pt>
                <c:pt idx="409">
                  <c:v>2004.1364361399999</c:v>
                </c:pt>
                <c:pt idx="410">
                  <c:v>2004.1391604600001</c:v>
                </c:pt>
                <c:pt idx="411">
                  <c:v>2004.14184602</c:v>
                </c:pt>
                <c:pt idx="412">
                  <c:v>2004.1446496200001</c:v>
                </c:pt>
                <c:pt idx="413">
                  <c:v>2004.1456468199999</c:v>
                </c:pt>
                <c:pt idx="414">
                  <c:v>2004.1500722799999</c:v>
                </c:pt>
                <c:pt idx="415">
                  <c:v>2004.1527119899999</c:v>
                </c:pt>
                <c:pt idx="416">
                  <c:v>2004.1556010899999</c:v>
                </c:pt>
                <c:pt idx="417">
                  <c:v>2004.1582991099999</c:v>
                </c:pt>
                <c:pt idx="418">
                  <c:v>2004.16010181</c:v>
                </c:pt>
                <c:pt idx="419">
                  <c:v>2004.1692903799999</c:v>
                </c:pt>
                <c:pt idx="420">
                  <c:v>2004.1718883599999</c:v>
                </c:pt>
                <c:pt idx="421">
                  <c:v>2004.17476373</c:v>
                </c:pt>
                <c:pt idx="422">
                  <c:v>2004.1765717599999</c:v>
                </c:pt>
                <c:pt idx="423">
                  <c:v>2004.18023595</c:v>
                </c:pt>
                <c:pt idx="424">
                  <c:v>2004.1829695900001</c:v>
                </c:pt>
                <c:pt idx="425">
                  <c:v>2004.1852545199999</c:v>
                </c:pt>
                <c:pt idx="426">
                  <c:v>2004.18845242</c:v>
                </c:pt>
                <c:pt idx="427">
                  <c:v>2004.19118951</c:v>
                </c:pt>
                <c:pt idx="428">
                  <c:v>2004.1938579299999</c:v>
                </c:pt>
                <c:pt idx="429">
                  <c:v>2004.19666876</c:v>
                </c:pt>
                <c:pt idx="430">
                  <c:v>2004.1993334399999</c:v>
                </c:pt>
                <c:pt idx="431">
                  <c:v>2004.2021431600001</c:v>
                </c:pt>
                <c:pt idx="432">
                  <c:v>2004.20304719</c:v>
                </c:pt>
                <c:pt idx="433">
                  <c:v>2004.24593914</c:v>
                </c:pt>
                <c:pt idx="434">
                  <c:v>2004.24775049</c:v>
                </c:pt>
                <c:pt idx="435">
                  <c:v>2004.2513946900001</c:v>
                </c:pt>
                <c:pt idx="436">
                  <c:v>2004.2541617899999</c:v>
                </c:pt>
                <c:pt idx="437">
                  <c:v>2004.2568539700001</c:v>
                </c:pt>
                <c:pt idx="438">
                  <c:v>2004.25950883</c:v>
                </c:pt>
                <c:pt idx="439">
                  <c:v>2004.2649747099999</c:v>
                </c:pt>
                <c:pt idx="440">
                  <c:v>2004.2677387700001</c:v>
                </c:pt>
                <c:pt idx="441">
                  <c:v>2004.27047161</c:v>
                </c:pt>
                <c:pt idx="442">
                  <c:v>2004.27291876</c:v>
                </c:pt>
                <c:pt idx="443">
                  <c:v>2004.27496926</c:v>
                </c:pt>
                <c:pt idx="444">
                  <c:v>2004.2780568200001</c:v>
                </c:pt>
                <c:pt idx="445">
                  <c:v>2004.28554665</c:v>
                </c:pt>
                <c:pt idx="446">
                  <c:v>2004.28962009</c:v>
                </c:pt>
                <c:pt idx="447">
                  <c:v>2004.2923748000001</c:v>
                </c:pt>
                <c:pt idx="448">
                  <c:v>2004.2951173399999</c:v>
                </c:pt>
                <c:pt idx="449">
                  <c:v>2004.29772888</c:v>
                </c:pt>
                <c:pt idx="450">
                  <c:v>2004.29915957</c:v>
                </c:pt>
                <c:pt idx="451">
                  <c:v>2004.3033251899999</c:v>
                </c:pt>
                <c:pt idx="452">
                  <c:v>2004.3060582600001</c:v>
                </c:pt>
                <c:pt idx="453">
                  <c:v>2004.3088056399999</c:v>
                </c:pt>
                <c:pt idx="454">
                  <c:v>2004.31153713</c:v>
                </c:pt>
                <c:pt idx="455">
                  <c:v>2004.3142554599999</c:v>
                </c:pt>
                <c:pt idx="456">
                  <c:v>2004.31428673</c:v>
                </c:pt>
                <c:pt idx="457">
                  <c:v>2004.4254743399999</c:v>
                </c:pt>
                <c:pt idx="458">
                  <c:v>2004.4341536699999</c:v>
                </c:pt>
                <c:pt idx="459">
                  <c:v>2004.4374579800001</c:v>
                </c:pt>
                <c:pt idx="460">
                  <c:v>2004.4401763799999</c:v>
                </c:pt>
                <c:pt idx="461">
                  <c:v>2004.4420313000001</c:v>
                </c:pt>
                <c:pt idx="462">
                  <c:v>2004.4456825300001</c:v>
                </c:pt>
                <c:pt idx="463">
                  <c:v>2004.4480655100001</c:v>
                </c:pt>
                <c:pt idx="464">
                  <c:v>2004.4511226499999</c:v>
                </c:pt>
                <c:pt idx="465">
                  <c:v>2004.4525179699999</c:v>
                </c:pt>
                <c:pt idx="466">
                  <c:v>2004.4620572900001</c:v>
                </c:pt>
                <c:pt idx="467">
                  <c:v>2004.4648639</c:v>
                </c:pt>
                <c:pt idx="468">
                  <c:v>2004.46759731</c:v>
                </c:pt>
                <c:pt idx="469">
                  <c:v>2004.47033472</c:v>
                </c:pt>
                <c:pt idx="470">
                  <c:v>2004.4705336899999</c:v>
                </c:pt>
                <c:pt idx="471">
                  <c:v>2004.47581524</c:v>
                </c:pt>
                <c:pt idx="472">
                  <c:v>2004.47855338</c:v>
                </c:pt>
                <c:pt idx="473">
                  <c:v>2004.48085571</c:v>
                </c:pt>
                <c:pt idx="474">
                  <c:v>2004.48400636</c:v>
                </c:pt>
                <c:pt idx="475">
                  <c:v>2004.4858449000001</c:v>
                </c:pt>
                <c:pt idx="476">
                  <c:v>2004.4895048400001</c:v>
                </c:pt>
                <c:pt idx="477">
                  <c:v>2004.4895132700001</c:v>
                </c:pt>
                <c:pt idx="478">
                  <c:v>2004.4977116800001</c:v>
                </c:pt>
                <c:pt idx="479">
                  <c:v>2004.5004556399999</c:v>
                </c:pt>
                <c:pt idx="480">
                  <c:v>2004.5031824299999</c:v>
                </c:pt>
                <c:pt idx="481">
                  <c:v>2004.5056802500001</c:v>
                </c:pt>
                <c:pt idx="482">
                  <c:v>2004.5159367900001</c:v>
                </c:pt>
                <c:pt idx="483">
                  <c:v>2004.51962101</c:v>
                </c:pt>
                <c:pt idx="484">
                  <c:v>2004.5216913500001</c:v>
                </c:pt>
                <c:pt idx="485">
                  <c:v>2004.52444904</c:v>
                </c:pt>
                <c:pt idx="486">
                  <c:v>2004.52736729</c:v>
                </c:pt>
                <c:pt idx="487">
                  <c:v>2004.53878616</c:v>
                </c:pt>
                <c:pt idx="488">
                  <c:v>2004.5415229600001</c:v>
                </c:pt>
                <c:pt idx="489">
                  <c:v>2004.5442618899999</c:v>
                </c:pt>
                <c:pt idx="490">
                  <c:v>2004.5451296399999</c:v>
                </c:pt>
                <c:pt idx="491">
                  <c:v>2004.5497370200001</c:v>
                </c:pt>
                <c:pt idx="492">
                  <c:v>2004.5524658100001</c:v>
                </c:pt>
                <c:pt idx="493">
                  <c:v>2004.5551104000001</c:v>
                </c:pt>
                <c:pt idx="494">
                  <c:v>2004.5579088100001</c:v>
                </c:pt>
                <c:pt idx="495">
                  <c:v>2004.5606889600001</c:v>
                </c:pt>
                <c:pt idx="496">
                  <c:v>2004.5634204099999</c:v>
                </c:pt>
                <c:pt idx="497">
                  <c:v>2004.5657472099999</c:v>
                </c:pt>
                <c:pt idx="498">
                  <c:v>2004.56709217</c:v>
                </c:pt>
                <c:pt idx="499">
                  <c:v>2004.57433027</c:v>
                </c:pt>
                <c:pt idx="500">
                  <c:v>2004.57711477</c:v>
                </c:pt>
                <c:pt idx="501">
                  <c:v>2004.5798538900001</c:v>
                </c:pt>
                <c:pt idx="502">
                  <c:v>2004.5825798200001</c:v>
                </c:pt>
                <c:pt idx="503">
                  <c:v>2004.58531457</c:v>
                </c:pt>
                <c:pt idx="504">
                  <c:v>2004.5908050999999</c:v>
                </c:pt>
                <c:pt idx="505">
                  <c:v>2004.5935427899999</c:v>
                </c:pt>
                <c:pt idx="506">
                  <c:v>2004.5962661000001</c:v>
                </c:pt>
                <c:pt idx="507">
                  <c:v>2004.59901887</c:v>
                </c:pt>
                <c:pt idx="508">
                  <c:v>2004.60175267</c:v>
                </c:pt>
                <c:pt idx="509">
                  <c:v>2004.60381506</c:v>
                </c:pt>
                <c:pt idx="510">
                  <c:v>2004.6172506099999</c:v>
                </c:pt>
                <c:pt idx="511">
                  <c:v>2004.63087662</c:v>
                </c:pt>
                <c:pt idx="512">
                  <c:v>2004.6359656</c:v>
                </c:pt>
                <c:pt idx="513">
                  <c:v>2004.64825189</c:v>
                </c:pt>
                <c:pt idx="514">
                  <c:v>2004.6510376599999</c:v>
                </c:pt>
                <c:pt idx="515">
                  <c:v>2004.6537714200001</c:v>
                </c:pt>
                <c:pt idx="516">
                  <c:v>2004.6564547400001</c:v>
                </c:pt>
                <c:pt idx="517">
                  <c:v>2004.6592347000001</c:v>
                </c:pt>
                <c:pt idx="518">
                  <c:v>2004.6607851000001</c:v>
                </c:pt>
                <c:pt idx="519">
                  <c:v>2004.6637383100001</c:v>
                </c:pt>
                <c:pt idx="520">
                  <c:v>2004.66744619</c:v>
                </c:pt>
                <c:pt idx="521">
                  <c:v>2004.6701957400001</c:v>
                </c:pt>
                <c:pt idx="522">
                  <c:v>2004.67293761</c:v>
                </c:pt>
                <c:pt idx="523">
                  <c:v>2004.67563655</c:v>
                </c:pt>
                <c:pt idx="524">
                  <c:v>2004.6783436600001</c:v>
                </c:pt>
                <c:pt idx="525">
                  <c:v>2004.6809857200001</c:v>
                </c:pt>
                <c:pt idx="526">
                  <c:v>2004.69107549</c:v>
                </c:pt>
                <c:pt idx="527">
                  <c:v>2004.69484324</c:v>
                </c:pt>
                <c:pt idx="528">
                  <c:v>2004.6975789000001</c:v>
                </c:pt>
                <c:pt idx="529">
                  <c:v>2004.6988751399999</c:v>
                </c:pt>
                <c:pt idx="530">
                  <c:v>2004.70247522</c:v>
                </c:pt>
                <c:pt idx="531">
                  <c:v>2004.70579496</c:v>
                </c:pt>
                <c:pt idx="532">
                  <c:v>2004.70852365</c:v>
                </c:pt>
                <c:pt idx="533">
                  <c:v>2004.7111205199999</c:v>
                </c:pt>
                <c:pt idx="534">
                  <c:v>2004.7139979000001</c:v>
                </c:pt>
                <c:pt idx="535">
                  <c:v>2004.71674633</c:v>
                </c:pt>
                <c:pt idx="536">
                  <c:v>2004.7175733300001</c:v>
                </c:pt>
                <c:pt idx="537">
                  <c:v>2004.7249516100001</c:v>
                </c:pt>
                <c:pt idx="538">
                  <c:v>2004.7276978299999</c:v>
                </c:pt>
                <c:pt idx="539">
                  <c:v>2004.7304355199999</c:v>
                </c:pt>
                <c:pt idx="540">
                  <c:v>2004.7331726100001</c:v>
                </c:pt>
                <c:pt idx="541">
                  <c:v>2004.7358919200001</c:v>
                </c:pt>
                <c:pt idx="542">
                  <c:v>2004.7368128799999</c:v>
                </c:pt>
                <c:pt idx="543">
                  <c:v>2004.7441249000001</c:v>
                </c:pt>
                <c:pt idx="544">
                  <c:v>2004.7468616799999</c:v>
                </c:pt>
                <c:pt idx="545">
                  <c:v>2004.7496005400001</c:v>
                </c:pt>
                <c:pt idx="546">
                  <c:v>2004.7523383299999</c:v>
                </c:pt>
                <c:pt idx="547">
                  <c:v>2004.7550406600001</c:v>
                </c:pt>
                <c:pt idx="548">
                  <c:v>2004.7572920600001</c:v>
                </c:pt>
                <c:pt idx="549">
                  <c:v>2004.7649504399999</c:v>
                </c:pt>
                <c:pt idx="550">
                  <c:v>2004.7687412499999</c:v>
                </c:pt>
                <c:pt idx="551">
                  <c:v>2004.77127006</c:v>
                </c:pt>
                <c:pt idx="552">
                  <c:v>2004.7742413200001</c:v>
                </c:pt>
                <c:pt idx="553">
                  <c:v>2004.7743448799999</c:v>
                </c:pt>
                <c:pt idx="554">
                  <c:v>2004.77971703</c:v>
                </c:pt>
                <c:pt idx="555">
                  <c:v>2004.78244477</c:v>
                </c:pt>
                <c:pt idx="556">
                  <c:v>2004.7851659200001</c:v>
                </c:pt>
                <c:pt idx="557">
                  <c:v>2004.7878629899999</c:v>
                </c:pt>
                <c:pt idx="558">
                  <c:v>2004.7897785</c:v>
                </c:pt>
                <c:pt idx="559">
                  <c:v>2004.7932141199999</c:v>
                </c:pt>
                <c:pt idx="560">
                  <c:v>2004.7961441299999</c:v>
                </c:pt>
                <c:pt idx="561">
                  <c:v>2004.79717415</c:v>
                </c:pt>
                <c:pt idx="562">
                  <c:v>2004.8043571400001</c:v>
                </c:pt>
                <c:pt idx="563">
                  <c:v>2004.8070778199999</c:v>
                </c:pt>
                <c:pt idx="564">
                  <c:v>2004.8098331900001</c:v>
                </c:pt>
                <c:pt idx="565">
                  <c:v>2004.8102318900001</c:v>
                </c:pt>
                <c:pt idx="566">
                  <c:v>2004.8146759599999</c:v>
                </c:pt>
                <c:pt idx="567">
                  <c:v>2004.82077953</c:v>
                </c:pt>
                <c:pt idx="568">
                  <c:v>2004.8235226700001</c:v>
                </c:pt>
                <c:pt idx="569">
                  <c:v>2004.8262513300001</c:v>
                </c:pt>
                <c:pt idx="570">
                  <c:v>2004.8289981200001</c:v>
                </c:pt>
                <c:pt idx="571">
                  <c:v>2004.8317361899999</c:v>
                </c:pt>
                <c:pt idx="572">
                  <c:v>2004.83435781</c:v>
                </c:pt>
                <c:pt idx="573">
                  <c:v>2004.8427730200001</c:v>
                </c:pt>
                <c:pt idx="574">
                  <c:v>2004.84552719</c:v>
                </c:pt>
                <c:pt idx="575">
                  <c:v>2004.8482598200001</c:v>
                </c:pt>
                <c:pt idx="576">
                  <c:v>2004.8504707899999</c:v>
                </c:pt>
                <c:pt idx="577">
                  <c:v>2004.85356611</c:v>
                </c:pt>
                <c:pt idx="578">
                  <c:v>2004.8546018100001</c:v>
                </c:pt>
                <c:pt idx="579">
                  <c:v>2004.85895841</c:v>
                </c:pt>
                <c:pt idx="580">
                  <c:v>2004.8619340499999</c:v>
                </c:pt>
                <c:pt idx="581">
                  <c:v>2004.8646940199999</c:v>
                </c:pt>
                <c:pt idx="582">
                  <c:v>2004.8674412800001</c:v>
                </c:pt>
                <c:pt idx="583">
                  <c:v>2004.8701657900001</c:v>
                </c:pt>
                <c:pt idx="584">
                  <c:v>2004.87107378</c:v>
                </c:pt>
                <c:pt idx="585">
                  <c:v>2004.8783936</c:v>
                </c:pt>
                <c:pt idx="586">
                  <c:v>2004.8811217299999</c:v>
                </c:pt>
                <c:pt idx="587">
                  <c:v>2004.8837924899999</c:v>
                </c:pt>
                <c:pt idx="588">
                  <c:v>2004.88660592</c:v>
                </c:pt>
                <c:pt idx="589">
                  <c:v>2004.8893411700001</c:v>
                </c:pt>
                <c:pt idx="590">
                  <c:v>2004.8920829799999</c:v>
                </c:pt>
                <c:pt idx="591">
                  <c:v>2004.89481817</c:v>
                </c:pt>
                <c:pt idx="592">
                  <c:v>2004.89574464</c:v>
                </c:pt>
                <c:pt idx="593">
                  <c:v>2004.91668796</c:v>
                </c:pt>
                <c:pt idx="594">
                  <c:v>2004.9193480500001</c:v>
                </c:pt>
                <c:pt idx="595">
                  <c:v>2004.92217418</c:v>
                </c:pt>
                <c:pt idx="596">
                  <c:v>2004.9247580900001</c:v>
                </c:pt>
                <c:pt idx="597">
                  <c:v>2004.92765467</c:v>
                </c:pt>
                <c:pt idx="598">
                  <c:v>2004.9304129300001</c:v>
                </c:pt>
                <c:pt idx="599">
                  <c:v>2004.93127342</c:v>
                </c:pt>
                <c:pt idx="600">
                  <c:v>2004.9358862500001</c:v>
                </c:pt>
                <c:pt idx="601">
                  <c:v>2004.9386193800001</c:v>
                </c:pt>
                <c:pt idx="602">
                  <c:v>2004.94136205</c:v>
                </c:pt>
                <c:pt idx="603">
                  <c:v>2004.9440956200001</c:v>
                </c:pt>
                <c:pt idx="604">
                  <c:v>2004.9468369900001</c:v>
                </c:pt>
                <c:pt idx="605">
                  <c:v>2004.9486098100001</c:v>
                </c:pt>
                <c:pt idx="606">
                  <c:v>2004.9605246900001</c:v>
                </c:pt>
                <c:pt idx="607">
                  <c:v>2004.9632668199999</c:v>
                </c:pt>
                <c:pt idx="608">
                  <c:v>2004.96598328</c:v>
                </c:pt>
                <c:pt idx="609">
                  <c:v>2004.96686047</c:v>
                </c:pt>
                <c:pt idx="610">
                  <c:v>2004.97147838</c:v>
                </c:pt>
                <c:pt idx="611">
                  <c:v>2004.97421547</c:v>
                </c:pt>
                <c:pt idx="612">
                  <c:v>2004.97635558</c:v>
                </c:pt>
                <c:pt idx="613">
                  <c:v>2004.9795744600001</c:v>
                </c:pt>
                <c:pt idx="614">
                  <c:v>2005.0110480799999</c:v>
                </c:pt>
                <c:pt idx="615">
                  <c:v>2005.01528383</c:v>
                </c:pt>
                <c:pt idx="616">
                  <c:v>2005.0174134900001</c:v>
                </c:pt>
                <c:pt idx="617">
                  <c:v>2005.02038894</c:v>
                </c:pt>
                <c:pt idx="618">
                  <c:v>2005.0234838199999</c:v>
                </c:pt>
                <c:pt idx="619">
                  <c:v>2005.02445779</c:v>
                </c:pt>
                <c:pt idx="620">
                  <c:v>2005.03112093</c:v>
                </c:pt>
                <c:pt idx="621">
                  <c:v>2005.0344280300001</c:v>
                </c:pt>
                <c:pt idx="622">
                  <c:v>2005.0369688400001</c:v>
                </c:pt>
                <c:pt idx="623">
                  <c:v>2005.0396871099999</c:v>
                </c:pt>
                <c:pt idx="624">
                  <c:v>2005.0426578399999</c:v>
                </c:pt>
                <c:pt idx="625">
                  <c:v>2005.0431991</c:v>
                </c:pt>
                <c:pt idx="626">
                  <c:v>2005.0563007600001</c:v>
                </c:pt>
                <c:pt idx="627">
                  <c:v>2005.0590916900001</c:v>
                </c:pt>
                <c:pt idx="628">
                  <c:v>2005.06135543</c:v>
                </c:pt>
                <c:pt idx="629">
                  <c:v>2005.0645671100001</c:v>
                </c:pt>
                <c:pt idx="630">
                  <c:v>2005.0649470799999</c:v>
                </c:pt>
                <c:pt idx="631">
                  <c:v>2005.06912005</c:v>
                </c:pt>
                <c:pt idx="632">
                  <c:v>2005.0727551800001</c:v>
                </c:pt>
                <c:pt idx="633">
                  <c:v>2005.0755011199999</c:v>
                </c:pt>
                <c:pt idx="634">
                  <c:v>2005.0782567700001</c:v>
                </c:pt>
                <c:pt idx="635">
                  <c:v>2005.08098918</c:v>
                </c:pt>
                <c:pt idx="636">
                  <c:v>2005.08889092</c:v>
                </c:pt>
                <c:pt idx="637">
                  <c:v>2005.0918338500001</c:v>
                </c:pt>
                <c:pt idx="638">
                  <c:v>2005.0946822999999</c:v>
                </c:pt>
                <c:pt idx="639">
                  <c:v>2005.0974005600001</c:v>
                </c:pt>
                <c:pt idx="640">
                  <c:v>2005.10014871</c:v>
                </c:pt>
                <c:pt idx="641">
                  <c:v>2005.1024739500001</c:v>
                </c:pt>
                <c:pt idx="642">
                  <c:v>2005.1083723700001</c:v>
                </c:pt>
                <c:pt idx="643">
                  <c:v>2005.1102769900001</c:v>
                </c:pt>
                <c:pt idx="644">
                  <c:v>2005.1601434500001</c:v>
                </c:pt>
                <c:pt idx="645">
                  <c:v>2005.1850329199999</c:v>
                </c:pt>
                <c:pt idx="646">
                  <c:v>2005.1869633900001</c:v>
                </c:pt>
                <c:pt idx="647">
                  <c:v>2005.2036199500001</c:v>
                </c:pt>
                <c:pt idx="648">
                  <c:v>2005.3948511599999</c:v>
                </c:pt>
                <c:pt idx="649">
                  <c:v>2005.40394681</c:v>
                </c:pt>
                <c:pt idx="650">
                  <c:v>2005.40574771</c:v>
                </c:pt>
                <c:pt idx="651">
                  <c:v>2005.42037405</c:v>
                </c:pt>
                <c:pt idx="652">
                  <c:v>2005.42311107</c:v>
                </c:pt>
                <c:pt idx="653">
                  <c:v>2005.4258485099999</c:v>
                </c:pt>
                <c:pt idx="654">
                  <c:v>2005.4285346199999</c:v>
                </c:pt>
                <c:pt idx="655">
                  <c:v>2005.43680055</c:v>
                </c:pt>
                <c:pt idx="656">
                  <c:v>2005.4395383399999</c:v>
                </c:pt>
                <c:pt idx="657">
                  <c:v>2005.4422621199999</c:v>
                </c:pt>
                <c:pt idx="658">
                  <c:v>2005.4450113800001</c:v>
                </c:pt>
                <c:pt idx="659">
                  <c:v>2005.4451658600001</c:v>
                </c:pt>
                <c:pt idx="660">
                  <c:v>2005.4532240399999</c:v>
                </c:pt>
                <c:pt idx="661">
                  <c:v>2005.4559558999999</c:v>
                </c:pt>
                <c:pt idx="662">
                  <c:v>2005.4587038899999</c:v>
                </c:pt>
                <c:pt idx="663">
                  <c:v>2005.4614414299999</c:v>
                </c:pt>
                <c:pt idx="664">
                  <c:v>2005.4639398100001</c:v>
                </c:pt>
                <c:pt idx="665">
                  <c:v>2005.46956632</c:v>
                </c:pt>
                <c:pt idx="666">
                  <c:v>2005.47512628</c:v>
                </c:pt>
                <c:pt idx="667">
                  <c:v>2005.4778536399999</c:v>
                </c:pt>
                <c:pt idx="668">
                  <c:v>2005.48060667</c:v>
                </c:pt>
                <c:pt idx="669">
                  <c:v>2005.48334404</c:v>
                </c:pt>
                <c:pt idx="670">
                  <c:v>2005.4858895499999</c:v>
                </c:pt>
                <c:pt idx="671">
                  <c:v>2005.4881815799999</c:v>
                </c:pt>
                <c:pt idx="672">
                  <c:v>2005.49064948</c:v>
                </c:pt>
                <c:pt idx="673">
                  <c:v>2005.49420872</c:v>
                </c:pt>
                <c:pt idx="674">
                  <c:v>2005.4970098199999</c:v>
                </c:pt>
                <c:pt idx="675">
                  <c:v>2005.4997323600001</c:v>
                </c:pt>
                <c:pt idx="676">
                  <c:v>2005.5025094699999</c:v>
                </c:pt>
                <c:pt idx="677">
                  <c:v>2005.50516513</c:v>
                </c:pt>
                <c:pt idx="678">
                  <c:v>2005.5134566300001</c:v>
                </c:pt>
                <c:pt idx="679">
                  <c:v>2005.5161979</c:v>
                </c:pt>
                <c:pt idx="680">
                  <c:v>2005.5189366100001</c:v>
                </c:pt>
                <c:pt idx="681">
                  <c:v>2005.5216723999999</c:v>
                </c:pt>
                <c:pt idx="682">
                  <c:v>2005.5239652600001</c:v>
                </c:pt>
                <c:pt idx="683">
                  <c:v>2005.5316835199999</c:v>
                </c:pt>
                <c:pt idx="684">
                  <c:v>2005.5353566799999</c:v>
                </c:pt>
                <c:pt idx="685">
                  <c:v>2005.53802498</c:v>
                </c:pt>
                <c:pt idx="686">
                  <c:v>2005.54069441</c:v>
                </c:pt>
                <c:pt idx="687">
                  <c:v>2005.54631509</c:v>
                </c:pt>
                <c:pt idx="688">
                  <c:v>2005.5490512599999</c:v>
                </c:pt>
                <c:pt idx="689">
                  <c:v>2005.5517778000001</c:v>
                </c:pt>
                <c:pt idx="690">
                  <c:v>2005.5545287299999</c:v>
                </c:pt>
                <c:pt idx="691">
                  <c:v>2005.5572650300001</c:v>
                </c:pt>
                <c:pt idx="692">
                  <c:v>2005.55998</c:v>
                </c:pt>
                <c:pt idx="693">
                  <c:v>2005.56179206</c:v>
                </c:pt>
                <c:pt idx="694">
                  <c:v>2005.5709472799999</c:v>
                </c:pt>
                <c:pt idx="695">
                  <c:v>2005.57307885</c:v>
                </c:pt>
                <c:pt idx="696">
                  <c:v>2005.57642343</c:v>
                </c:pt>
                <c:pt idx="697">
                  <c:v>2005.57916819</c:v>
                </c:pt>
                <c:pt idx="698">
                  <c:v>2005.5808756399999</c:v>
                </c:pt>
                <c:pt idx="699">
                  <c:v>2005.5873730599999</c:v>
                </c:pt>
                <c:pt idx="700">
                  <c:v>2005.5888699100001</c:v>
                </c:pt>
                <c:pt idx="701">
                  <c:v>2005.5928586099999</c:v>
                </c:pt>
                <c:pt idx="702">
                  <c:v>2005.59559453</c:v>
                </c:pt>
                <c:pt idx="703">
                  <c:v>2005.59827797</c:v>
                </c:pt>
                <c:pt idx="704">
                  <c:v>2005.60924608</c:v>
                </c:pt>
                <c:pt idx="705">
                  <c:v>2005.61199435</c:v>
                </c:pt>
                <c:pt idx="706">
                  <c:v>2005.6147614199999</c:v>
                </c:pt>
                <c:pt idx="707">
                  <c:v>2005.61628337</c:v>
                </c:pt>
                <c:pt idx="708">
                  <c:v>2005.6202317699999</c:v>
                </c:pt>
                <c:pt idx="709">
                  <c:v>2005.6211755300001</c:v>
                </c:pt>
                <c:pt idx="710">
                  <c:v>2005.62570848</c:v>
                </c:pt>
                <c:pt idx="711">
                  <c:v>2005.6284226299999</c:v>
                </c:pt>
                <c:pt idx="712">
                  <c:v>2005.63118545</c:v>
                </c:pt>
                <c:pt idx="713">
                  <c:v>2005.63231615</c:v>
                </c:pt>
                <c:pt idx="714">
                  <c:v>2005.63660123</c:v>
                </c:pt>
                <c:pt idx="715">
                  <c:v>2005.6387179599999</c:v>
                </c:pt>
                <c:pt idx="716">
                  <c:v>2005.6397612599999</c:v>
                </c:pt>
                <c:pt idx="717">
                  <c:v>2005.6448749900001</c:v>
                </c:pt>
                <c:pt idx="718">
                  <c:v>2005.64761576</c:v>
                </c:pt>
                <c:pt idx="719">
                  <c:v>2005.6493792900001</c:v>
                </c:pt>
                <c:pt idx="720">
                  <c:v>2005.6530912400001</c:v>
                </c:pt>
                <c:pt idx="721">
                  <c:v>2005.6555080600001</c:v>
                </c:pt>
                <c:pt idx="722">
                  <c:v>2005.65855296</c:v>
                </c:pt>
                <c:pt idx="723">
                  <c:v>2005.6594745800001</c:v>
                </c:pt>
                <c:pt idx="724">
                  <c:v>2005.6633491800001</c:v>
                </c:pt>
                <c:pt idx="725">
                  <c:v>2005.66675121</c:v>
                </c:pt>
                <c:pt idx="726">
                  <c:v>2005.6686105700001</c:v>
                </c:pt>
                <c:pt idx="727">
                  <c:v>2005.6722557799999</c:v>
                </c:pt>
                <c:pt idx="728">
                  <c:v>2005.6749923299999</c:v>
                </c:pt>
                <c:pt idx="729">
                  <c:v>2005.6758730700001</c:v>
                </c:pt>
                <c:pt idx="730">
                  <c:v>2005.6877532200001</c:v>
                </c:pt>
                <c:pt idx="731">
                  <c:v>2005.69142121</c:v>
                </c:pt>
                <c:pt idx="732">
                  <c:v>2005.69387295</c:v>
                </c:pt>
                <c:pt idx="733">
                  <c:v>2005.69686082</c:v>
                </c:pt>
                <c:pt idx="734">
                  <c:v>2005.6989156699999</c:v>
                </c:pt>
                <c:pt idx="735">
                  <c:v>2005.70237258</c:v>
                </c:pt>
                <c:pt idx="736">
                  <c:v>2005.70499141</c:v>
                </c:pt>
                <c:pt idx="737">
                  <c:v>2005.70784819</c:v>
                </c:pt>
                <c:pt idx="738">
                  <c:v>2005.7105859400001</c:v>
                </c:pt>
                <c:pt idx="739">
                  <c:v>2005.7133237</c:v>
                </c:pt>
                <c:pt idx="740">
                  <c:v>2005.7142331499999</c:v>
                </c:pt>
                <c:pt idx="741">
                  <c:v>2005.7214036600001</c:v>
                </c:pt>
                <c:pt idx="742">
                  <c:v>2005.72333314</c:v>
                </c:pt>
                <c:pt idx="743">
                  <c:v>2005.72612936</c:v>
                </c:pt>
                <c:pt idx="744">
                  <c:v>2005.7297512499999</c:v>
                </c:pt>
                <c:pt idx="745">
                  <c:v>2005.7324814599999</c:v>
                </c:pt>
                <c:pt idx="746">
                  <c:v>2005.7351002299999</c:v>
                </c:pt>
                <c:pt idx="747">
                  <c:v>2005.7406885800001</c:v>
                </c:pt>
                <c:pt idx="748">
                  <c:v>2005.74263062</c:v>
                </c:pt>
                <c:pt idx="749">
                  <c:v>2005.7460382899999</c:v>
                </c:pt>
                <c:pt idx="750">
                  <c:v>2005.7489088499999</c:v>
                </c:pt>
                <c:pt idx="751">
                  <c:v>2005.7509567300001</c:v>
                </c:pt>
                <c:pt idx="752">
                  <c:v>2005.75406514</c:v>
                </c:pt>
                <c:pt idx="753">
                  <c:v>2005.7626052999999</c:v>
                </c:pt>
                <c:pt idx="754">
                  <c:v>2005.7653433099999</c:v>
                </c:pt>
                <c:pt idx="755">
                  <c:v>2005.7680811299999</c:v>
                </c:pt>
                <c:pt idx="756">
                  <c:v>2005.7708162500001</c:v>
                </c:pt>
                <c:pt idx="757">
                  <c:v>2005.77198868</c:v>
                </c:pt>
                <c:pt idx="758">
                  <c:v>2005.7790324</c:v>
                </c:pt>
                <c:pt idx="759">
                  <c:v>2005.7817700600001</c:v>
                </c:pt>
                <c:pt idx="760">
                  <c:v>2005.7845068399999</c:v>
                </c:pt>
                <c:pt idx="761">
                  <c:v>2005.7863381899999</c:v>
                </c:pt>
                <c:pt idx="762">
                  <c:v>2005.78895534</c:v>
                </c:pt>
                <c:pt idx="763">
                  <c:v>2005.79087095</c:v>
                </c:pt>
                <c:pt idx="764">
                  <c:v>2005.7954511099999</c:v>
                </c:pt>
                <c:pt idx="765">
                  <c:v>2005.7981870000001</c:v>
                </c:pt>
                <c:pt idx="766">
                  <c:v>2005.8009351799999</c:v>
                </c:pt>
                <c:pt idx="767">
                  <c:v>2005.8036707199999</c:v>
                </c:pt>
                <c:pt idx="768">
                  <c:v>2005.80542345</c:v>
                </c:pt>
                <c:pt idx="769">
                  <c:v>2005.80877532</c:v>
                </c:pt>
                <c:pt idx="770">
                  <c:v>2005.8118863</c:v>
                </c:pt>
                <c:pt idx="771">
                  <c:v>2005.81344399</c:v>
                </c:pt>
                <c:pt idx="772">
                  <c:v>2005.8172868700001</c:v>
                </c:pt>
                <c:pt idx="773">
                  <c:v>2005.8201001699999</c:v>
                </c:pt>
                <c:pt idx="774">
                  <c:v>2005.8228381399999</c:v>
                </c:pt>
                <c:pt idx="775">
                  <c:v>2005.8246537800001</c:v>
                </c:pt>
                <c:pt idx="776">
                  <c:v>2005.8307574400001</c:v>
                </c:pt>
                <c:pt idx="777">
                  <c:v>2005.83937926</c:v>
                </c:pt>
                <c:pt idx="778">
                  <c:v>2005.8419993299999</c:v>
                </c:pt>
                <c:pt idx="779">
                  <c:v>2005.8447459199999</c:v>
                </c:pt>
                <c:pt idx="780">
                  <c:v>2005.8475822</c:v>
                </c:pt>
                <c:pt idx="781">
                  <c:v>2005.8494151</c:v>
                </c:pt>
                <c:pt idx="782">
                  <c:v>2005.85580643</c:v>
                </c:pt>
                <c:pt idx="783">
                  <c:v>2005.8585262500001</c:v>
                </c:pt>
                <c:pt idx="784">
                  <c:v>2005.8596791299999</c:v>
                </c:pt>
                <c:pt idx="785">
                  <c:v>2005.86379113</c:v>
                </c:pt>
                <c:pt idx="786">
                  <c:v>2005.8667368900001</c:v>
                </c:pt>
                <c:pt idx="787">
                  <c:v>2005.8749711</c:v>
                </c:pt>
                <c:pt idx="788">
                  <c:v>2005.8769265999999</c:v>
                </c:pt>
                <c:pt idx="789">
                  <c:v>2005.88011848</c:v>
                </c:pt>
                <c:pt idx="790">
                  <c:v>2005.8831847199999</c:v>
                </c:pt>
                <c:pt idx="791">
                  <c:v>2005.8858753500001</c:v>
                </c:pt>
                <c:pt idx="792">
                  <c:v>2005.8886605800001</c:v>
                </c:pt>
                <c:pt idx="793">
                  <c:v>2005.8905022599999</c:v>
                </c:pt>
                <c:pt idx="794">
                  <c:v>2005.9160390500001</c:v>
                </c:pt>
                <c:pt idx="795">
                  <c:v>2005.9187769299999</c:v>
                </c:pt>
                <c:pt idx="796">
                  <c:v>2005.9209996300001</c:v>
                </c:pt>
                <c:pt idx="797">
                  <c:v>2005.9241861200001</c:v>
                </c:pt>
                <c:pt idx="798">
                  <c:v>2005.9267810599999</c:v>
                </c:pt>
                <c:pt idx="799">
                  <c:v>2005.9324591899999</c:v>
                </c:pt>
                <c:pt idx="800">
                  <c:v>2005.93250627</c:v>
                </c:pt>
                <c:pt idx="801">
                  <c:v>2005.9390072399999</c:v>
                </c:pt>
                <c:pt idx="802">
                  <c:v>2005.95337393</c:v>
                </c:pt>
                <c:pt idx="803">
                  <c:v>2005.95671277</c:v>
                </c:pt>
                <c:pt idx="804">
                  <c:v>2005.9586054399999</c:v>
                </c:pt>
                <c:pt idx="805">
                  <c:v>2005.9680378099999</c:v>
                </c:pt>
                <c:pt idx="806">
                  <c:v>2005.9707960999999</c:v>
                </c:pt>
                <c:pt idx="807">
                  <c:v>2005.9735297</c:v>
                </c:pt>
                <c:pt idx="808">
                  <c:v>2005.97581014</c:v>
                </c:pt>
                <c:pt idx="809">
                  <c:v>2006.00489277</c:v>
                </c:pt>
                <c:pt idx="810">
                  <c:v>2006.01621178</c:v>
                </c:pt>
                <c:pt idx="811">
                  <c:v>2006.0185503299999</c:v>
                </c:pt>
                <c:pt idx="812">
                  <c:v>2006.02270071</c:v>
                </c:pt>
                <c:pt idx="813">
                  <c:v>2006.0235486199999</c:v>
                </c:pt>
                <c:pt idx="814">
                  <c:v>2006.0310289399999</c:v>
                </c:pt>
                <c:pt idx="815">
                  <c:v>2006.0337589999999</c:v>
                </c:pt>
                <c:pt idx="816">
                  <c:v>2006.0365020199999</c:v>
                </c:pt>
                <c:pt idx="817">
                  <c:v>2006.0392313699999</c:v>
                </c:pt>
                <c:pt idx="818">
                  <c:v>2006.0419231799999</c:v>
                </c:pt>
                <c:pt idx="819">
                  <c:v>2006.05290726</c:v>
                </c:pt>
                <c:pt idx="820">
                  <c:v>2006.05565705</c:v>
                </c:pt>
                <c:pt idx="821">
                  <c:v>2006.05840739</c:v>
                </c:pt>
                <c:pt idx="822">
                  <c:v>2006.06030655</c:v>
                </c:pt>
                <c:pt idx="823">
                  <c:v>2006.06659315</c:v>
                </c:pt>
                <c:pt idx="824">
                  <c:v>2006.0691542100001</c:v>
                </c:pt>
                <c:pt idx="825">
                  <c:v>2006.07181173</c:v>
                </c:pt>
                <c:pt idx="826">
                  <c:v>2006.0748137400001</c:v>
                </c:pt>
                <c:pt idx="827">
                  <c:v>2006.07755812</c:v>
                </c:pt>
                <c:pt idx="828">
                  <c:v>2006.0785131299999</c:v>
                </c:pt>
                <c:pt idx="829">
                  <c:v>2006.0830148</c:v>
                </c:pt>
                <c:pt idx="830">
                  <c:v>2006.0857746500001</c:v>
                </c:pt>
                <c:pt idx="831">
                  <c:v>2006.0885232099999</c:v>
                </c:pt>
                <c:pt idx="832">
                  <c:v>2006.0912479399999</c:v>
                </c:pt>
                <c:pt idx="833">
                  <c:v>2006.0939951400001</c:v>
                </c:pt>
                <c:pt idx="834">
                  <c:v>2006.09669747</c:v>
                </c:pt>
                <c:pt idx="835">
                  <c:v>2006.0989946</c:v>
                </c:pt>
                <c:pt idx="836">
                  <c:v>2006.0996972800001</c:v>
                </c:pt>
                <c:pt idx="837">
                  <c:v>2006.10494217</c:v>
                </c:pt>
                <c:pt idx="838">
                  <c:v>2006.10765945</c:v>
                </c:pt>
                <c:pt idx="839">
                  <c:v>2006.11042094</c:v>
                </c:pt>
                <c:pt idx="840">
                  <c:v>2006.1131580700001</c:v>
                </c:pt>
                <c:pt idx="841">
                  <c:v>2006.1158980099999</c:v>
                </c:pt>
                <c:pt idx="842">
                  <c:v>2006.11659515</c:v>
                </c:pt>
                <c:pt idx="843">
                  <c:v>2006.1241146699999</c:v>
                </c:pt>
                <c:pt idx="844">
                  <c:v>2006.1257913500001</c:v>
                </c:pt>
                <c:pt idx="845">
                  <c:v>2006.1295902100001</c:v>
                </c:pt>
                <c:pt idx="846">
                  <c:v>2006.1323091700001</c:v>
                </c:pt>
                <c:pt idx="847">
                  <c:v>2006.1342184099999</c:v>
                </c:pt>
                <c:pt idx="848">
                  <c:v>2006.14592745</c:v>
                </c:pt>
                <c:pt idx="849">
                  <c:v>2006.14874588</c:v>
                </c:pt>
                <c:pt idx="850">
                  <c:v>2006.15147017</c:v>
                </c:pt>
                <c:pt idx="851">
                  <c:v>2006.1533985200001</c:v>
                </c:pt>
                <c:pt idx="852">
                  <c:v>2006.15555204</c:v>
                </c:pt>
                <c:pt idx="853">
                  <c:v>2006.1621729799999</c:v>
                </c:pt>
                <c:pt idx="854">
                  <c:v>2006.1642834700001</c:v>
                </c:pt>
                <c:pt idx="855">
                  <c:v>2006.1828205300001</c:v>
                </c:pt>
                <c:pt idx="856">
                  <c:v>2006.19255587</c:v>
                </c:pt>
                <c:pt idx="857">
                  <c:v>2006.1952991400001</c:v>
                </c:pt>
                <c:pt idx="858">
                  <c:v>2006.1967380599999</c:v>
                </c:pt>
                <c:pt idx="859">
                  <c:v>2006.2373976199999</c:v>
                </c:pt>
                <c:pt idx="860">
                  <c:v>2006.24731675</c:v>
                </c:pt>
                <c:pt idx="861">
                  <c:v>2006.25005609</c:v>
                </c:pt>
                <c:pt idx="862">
                  <c:v>2006.2518072</c:v>
                </c:pt>
                <c:pt idx="863">
                  <c:v>2006.2597379399999</c:v>
                </c:pt>
                <c:pt idx="864">
                  <c:v>2006.2629413499999</c:v>
                </c:pt>
                <c:pt idx="865">
                  <c:v>2006.26907426</c:v>
                </c:pt>
                <c:pt idx="866">
                  <c:v>2006.2717155</c:v>
                </c:pt>
                <c:pt idx="867">
                  <c:v>2006.2744167799999</c:v>
                </c:pt>
                <c:pt idx="868">
                  <c:v>2006.2773190600001</c:v>
                </c:pt>
                <c:pt idx="869">
                  <c:v>2006.2799624500001</c:v>
                </c:pt>
                <c:pt idx="870">
                  <c:v>2006.2827948900001</c:v>
                </c:pt>
                <c:pt idx="871">
                  <c:v>2006.28553489</c:v>
                </c:pt>
                <c:pt idx="872">
                  <c:v>2006.28827284</c:v>
                </c:pt>
                <c:pt idx="873">
                  <c:v>2006.2891316800001</c:v>
                </c:pt>
                <c:pt idx="874">
                  <c:v>2006.29241843</c:v>
                </c:pt>
                <c:pt idx="875">
                  <c:v>2006.2964203900001</c:v>
                </c:pt>
                <c:pt idx="876">
                  <c:v>2006.2992207299999</c:v>
                </c:pt>
                <c:pt idx="877">
                  <c:v>2006.30195912</c:v>
                </c:pt>
                <c:pt idx="878">
                  <c:v>2006.3046998499999</c:v>
                </c:pt>
                <c:pt idx="879">
                  <c:v>2006.3074375399999</c:v>
                </c:pt>
                <c:pt idx="880">
                  <c:v>2006.31016849</c:v>
                </c:pt>
                <c:pt idx="881">
                  <c:v>2006.3125533899999</c:v>
                </c:pt>
                <c:pt idx="882">
                  <c:v>2006.3140036899999</c:v>
                </c:pt>
                <c:pt idx="883">
                  <c:v>2006.3183876799999</c:v>
                </c:pt>
                <c:pt idx="884">
                  <c:v>2006.32107369</c:v>
                </c:pt>
                <c:pt idx="885">
                  <c:v>2006.32386477</c:v>
                </c:pt>
                <c:pt idx="886">
                  <c:v>2006.3266025</c:v>
                </c:pt>
                <c:pt idx="887">
                  <c:v>2006.32920659</c:v>
                </c:pt>
                <c:pt idx="888">
                  <c:v>2006.33748919</c:v>
                </c:pt>
                <c:pt idx="889">
                  <c:v>2006.3393014999999</c:v>
                </c:pt>
                <c:pt idx="890">
                  <c:v>2006.3430186099999</c:v>
                </c:pt>
                <c:pt idx="891">
                  <c:v>2006.3456293900001</c:v>
                </c:pt>
                <c:pt idx="892">
                  <c:v>2006.3485054299999</c:v>
                </c:pt>
                <c:pt idx="893">
                  <c:v>2006.34912132</c:v>
                </c:pt>
                <c:pt idx="894">
                  <c:v>2006.3539475800001</c:v>
                </c:pt>
                <c:pt idx="895">
                  <c:v>2006.3567056100001</c:v>
                </c:pt>
                <c:pt idx="896">
                  <c:v>2006.3594565799999</c:v>
                </c:pt>
                <c:pt idx="897">
                  <c:v>2006.36216347</c:v>
                </c:pt>
                <c:pt idx="898">
                  <c:v>2006.3649105100001</c:v>
                </c:pt>
                <c:pt idx="899">
                  <c:v>2006.3659447800001</c:v>
                </c:pt>
                <c:pt idx="900">
                  <c:v>2006.37312647</c:v>
                </c:pt>
                <c:pt idx="901">
                  <c:v>2006.37588248</c:v>
                </c:pt>
                <c:pt idx="902">
                  <c:v>2006.3786125700001</c:v>
                </c:pt>
                <c:pt idx="903">
                  <c:v>2006.38133939</c:v>
                </c:pt>
                <c:pt idx="904">
                  <c:v>2006.3840974899999</c:v>
                </c:pt>
                <c:pt idx="905">
                  <c:v>2006.3868353099999</c:v>
                </c:pt>
                <c:pt idx="906">
                  <c:v>2006.3894297100001</c:v>
                </c:pt>
                <c:pt idx="907">
                  <c:v>2006.3923111399999</c:v>
                </c:pt>
                <c:pt idx="908">
                  <c:v>2006.3950489900001</c:v>
                </c:pt>
                <c:pt idx="909">
                  <c:v>2006.3977864599999</c:v>
                </c:pt>
                <c:pt idx="910">
                  <c:v>2006.4004874899999</c:v>
                </c:pt>
                <c:pt idx="911">
                  <c:v>2006.4032625699999</c:v>
                </c:pt>
                <c:pt idx="912">
                  <c:v>2006.4058595399999</c:v>
                </c:pt>
                <c:pt idx="913">
                  <c:v>2006.4080823300001</c:v>
                </c:pt>
                <c:pt idx="914">
                  <c:v>2006.4101422199999</c:v>
                </c:pt>
                <c:pt idx="915">
                  <c:v>2006.4125103599999</c:v>
                </c:pt>
                <c:pt idx="916">
                  <c:v>2006.41694856</c:v>
                </c:pt>
                <c:pt idx="917">
                  <c:v>2006.4196893000001</c:v>
                </c:pt>
                <c:pt idx="918">
                  <c:v>2006.42233988</c:v>
                </c:pt>
                <c:pt idx="919">
                  <c:v>2006.4242514</c:v>
                </c:pt>
                <c:pt idx="920">
                  <c:v>2006.42976114</c:v>
                </c:pt>
                <c:pt idx="921">
                  <c:v>2006.43337836</c:v>
                </c:pt>
                <c:pt idx="922">
                  <c:v>2006.4361119</c:v>
                </c:pt>
                <c:pt idx="923">
                  <c:v>2006.43885391</c:v>
                </c:pt>
                <c:pt idx="924">
                  <c:v>2006.44159233</c:v>
                </c:pt>
                <c:pt idx="925">
                  <c:v>2006.4424750600001</c:v>
                </c:pt>
                <c:pt idx="926">
                  <c:v>2006.4495996799999</c:v>
                </c:pt>
                <c:pt idx="927">
                  <c:v>2006.45254243</c:v>
                </c:pt>
                <c:pt idx="928">
                  <c:v>2006.45528145</c:v>
                </c:pt>
                <c:pt idx="929">
                  <c:v>2006.4580031099999</c:v>
                </c:pt>
                <c:pt idx="930">
                  <c:v>2006.4606002999999</c:v>
                </c:pt>
                <c:pt idx="931">
                  <c:v>2006.4633128600001</c:v>
                </c:pt>
                <c:pt idx="932">
                  <c:v>2006.46883103</c:v>
                </c:pt>
                <c:pt idx="933">
                  <c:v>2006.4717060200001</c:v>
                </c:pt>
                <c:pt idx="934">
                  <c:v>2006.4744466899999</c:v>
                </c:pt>
                <c:pt idx="935">
                  <c:v>2006.47718439</c:v>
                </c:pt>
                <c:pt idx="936">
                  <c:v>2006.47992138</c:v>
                </c:pt>
                <c:pt idx="937">
                  <c:v>2006.48251534</c:v>
                </c:pt>
                <c:pt idx="938">
                  <c:v>2006.4880470000001</c:v>
                </c:pt>
                <c:pt idx="939">
                  <c:v>2006.49087351</c:v>
                </c:pt>
                <c:pt idx="940">
                  <c:v>2006.49358259</c:v>
                </c:pt>
                <c:pt idx="941">
                  <c:v>2006.4962322900001</c:v>
                </c:pt>
                <c:pt idx="942">
                  <c:v>2006.49716496</c:v>
                </c:pt>
                <c:pt idx="943">
                  <c:v>2006.5018249499999</c:v>
                </c:pt>
                <c:pt idx="944">
                  <c:v>2006.5040507799999</c:v>
                </c:pt>
                <c:pt idx="945">
                  <c:v>2006.5099995200001</c:v>
                </c:pt>
                <c:pt idx="946">
                  <c:v>2006.51274283</c:v>
                </c:pt>
                <c:pt idx="947">
                  <c:v>2006.51551015</c:v>
                </c:pt>
                <c:pt idx="948">
                  <c:v>2006.51823954</c:v>
                </c:pt>
                <c:pt idx="949">
                  <c:v>2006.5185223799999</c:v>
                </c:pt>
                <c:pt idx="950">
                  <c:v>2006.5237227499999</c:v>
                </c:pt>
                <c:pt idx="951">
                  <c:v>2006.52645762</c:v>
                </c:pt>
                <c:pt idx="952">
                  <c:v>2006.52920361</c:v>
                </c:pt>
                <c:pt idx="953">
                  <c:v>2006.53158459</c:v>
                </c:pt>
                <c:pt idx="954">
                  <c:v>2006.5346666400001</c:v>
                </c:pt>
                <c:pt idx="955">
                  <c:v>2006.53741257</c:v>
                </c:pt>
                <c:pt idx="956">
                  <c:v>2006.53828634</c:v>
                </c:pt>
                <c:pt idx="957">
                  <c:v>2006.5483685700001</c:v>
                </c:pt>
                <c:pt idx="958">
                  <c:v>2006.5507244200001</c:v>
                </c:pt>
                <c:pt idx="959">
                  <c:v>2006.55384437</c:v>
                </c:pt>
                <c:pt idx="960">
                  <c:v>2006.5565668199999</c:v>
                </c:pt>
                <c:pt idx="961">
                  <c:v>2006.5588536800001</c:v>
                </c:pt>
                <c:pt idx="962">
                  <c:v>2006.5646944299999</c:v>
                </c:pt>
                <c:pt idx="963">
                  <c:v>2006.56739128</c:v>
                </c:pt>
                <c:pt idx="964">
                  <c:v>2006.57027128</c:v>
                </c:pt>
                <c:pt idx="965">
                  <c:v>2006.5730092599999</c:v>
                </c:pt>
                <c:pt idx="966">
                  <c:v>2006.57532335</c:v>
                </c:pt>
                <c:pt idx="967">
                  <c:v>2006.5784117600001</c:v>
                </c:pt>
                <c:pt idx="968">
                  <c:v>2006.5836520800001</c:v>
                </c:pt>
                <c:pt idx="969">
                  <c:v>2006.58669829</c:v>
                </c:pt>
                <c:pt idx="970">
                  <c:v>2006.5894318000001</c:v>
                </c:pt>
                <c:pt idx="971">
                  <c:v>2006.5921708599999</c:v>
                </c:pt>
                <c:pt idx="972">
                  <c:v>2006.59484806</c:v>
                </c:pt>
                <c:pt idx="973">
                  <c:v>2006.59752269</c:v>
                </c:pt>
                <c:pt idx="974">
                  <c:v>2006.5999407700001</c:v>
                </c:pt>
                <c:pt idx="975">
                  <c:v>2006.6113362200001</c:v>
                </c:pt>
                <c:pt idx="976">
                  <c:v>2006.6138740599999</c:v>
                </c:pt>
                <c:pt idx="977">
                  <c:v>2006.62395059</c:v>
                </c:pt>
                <c:pt idx="978">
                  <c:v>2006.6265835199999</c:v>
                </c:pt>
                <c:pt idx="979">
                  <c:v>2006.63049284</c:v>
                </c:pt>
                <c:pt idx="980">
                  <c:v>2006.63322724</c:v>
                </c:pt>
                <c:pt idx="981">
                  <c:v>2006.6359739</c:v>
                </c:pt>
                <c:pt idx="982">
                  <c:v>2006.63710567</c:v>
                </c:pt>
                <c:pt idx="983">
                  <c:v>2006.64109749</c:v>
                </c:pt>
                <c:pt idx="984">
                  <c:v>2006.6441757299999</c:v>
                </c:pt>
                <c:pt idx="985">
                  <c:v>2006.6468348000001</c:v>
                </c:pt>
                <c:pt idx="986">
                  <c:v>2006.64966899</c:v>
                </c:pt>
                <c:pt idx="987">
                  <c:v>2006.6503993599999</c:v>
                </c:pt>
                <c:pt idx="988">
                  <c:v>2006.6578825700001</c:v>
                </c:pt>
                <c:pt idx="989">
                  <c:v>2006.66062029</c:v>
                </c:pt>
                <c:pt idx="990">
                  <c:v>2006.6631195</c:v>
                </c:pt>
                <c:pt idx="991">
                  <c:v>2006.66609606</c:v>
                </c:pt>
                <c:pt idx="992">
                  <c:v>2006.66879617</c:v>
                </c:pt>
                <c:pt idx="993">
                  <c:v>2006.6710309099999</c:v>
                </c:pt>
                <c:pt idx="994">
                  <c:v>2006.6742468100001</c:v>
                </c:pt>
                <c:pt idx="995">
                  <c:v>2006.67977907</c:v>
                </c:pt>
                <c:pt idx="996">
                  <c:v>2006.68173039</c:v>
                </c:pt>
                <c:pt idx="997">
                  <c:v>2006.6852611100001</c:v>
                </c:pt>
                <c:pt idx="998">
                  <c:v>2006.68798857</c:v>
                </c:pt>
                <c:pt idx="999">
                  <c:v>2006.6906334800001</c:v>
                </c:pt>
                <c:pt idx="1000">
                  <c:v>2006.6916325699999</c:v>
                </c:pt>
                <c:pt idx="1001">
                  <c:v>2006.6989486800001</c:v>
                </c:pt>
                <c:pt idx="1002">
                  <c:v>2006.7016466699999</c:v>
                </c:pt>
                <c:pt idx="1003">
                  <c:v>2006.7044258799999</c:v>
                </c:pt>
                <c:pt idx="1004">
                  <c:v>2006.70716287</c:v>
                </c:pt>
                <c:pt idx="1005">
                  <c:v>2006.70988076</c:v>
                </c:pt>
                <c:pt idx="1006">
                  <c:v>2006.71074841</c:v>
                </c:pt>
                <c:pt idx="1007">
                  <c:v>2006.7180860399999</c:v>
                </c:pt>
                <c:pt idx="1008">
                  <c:v>2006.7208527600001</c:v>
                </c:pt>
                <c:pt idx="1009">
                  <c:v>2006.7235908299999</c:v>
                </c:pt>
                <c:pt idx="1010">
                  <c:v>2006.7263287400001</c:v>
                </c:pt>
                <c:pt idx="1011">
                  <c:v>2006.7288946599999</c:v>
                </c:pt>
                <c:pt idx="1012">
                  <c:v>2006.73180426</c:v>
                </c:pt>
                <c:pt idx="1013">
                  <c:v>2006.7327184599999</c:v>
                </c:pt>
                <c:pt idx="1014">
                  <c:v>2006.73724881</c:v>
                </c:pt>
                <c:pt idx="1015">
                  <c:v>2006.73998435</c:v>
                </c:pt>
                <c:pt idx="1016">
                  <c:v>2006.7409161999999</c:v>
                </c:pt>
                <c:pt idx="1017">
                  <c:v>2006.74516763</c:v>
                </c:pt>
                <c:pt idx="1018">
                  <c:v>2006.7479122300001</c:v>
                </c:pt>
                <c:pt idx="1019">
                  <c:v>2006.7496607800001</c:v>
                </c:pt>
                <c:pt idx="1020">
                  <c:v>2006.7557498000001</c:v>
                </c:pt>
                <c:pt idx="1021">
                  <c:v>2006.7590658399999</c:v>
                </c:pt>
                <c:pt idx="1022">
                  <c:v>2006.7619207099999</c:v>
                </c:pt>
                <c:pt idx="1023">
                  <c:v>2006.76431237</c:v>
                </c:pt>
                <c:pt idx="1024">
                  <c:v>2006.7673952099999</c:v>
                </c:pt>
                <c:pt idx="1025">
                  <c:v>2006.7694120900001</c:v>
                </c:pt>
                <c:pt idx="1026">
                  <c:v>2006.7705269099999</c:v>
                </c:pt>
                <c:pt idx="1027">
                  <c:v>2006.7756097700001</c:v>
                </c:pt>
                <c:pt idx="1028">
                  <c:v>2006.77795745</c:v>
                </c:pt>
                <c:pt idx="1029">
                  <c:v>2006.78108595</c:v>
                </c:pt>
                <c:pt idx="1030">
                  <c:v>2006.78382371</c:v>
                </c:pt>
                <c:pt idx="1031">
                  <c:v>2006.7865615600001</c:v>
                </c:pt>
                <c:pt idx="1032">
                  <c:v>2006.7889308399999</c:v>
                </c:pt>
                <c:pt idx="1033">
                  <c:v>2007.02970448</c:v>
                </c:pt>
                <c:pt idx="1034">
                  <c:v>2007.04297795</c:v>
                </c:pt>
                <c:pt idx="1035">
                  <c:v>2007.0467404399999</c:v>
                </c:pt>
                <c:pt idx="1036">
                  <c:v>2007.0495083000001</c:v>
                </c:pt>
                <c:pt idx="1037">
                  <c:v>2007.0522470999999</c:v>
                </c:pt>
                <c:pt idx="1038">
                  <c:v>2007.05498476</c:v>
                </c:pt>
                <c:pt idx="1039">
                  <c:v>2007.0565696399999</c:v>
                </c:pt>
                <c:pt idx="1040">
                  <c:v>2007.06315344</c:v>
                </c:pt>
                <c:pt idx="1041">
                  <c:v>2007.0658970300001</c:v>
                </c:pt>
                <c:pt idx="1042">
                  <c:v>2007.06867427</c:v>
                </c:pt>
                <c:pt idx="1043">
                  <c:v>2007.0714113900001</c:v>
                </c:pt>
                <c:pt idx="1044">
                  <c:v>2007.0738576799999</c:v>
                </c:pt>
                <c:pt idx="1045">
                  <c:v>2007.08119014</c:v>
                </c:pt>
                <c:pt idx="1046">
                  <c:v>2007.0850693299999</c:v>
                </c:pt>
                <c:pt idx="1047">
                  <c:v>2007.08783935</c:v>
                </c:pt>
                <c:pt idx="1048">
                  <c:v>2007.0905770700001</c:v>
                </c:pt>
                <c:pt idx="1049">
                  <c:v>2007.0933148300001</c:v>
                </c:pt>
                <c:pt idx="1050">
                  <c:v>2007.0958446499999</c:v>
                </c:pt>
                <c:pt idx="1051">
                  <c:v>2007.1015178600001</c:v>
                </c:pt>
                <c:pt idx="1052">
                  <c:v>2007.1042637</c:v>
                </c:pt>
                <c:pt idx="1053">
                  <c:v>2007.1070038</c:v>
                </c:pt>
                <c:pt idx="1054">
                  <c:v>2007.1079311200001</c:v>
                </c:pt>
                <c:pt idx="1055">
                  <c:v>2007.1124769</c:v>
                </c:pt>
                <c:pt idx="1056">
                  <c:v>2007.1152144600001</c:v>
                </c:pt>
                <c:pt idx="1057">
                  <c:v>2007.1155119800001</c:v>
                </c:pt>
                <c:pt idx="1058">
                  <c:v>2007.1233561199999</c:v>
                </c:pt>
                <c:pt idx="1059">
                  <c:v>2007.1260361699999</c:v>
                </c:pt>
                <c:pt idx="1060">
                  <c:v>2007.1271030400001</c:v>
                </c:pt>
                <c:pt idx="1061">
                  <c:v>2007.1316407100001</c:v>
                </c:pt>
                <c:pt idx="1062">
                  <c:v>2007.1342990600001</c:v>
                </c:pt>
                <c:pt idx="1063">
                  <c:v>2007.14259636</c:v>
                </c:pt>
                <c:pt idx="1064">
                  <c:v>2007.14533295</c:v>
                </c:pt>
                <c:pt idx="1065">
                  <c:v>2007.14779692</c:v>
                </c:pt>
                <c:pt idx="1066">
                  <c:v>2007.14989188</c:v>
                </c:pt>
                <c:pt idx="1067">
                  <c:v>2007.1590232799999</c:v>
                </c:pt>
                <c:pt idx="1068">
                  <c:v>2007.16176126</c:v>
                </c:pt>
                <c:pt idx="1069">
                  <c:v>2007.1626472200001</c:v>
                </c:pt>
                <c:pt idx="1070">
                  <c:v>2007.1671902800001</c:v>
                </c:pt>
                <c:pt idx="1071">
                  <c:v>2007.1697378399999</c:v>
                </c:pt>
                <c:pt idx="1072">
                  <c:v>2007.17246888</c:v>
                </c:pt>
                <c:pt idx="1073">
                  <c:v>2007.17350515</c:v>
                </c:pt>
                <c:pt idx="1074">
                  <c:v>2007.1781763500001</c:v>
                </c:pt>
                <c:pt idx="1075">
                  <c:v>2007.1809257</c:v>
                </c:pt>
                <c:pt idx="1076">
                  <c:v>2007.18366403</c:v>
                </c:pt>
                <c:pt idx="1077">
                  <c:v>2007.18640166</c:v>
                </c:pt>
                <c:pt idx="1078">
                  <c:v>2007.18909768</c:v>
                </c:pt>
                <c:pt idx="1079">
                  <c:v>2007.19168096</c:v>
                </c:pt>
                <c:pt idx="1080">
                  <c:v>2007.1927717900001</c:v>
                </c:pt>
                <c:pt idx="1081">
                  <c:v>2007.19738839</c:v>
                </c:pt>
                <c:pt idx="1082">
                  <c:v>2007.2051351800001</c:v>
                </c:pt>
                <c:pt idx="1083">
                  <c:v>2007.2162118199999</c:v>
                </c:pt>
                <c:pt idx="1084">
                  <c:v>2007.2182811099999</c:v>
                </c:pt>
                <c:pt idx="1085">
                  <c:v>2007.2355657600001</c:v>
                </c:pt>
                <c:pt idx="1086">
                  <c:v>2007.2383068700001</c:v>
                </c:pt>
                <c:pt idx="1087">
                  <c:v>2007.24085412</c:v>
                </c:pt>
                <c:pt idx="1088">
                  <c:v>2007.2436380500001</c:v>
                </c:pt>
                <c:pt idx="1089">
                  <c:v>2007.2454520900001</c:v>
                </c:pt>
                <c:pt idx="1090">
                  <c:v>2007.2491807399999</c:v>
                </c:pt>
                <c:pt idx="1091">
                  <c:v>2007.2574719199999</c:v>
                </c:pt>
                <c:pt idx="1092">
                  <c:v>2007.26020651</c:v>
                </c:pt>
                <c:pt idx="1093">
                  <c:v>2007.2629154000001</c:v>
                </c:pt>
                <c:pt idx="1094">
                  <c:v>2007.2649875100001</c:v>
                </c:pt>
                <c:pt idx="1095">
                  <c:v>2007.26840023</c:v>
                </c:pt>
                <c:pt idx="1096">
                  <c:v>2007.2736851300001</c:v>
                </c:pt>
                <c:pt idx="1097">
                  <c:v>2007.28211255</c:v>
                </c:pt>
                <c:pt idx="1098">
                  <c:v>2007.2848483400001</c:v>
                </c:pt>
                <c:pt idx="1099">
                  <c:v>2007.2857918499999</c:v>
                </c:pt>
                <c:pt idx="1100">
                  <c:v>2007.2928484700001</c:v>
                </c:pt>
                <c:pt idx="1101">
                  <c:v>2007.2957970499999</c:v>
                </c:pt>
                <c:pt idx="1102">
                  <c:v>2007.29853899</c:v>
                </c:pt>
                <c:pt idx="1103">
                  <c:v>2007.3012703100001</c:v>
                </c:pt>
                <c:pt idx="1104">
                  <c:v>2007.30401542</c:v>
                </c:pt>
                <c:pt idx="1105">
                  <c:v>2007.30649973</c:v>
                </c:pt>
                <c:pt idx="1106">
                  <c:v>2007.3075481000001</c:v>
                </c:pt>
                <c:pt idx="1107">
                  <c:v>2007.3113050100001</c:v>
                </c:pt>
                <c:pt idx="1108">
                  <c:v>2007.31496685</c:v>
                </c:pt>
                <c:pt idx="1109">
                  <c:v>2007.3173935299999</c:v>
                </c:pt>
                <c:pt idx="1110">
                  <c:v>2007.3204425599999</c:v>
                </c:pt>
                <c:pt idx="1111">
                  <c:v>2007.3231741300001</c:v>
                </c:pt>
                <c:pt idx="1112">
                  <c:v>2007.3259002</c:v>
                </c:pt>
                <c:pt idx="1113">
                  <c:v>2007.3339321399999</c:v>
                </c:pt>
                <c:pt idx="1114">
                  <c:v>2007.3368646500001</c:v>
                </c:pt>
                <c:pt idx="1115">
                  <c:v>2007.3395794</c:v>
                </c:pt>
                <c:pt idx="1116">
                  <c:v>2007.34222105</c:v>
                </c:pt>
                <c:pt idx="1117">
                  <c:v>2007.3450831499999</c:v>
                </c:pt>
                <c:pt idx="1118">
                  <c:v>2007.34606637</c:v>
                </c:pt>
                <c:pt idx="1119">
                  <c:v>2007.3504622999999</c:v>
                </c:pt>
                <c:pt idx="1120">
                  <c:v>2007.3532968</c:v>
                </c:pt>
                <c:pt idx="1121">
                  <c:v>2007.3560323300001</c:v>
                </c:pt>
                <c:pt idx="1122">
                  <c:v>2007.3587717400001</c:v>
                </c:pt>
                <c:pt idx="1123">
                  <c:v>2007.36057134</c:v>
                </c:pt>
                <c:pt idx="1124">
                  <c:v>2002.92901656</c:v>
                </c:pt>
                <c:pt idx="1125">
                  <c:v>2002.931781</c:v>
                </c:pt>
                <c:pt idx="1126">
                  <c:v>2002.9344221399999</c:v>
                </c:pt>
                <c:pt idx="1127">
                  <c:v>2002.94481047</c:v>
                </c:pt>
                <c:pt idx="1128">
                  <c:v>2002.9482087700001</c:v>
                </c:pt>
                <c:pt idx="1129">
                  <c:v>2002.9509467800001</c:v>
                </c:pt>
                <c:pt idx="1130">
                  <c:v>2002.95368222</c:v>
                </c:pt>
                <c:pt idx="1131">
                  <c:v>2002.9564190599999</c:v>
                </c:pt>
                <c:pt idx="1132">
                  <c:v>2002.9573571200001</c:v>
                </c:pt>
                <c:pt idx="1133">
                  <c:v>2002.96461277</c:v>
                </c:pt>
                <c:pt idx="1134">
                  <c:v>2002.96736951</c:v>
                </c:pt>
                <c:pt idx="1135">
                  <c:v>2002.9692078600001</c:v>
                </c:pt>
                <c:pt idx="1136">
                  <c:v>2002.97284949</c:v>
                </c:pt>
                <c:pt idx="1137">
                  <c:v>2002.97551591</c:v>
                </c:pt>
                <c:pt idx="1138">
                  <c:v>2002.9771390400001</c:v>
                </c:pt>
                <c:pt idx="1139">
                  <c:v>2003.0161538899999</c:v>
                </c:pt>
                <c:pt idx="1140">
                  <c:v>2003.0221307700001</c:v>
                </c:pt>
                <c:pt idx="1141">
                  <c:v>2003.0248669699999</c:v>
                </c:pt>
                <c:pt idx="1142">
                  <c:v>2003.0272208599999</c:v>
                </c:pt>
                <c:pt idx="1143">
                  <c:v>2003.0303437499999</c:v>
                </c:pt>
                <c:pt idx="1144">
                  <c:v>2003.0326267800001</c:v>
                </c:pt>
                <c:pt idx="1145">
                  <c:v>2003.03570066</c:v>
                </c:pt>
                <c:pt idx="1146">
                  <c:v>2003.0361585200001</c:v>
                </c:pt>
                <c:pt idx="1147">
                  <c:v>2003.04129281</c:v>
                </c:pt>
                <c:pt idx="1148">
                  <c:v>2003.0440336700001</c:v>
                </c:pt>
                <c:pt idx="1149">
                  <c:v>2003.0467711700001</c:v>
                </c:pt>
                <c:pt idx="1150">
                  <c:v>2003.0481332899999</c:v>
                </c:pt>
                <c:pt idx="1151">
                  <c:v>2003.0600501599999</c:v>
                </c:pt>
                <c:pt idx="1152">
                  <c:v>2003.0631737799999</c:v>
                </c:pt>
                <c:pt idx="1153">
                  <c:v>2003.06593645</c:v>
                </c:pt>
                <c:pt idx="1154">
                  <c:v>2003.0659963999999</c:v>
                </c:pt>
                <c:pt idx="1155">
                  <c:v>2003.0791668899999</c:v>
                </c:pt>
                <c:pt idx="1156">
                  <c:v>2003.0817896200001</c:v>
                </c:pt>
                <c:pt idx="1157">
                  <c:v>2003.08510086</c:v>
                </c:pt>
                <c:pt idx="1158">
                  <c:v>2003.0853281899999</c:v>
                </c:pt>
                <c:pt idx="1159">
                  <c:v>2003.09873279</c:v>
                </c:pt>
                <c:pt idx="1160">
                  <c:v>2003.1015284699999</c:v>
                </c:pt>
                <c:pt idx="1161">
                  <c:v>2003.1042660400001</c:v>
                </c:pt>
                <c:pt idx="1162">
                  <c:v>2003.1060830399999</c:v>
                </c:pt>
                <c:pt idx="1163">
                  <c:v>2003.11795491</c:v>
                </c:pt>
                <c:pt idx="1164">
                  <c:v>2003.1197496</c:v>
                </c:pt>
                <c:pt idx="1165">
                  <c:v>2003.1260741000001</c:v>
                </c:pt>
                <c:pt idx="1166">
                  <c:v>2003.1285001700001</c:v>
                </c:pt>
                <c:pt idx="1167">
                  <c:v>2003.1307802599999</c:v>
                </c:pt>
                <c:pt idx="1168">
                  <c:v>2003.1356910899999</c:v>
                </c:pt>
                <c:pt idx="1169">
                  <c:v>2003.13971021</c:v>
                </c:pt>
                <c:pt idx="1170">
                  <c:v>2003.1424135899999</c:v>
                </c:pt>
                <c:pt idx="1171">
                  <c:v>2003.14532702</c:v>
                </c:pt>
                <c:pt idx="1172">
                  <c:v>2003.14575259</c:v>
                </c:pt>
                <c:pt idx="1173">
                  <c:v>2003.1535345499999</c:v>
                </c:pt>
                <c:pt idx="1174">
                  <c:v>2003.15615703</c:v>
                </c:pt>
                <c:pt idx="1175">
                  <c:v>2003.15901358</c:v>
                </c:pt>
                <c:pt idx="1176">
                  <c:v>2003.16175942</c:v>
                </c:pt>
                <c:pt idx="1177">
                  <c:v>2003.1644989500001</c:v>
                </c:pt>
                <c:pt idx="1178">
                  <c:v>2003.1672241199999</c:v>
                </c:pt>
                <c:pt idx="1179">
                  <c:v>2003.1690853600001</c:v>
                </c:pt>
                <c:pt idx="1180">
                  <c:v>2003.17258255</c:v>
                </c:pt>
                <c:pt idx="1181">
                  <c:v>2003.1754034800001</c:v>
                </c:pt>
                <c:pt idx="1182">
                  <c:v>2003.18073729</c:v>
                </c:pt>
                <c:pt idx="1183">
                  <c:v>2003.1836639400001</c:v>
                </c:pt>
                <c:pt idx="1184">
                  <c:v>2003.1864018799999</c:v>
                </c:pt>
                <c:pt idx="1185">
                  <c:v>2003.1885597099999</c:v>
                </c:pt>
                <c:pt idx="1186">
                  <c:v>2003.2135545799999</c:v>
                </c:pt>
                <c:pt idx="1187">
                  <c:v>2003.2164567299999</c:v>
                </c:pt>
                <c:pt idx="1188">
                  <c:v>2003.21925612</c:v>
                </c:pt>
                <c:pt idx="1189">
                  <c:v>2003.2217674000001</c:v>
                </c:pt>
                <c:pt idx="1190">
                  <c:v>2003.2293980500001</c:v>
                </c:pt>
                <c:pt idx="1191">
                  <c:v>2003.2329448099999</c:v>
                </c:pt>
                <c:pt idx="1192">
                  <c:v>2003.2356430100001</c:v>
                </c:pt>
                <c:pt idx="1193">
                  <c:v>2003.2383242400001</c:v>
                </c:pt>
                <c:pt idx="1194">
                  <c:v>2003.24115158</c:v>
                </c:pt>
                <c:pt idx="1195">
                  <c:v>2003.24389662</c:v>
                </c:pt>
                <c:pt idx="1196">
                  <c:v>2003.2447245999999</c:v>
                </c:pt>
                <c:pt idx="1197">
                  <c:v>2003.25056167</c:v>
                </c:pt>
                <c:pt idx="1198">
                  <c:v>2003.3134008300001</c:v>
                </c:pt>
                <c:pt idx="1199">
                  <c:v>2003.3216188199999</c:v>
                </c:pt>
                <c:pt idx="1200">
                  <c:v>2003.3254853000001</c:v>
                </c:pt>
                <c:pt idx="1201">
                  <c:v>2003.3285347399999</c:v>
                </c:pt>
                <c:pt idx="1202">
                  <c:v>2003.331379</c:v>
                </c:pt>
                <c:pt idx="1203">
                  <c:v>2003.3341304800001</c:v>
                </c:pt>
                <c:pt idx="1204">
                  <c:v>2003.3368693100001</c:v>
                </c:pt>
                <c:pt idx="1205">
                  <c:v>2003.3388795400001</c:v>
                </c:pt>
                <c:pt idx="1206">
                  <c:v>2003.3446103000001</c:v>
                </c:pt>
                <c:pt idx="1207">
                  <c:v>2003.3478202700001</c:v>
                </c:pt>
                <c:pt idx="1208">
                  <c:v>2003.3505580599999</c:v>
                </c:pt>
                <c:pt idx="1209">
                  <c:v>2003.3532962300001</c:v>
                </c:pt>
                <c:pt idx="1210">
                  <c:v>2003.3560342400001</c:v>
                </c:pt>
                <c:pt idx="1211">
                  <c:v>2003.3587607699999</c:v>
                </c:pt>
                <c:pt idx="1212">
                  <c:v>2003.3603134299999</c:v>
                </c:pt>
                <c:pt idx="1213">
                  <c:v>2003.36698583</c:v>
                </c:pt>
                <c:pt idx="1214">
                  <c:v>2003.3697239000001</c:v>
                </c:pt>
                <c:pt idx="1215">
                  <c:v>2003.37246052</c:v>
                </c:pt>
                <c:pt idx="1216">
                  <c:v>2003.3751922199999</c:v>
                </c:pt>
                <c:pt idx="1217">
                  <c:v>2003.37793723</c:v>
                </c:pt>
                <c:pt idx="1218">
                  <c:v>2003.37886826</c:v>
                </c:pt>
                <c:pt idx="1219">
                  <c:v>2003.3830252</c:v>
                </c:pt>
                <c:pt idx="1220">
                  <c:v>2003.38888122</c:v>
                </c:pt>
                <c:pt idx="1221">
                  <c:v>2003.3916251200001</c:v>
                </c:pt>
                <c:pt idx="1222">
                  <c:v>2003.39431642</c:v>
                </c:pt>
                <c:pt idx="1223">
                  <c:v>2003.4039302399999</c:v>
                </c:pt>
                <c:pt idx="1224">
                  <c:v>2003.40800891</c:v>
                </c:pt>
                <c:pt idx="1225">
                  <c:v>2003.41078872</c:v>
                </c:pt>
                <c:pt idx="1226">
                  <c:v>2003.41316244</c:v>
                </c:pt>
                <c:pt idx="1227">
                  <c:v>2003.4183855599999</c:v>
                </c:pt>
                <c:pt idx="1228">
                  <c:v>2003.42173714</c:v>
                </c:pt>
                <c:pt idx="1229">
                  <c:v>2003.42446986</c:v>
                </c:pt>
                <c:pt idx="1230">
                  <c:v>2003.42630454</c:v>
                </c:pt>
                <c:pt idx="1231">
                  <c:v>2003.4299512600001</c:v>
                </c:pt>
                <c:pt idx="1232">
                  <c:v>2003.43039185</c:v>
                </c:pt>
                <c:pt idx="1233">
                  <c:v>2003.43529128</c:v>
                </c:pt>
                <c:pt idx="1234">
                  <c:v>2003.4409073300001</c:v>
                </c:pt>
                <c:pt idx="1235">
                  <c:v>2003.4436390000001</c:v>
                </c:pt>
                <c:pt idx="1236">
                  <c:v>2003.4463057099999</c:v>
                </c:pt>
                <c:pt idx="1237">
                  <c:v>2003.4491196399999</c:v>
                </c:pt>
                <c:pt idx="1238">
                  <c:v>2003.4518591999999</c:v>
                </c:pt>
                <c:pt idx="1239">
                  <c:v>2003.45458856</c:v>
                </c:pt>
                <c:pt idx="1240">
                  <c:v>2003.4559296299999</c:v>
                </c:pt>
                <c:pt idx="1241">
                  <c:v>2003.4586452999999</c:v>
                </c:pt>
                <c:pt idx="1242">
                  <c:v>2003.4628105700001</c:v>
                </c:pt>
                <c:pt idx="1243">
                  <c:v>2003.4655475100001</c:v>
                </c:pt>
                <c:pt idx="1244">
                  <c:v>2003.4673474900001</c:v>
                </c:pt>
                <c:pt idx="1245">
                  <c:v>2003.47101516</c:v>
                </c:pt>
                <c:pt idx="1246">
                  <c:v>2003.47375691</c:v>
                </c:pt>
                <c:pt idx="1247">
                  <c:v>2003.47518728</c:v>
                </c:pt>
                <c:pt idx="1248">
                  <c:v>2003.4819753700001</c:v>
                </c:pt>
                <c:pt idx="1249">
                  <c:v>2003.48471341</c:v>
                </c:pt>
                <c:pt idx="1250">
                  <c:v>2003.4874151399999</c:v>
                </c:pt>
                <c:pt idx="1251">
                  <c:v>2003.48946789</c:v>
                </c:pt>
                <c:pt idx="1252">
                  <c:v>2003.4926918399999</c:v>
                </c:pt>
                <c:pt idx="1253">
                  <c:v>2003.4956584199999</c:v>
                </c:pt>
                <c:pt idx="1254">
                  <c:v>2003.4984013400001</c:v>
                </c:pt>
                <c:pt idx="1255">
                  <c:v>2003.5011170099999</c:v>
                </c:pt>
                <c:pt idx="1256">
                  <c:v>2003.50256182</c:v>
                </c:pt>
                <c:pt idx="1257">
                  <c:v>2003.51723062</c:v>
                </c:pt>
                <c:pt idx="1258">
                  <c:v>2003.5194188400001</c:v>
                </c:pt>
                <c:pt idx="1259">
                  <c:v>2003.52303882</c:v>
                </c:pt>
                <c:pt idx="1260">
                  <c:v>2003.52577851</c:v>
                </c:pt>
                <c:pt idx="1261">
                  <c:v>2003.52850876</c:v>
                </c:pt>
                <c:pt idx="1262">
                  <c:v>2003.5293264100001</c:v>
                </c:pt>
                <c:pt idx="1263">
                  <c:v>2003.53946954</c:v>
                </c:pt>
                <c:pt idx="1264">
                  <c:v>2003.5421996</c:v>
                </c:pt>
                <c:pt idx="1265">
                  <c:v>2003.54494518</c:v>
                </c:pt>
                <c:pt idx="1266">
                  <c:v>2003.54768328</c:v>
                </c:pt>
                <c:pt idx="1267">
                  <c:v>2003.55039661</c:v>
                </c:pt>
                <c:pt idx="1268">
                  <c:v>2003.5513122</c:v>
                </c:pt>
                <c:pt idx="1269">
                  <c:v>2003.55586322</c:v>
                </c:pt>
                <c:pt idx="1270">
                  <c:v>2003.55863561</c:v>
                </c:pt>
                <c:pt idx="1271">
                  <c:v>2003.5613732700001</c:v>
                </c:pt>
                <c:pt idx="1272">
                  <c:v>2003.56411131</c:v>
                </c:pt>
                <c:pt idx="1273">
                  <c:v>2003.5668487099999</c:v>
                </c:pt>
                <c:pt idx="1274">
                  <c:v>2003.5695746199999</c:v>
                </c:pt>
                <c:pt idx="1275">
                  <c:v>2003.57642932</c:v>
                </c:pt>
                <c:pt idx="1276">
                  <c:v>2003.5805341299999</c:v>
                </c:pt>
                <c:pt idx="1277">
                  <c:v>2003.58327614</c:v>
                </c:pt>
                <c:pt idx="1278">
                  <c:v>2003.5860134500001</c:v>
                </c:pt>
                <c:pt idx="1279">
                  <c:v>2003.5887487</c:v>
                </c:pt>
                <c:pt idx="1280">
                  <c:v>2003.5896984599999</c:v>
                </c:pt>
                <c:pt idx="1281">
                  <c:v>2003.5942270999999</c:v>
                </c:pt>
                <c:pt idx="1282">
                  <c:v>2003.59695687</c:v>
                </c:pt>
                <c:pt idx="1283">
                  <c:v>2003.59970305</c:v>
                </c:pt>
                <c:pt idx="1284">
                  <c:v>2003.6024411200001</c:v>
                </c:pt>
                <c:pt idx="1285">
                  <c:v>2003.60506407</c:v>
                </c:pt>
                <c:pt idx="1286">
                  <c:v>2003.60597422</c:v>
                </c:pt>
                <c:pt idx="1287">
                  <c:v>2007.4929999999999</c:v>
                </c:pt>
                <c:pt idx="1288">
                  <c:v>2007.4960000000001</c:v>
                </c:pt>
                <c:pt idx="1289">
                  <c:v>2007.498</c:v>
                </c:pt>
                <c:pt idx="1290">
                  <c:v>2007.499</c:v>
                </c:pt>
                <c:pt idx="1291">
                  <c:v>2007.502</c:v>
                </c:pt>
                <c:pt idx="1292">
                  <c:v>2007.508</c:v>
                </c:pt>
                <c:pt idx="1293">
                  <c:v>2007.51</c:v>
                </c:pt>
                <c:pt idx="1294">
                  <c:v>2007.5129999999999</c:v>
                </c:pt>
                <c:pt idx="1295">
                  <c:v>2007.5160000000001</c:v>
                </c:pt>
                <c:pt idx="1296">
                  <c:v>2007.519</c:v>
                </c:pt>
                <c:pt idx="1297">
                  <c:v>2007.521</c:v>
                </c:pt>
                <c:pt idx="1298">
                  <c:v>2007.5239999999999</c:v>
                </c:pt>
                <c:pt idx="1299">
                  <c:v>2007.527</c:v>
                </c:pt>
                <c:pt idx="1300">
                  <c:v>2007.539</c:v>
                </c:pt>
                <c:pt idx="1301">
                  <c:v>2007.5409999999999</c:v>
                </c:pt>
                <c:pt idx="1302">
                  <c:v>2007.5429999999999</c:v>
                </c:pt>
                <c:pt idx="1303">
                  <c:v>2007.546</c:v>
                </c:pt>
                <c:pt idx="1304">
                  <c:v>2007.549</c:v>
                </c:pt>
                <c:pt idx="1305">
                  <c:v>2007.5519999999999</c:v>
                </c:pt>
                <c:pt idx="1306">
                  <c:v>2007.5550000000001</c:v>
                </c:pt>
                <c:pt idx="1307">
                  <c:v>2007.557</c:v>
                </c:pt>
                <c:pt idx="1308">
                  <c:v>2007.56</c:v>
                </c:pt>
                <c:pt idx="1309">
                  <c:v>2007.5619999999999</c:v>
                </c:pt>
                <c:pt idx="1310">
                  <c:v>2007.566</c:v>
                </c:pt>
                <c:pt idx="1311">
                  <c:v>2007.568</c:v>
                </c:pt>
                <c:pt idx="1312">
                  <c:v>2007.5709999999999</c:v>
                </c:pt>
                <c:pt idx="1313">
                  <c:v>2007.5730000000001</c:v>
                </c:pt>
                <c:pt idx="1314">
                  <c:v>2007.576</c:v>
                </c:pt>
                <c:pt idx="1315">
                  <c:v>2007.586</c:v>
                </c:pt>
                <c:pt idx="1316">
                  <c:v>2007.588</c:v>
                </c:pt>
                <c:pt idx="1317">
                  <c:v>2007.5909999999999</c:v>
                </c:pt>
                <c:pt idx="1318">
                  <c:v>2007.5930000000001</c:v>
                </c:pt>
                <c:pt idx="1319">
                  <c:v>2007.595</c:v>
                </c:pt>
                <c:pt idx="1320">
                  <c:v>2007.598</c:v>
                </c:pt>
                <c:pt idx="1321">
                  <c:v>2007.605</c:v>
                </c:pt>
                <c:pt idx="1322">
                  <c:v>2007.606</c:v>
                </c:pt>
                <c:pt idx="1323">
                  <c:v>2007.6089999999999</c:v>
                </c:pt>
                <c:pt idx="1324">
                  <c:v>2007.6120000000001</c:v>
                </c:pt>
                <c:pt idx="1325">
                  <c:v>2007.614</c:v>
                </c:pt>
                <c:pt idx="1326">
                  <c:v>2007.617</c:v>
                </c:pt>
                <c:pt idx="1327">
                  <c:v>2007.625</c:v>
                </c:pt>
                <c:pt idx="1328">
                  <c:v>2007.626</c:v>
                </c:pt>
                <c:pt idx="1329">
                  <c:v>2007.6289999999999</c:v>
                </c:pt>
                <c:pt idx="1330">
                  <c:v>2007.6310000000001</c:v>
                </c:pt>
                <c:pt idx="1331">
                  <c:v>2007.634</c:v>
                </c:pt>
                <c:pt idx="1332">
                  <c:v>2007.6369999999999</c:v>
                </c:pt>
                <c:pt idx="1333">
                  <c:v>2007.6389999999999</c:v>
                </c:pt>
                <c:pt idx="1334">
                  <c:v>2007.643</c:v>
                </c:pt>
                <c:pt idx="1335">
                  <c:v>2007.645</c:v>
                </c:pt>
                <c:pt idx="1336">
                  <c:v>2007.6469999999999</c:v>
                </c:pt>
                <c:pt idx="1337">
                  <c:v>2007.65</c:v>
                </c:pt>
                <c:pt idx="1338">
                  <c:v>2007.654</c:v>
                </c:pt>
                <c:pt idx="1339">
                  <c:v>2007.6559999999999</c:v>
                </c:pt>
                <c:pt idx="1340">
                  <c:v>2007.66</c:v>
                </c:pt>
                <c:pt idx="1341">
                  <c:v>2007.6610000000001</c:v>
                </c:pt>
                <c:pt idx="1342">
                  <c:v>2007.6659999999999</c:v>
                </c:pt>
                <c:pt idx="1343">
                  <c:v>2007.6669999999999</c:v>
                </c:pt>
                <c:pt idx="1344">
                  <c:v>2007.6690000000001</c:v>
                </c:pt>
                <c:pt idx="1345">
                  <c:v>2007.6759999999999</c:v>
                </c:pt>
                <c:pt idx="1346">
                  <c:v>2007.682</c:v>
                </c:pt>
                <c:pt idx="1347">
                  <c:v>2007.6849999999999</c:v>
                </c:pt>
                <c:pt idx="1348">
                  <c:v>2007.6859999999999</c:v>
                </c:pt>
                <c:pt idx="1349">
                  <c:v>2007.6880000000001</c:v>
                </c:pt>
                <c:pt idx="1350">
                  <c:v>2007.692</c:v>
                </c:pt>
                <c:pt idx="1351">
                  <c:v>2007.6949999999999</c:v>
                </c:pt>
                <c:pt idx="1352">
                  <c:v>2007.702</c:v>
                </c:pt>
                <c:pt idx="1353">
                  <c:v>2007.7059999999999</c:v>
                </c:pt>
                <c:pt idx="1354">
                  <c:v>2007.7080000000001</c:v>
                </c:pt>
                <c:pt idx="1355">
                  <c:v>2007.71</c:v>
                </c:pt>
                <c:pt idx="1356">
                  <c:v>2007.713</c:v>
                </c:pt>
                <c:pt idx="1357">
                  <c:v>2007.7159999999999</c:v>
                </c:pt>
                <c:pt idx="1358">
                  <c:v>2007.721</c:v>
                </c:pt>
                <c:pt idx="1359">
                  <c:v>2007.7239999999999</c:v>
                </c:pt>
                <c:pt idx="1360">
                  <c:v>2007.7270000000001</c:v>
                </c:pt>
                <c:pt idx="1361">
                  <c:v>2007.73</c:v>
                </c:pt>
                <c:pt idx="1362">
                  <c:v>2007.732</c:v>
                </c:pt>
                <c:pt idx="1363">
                  <c:v>2007.7370000000001</c:v>
                </c:pt>
                <c:pt idx="1364">
                  <c:v>2007.7380000000001</c:v>
                </c:pt>
                <c:pt idx="1365">
                  <c:v>2007.741</c:v>
                </c:pt>
                <c:pt idx="1366">
                  <c:v>2007.7660000000001</c:v>
                </c:pt>
                <c:pt idx="1367">
                  <c:v>2007.769</c:v>
                </c:pt>
                <c:pt idx="1368">
                  <c:v>2007.778</c:v>
                </c:pt>
                <c:pt idx="1369">
                  <c:v>2007.78</c:v>
                </c:pt>
                <c:pt idx="1370">
                  <c:v>2007.7819999999999</c:v>
                </c:pt>
                <c:pt idx="1371">
                  <c:v>2007.7850000000001</c:v>
                </c:pt>
                <c:pt idx="1372">
                  <c:v>2007.787</c:v>
                </c:pt>
                <c:pt idx="1373">
                  <c:v>2007.79</c:v>
                </c:pt>
                <c:pt idx="1374">
                  <c:v>2007.797</c:v>
                </c:pt>
                <c:pt idx="1375">
                  <c:v>2007.798</c:v>
                </c:pt>
                <c:pt idx="1376">
                  <c:v>2007.8009999999999</c:v>
                </c:pt>
                <c:pt idx="1377">
                  <c:v>2007.8040000000001</c:v>
                </c:pt>
                <c:pt idx="1378">
                  <c:v>2007.806</c:v>
                </c:pt>
                <c:pt idx="1379">
                  <c:v>2007.809</c:v>
                </c:pt>
                <c:pt idx="1380">
                  <c:v>2007.816</c:v>
                </c:pt>
                <c:pt idx="1381">
                  <c:v>2007.818</c:v>
                </c:pt>
                <c:pt idx="1382">
                  <c:v>2007.82</c:v>
                </c:pt>
                <c:pt idx="1383">
                  <c:v>2007.8230000000001</c:v>
                </c:pt>
                <c:pt idx="1384">
                  <c:v>2007.825</c:v>
                </c:pt>
                <c:pt idx="1385">
                  <c:v>2007.829</c:v>
                </c:pt>
                <c:pt idx="1386">
                  <c:v>2007.8309999999999</c:v>
                </c:pt>
                <c:pt idx="1387">
                  <c:v>2007.835</c:v>
                </c:pt>
                <c:pt idx="1388">
                  <c:v>2007.836</c:v>
                </c:pt>
                <c:pt idx="1389">
                  <c:v>2007.8389999999999</c:v>
                </c:pt>
                <c:pt idx="1390">
                  <c:v>2007.8430000000001</c:v>
                </c:pt>
                <c:pt idx="1391">
                  <c:v>2007.845</c:v>
                </c:pt>
                <c:pt idx="1392">
                  <c:v>2007.848</c:v>
                </c:pt>
                <c:pt idx="1393">
                  <c:v>2007.857</c:v>
                </c:pt>
                <c:pt idx="1394">
                  <c:v>2007.8589999999999</c:v>
                </c:pt>
                <c:pt idx="1395">
                  <c:v>2007.8610000000001</c:v>
                </c:pt>
                <c:pt idx="1396">
                  <c:v>2007.865</c:v>
                </c:pt>
                <c:pt idx="1397">
                  <c:v>2007.867</c:v>
                </c:pt>
                <c:pt idx="1398">
                  <c:v>2007.874</c:v>
                </c:pt>
                <c:pt idx="1399">
                  <c:v>2007.875</c:v>
                </c:pt>
                <c:pt idx="1400">
                  <c:v>2007.8779999999999</c:v>
                </c:pt>
                <c:pt idx="1401">
                  <c:v>2007.88</c:v>
                </c:pt>
                <c:pt idx="1402">
                  <c:v>2007.883</c:v>
                </c:pt>
                <c:pt idx="1403">
                  <c:v>2007.886</c:v>
                </c:pt>
                <c:pt idx="1404">
                  <c:v>2007.893</c:v>
                </c:pt>
                <c:pt idx="1405">
                  <c:v>2007.894</c:v>
                </c:pt>
                <c:pt idx="1406">
                  <c:v>2007.8979999999999</c:v>
                </c:pt>
                <c:pt idx="1407">
                  <c:v>2007.9</c:v>
                </c:pt>
                <c:pt idx="1408">
                  <c:v>2007.902</c:v>
                </c:pt>
                <c:pt idx="1409">
                  <c:v>2007.905</c:v>
                </c:pt>
                <c:pt idx="1410">
                  <c:v>2007.9079999999999</c:v>
                </c:pt>
                <c:pt idx="1411">
                  <c:v>2007.9110000000001</c:v>
                </c:pt>
                <c:pt idx="1412">
                  <c:v>2007.913</c:v>
                </c:pt>
                <c:pt idx="1413">
                  <c:v>2007.934</c:v>
                </c:pt>
                <c:pt idx="1414">
                  <c:v>2007.9349999999999</c:v>
                </c:pt>
                <c:pt idx="1415">
                  <c:v>2007.9380000000001</c:v>
                </c:pt>
                <c:pt idx="1416">
                  <c:v>2007.941</c:v>
                </c:pt>
                <c:pt idx="1417">
                  <c:v>2007.943</c:v>
                </c:pt>
                <c:pt idx="1418">
                  <c:v>2007.9490000000001</c:v>
                </c:pt>
                <c:pt idx="1419">
                  <c:v>2007.9490000000001</c:v>
                </c:pt>
                <c:pt idx="1420">
                  <c:v>2007.952</c:v>
                </c:pt>
                <c:pt idx="1421">
                  <c:v>2007.954</c:v>
                </c:pt>
                <c:pt idx="1422">
                  <c:v>2007.9570000000001</c:v>
                </c:pt>
                <c:pt idx="1423">
                  <c:v>2007.96</c:v>
                </c:pt>
                <c:pt idx="1424">
                  <c:v>2007.963</c:v>
                </c:pt>
                <c:pt idx="1425">
                  <c:v>2007.9649999999999</c:v>
                </c:pt>
                <c:pt idx="1426">
                  <c:v>2007.97</c:v>
                </c:pt>
                <c:pt idx="1427">
                  <c:v>2007.971</c:v>
                </c:pt>
                <c:pt idx="1428">
                  <c:v>2007.9739999999999</c:v>
                </c:pt>
                <c:pt idx="1429">
                  <c:v>2007.9760000000001</c:v>
                </c:pt>
                <c:pt idx="1430">
                  <c:v>2007.979</c:v>
                </c:pt>
                <c:pt idx="1431">
                  <c:v>2007.982</c:v>
                </c:pt>
                <c:pt idx="1432">
                  <c:v>2007.9849999999999</c:v>
                </c:pt>
                <c:pt idx="1433">
                  <c:v>2007.9880000000001</c:v>
                </c:pt>
                <c:pt idx="1434">
                  <c:v>2007.992</c:v>
                </c:pt>
                <c:pt idx="1435">
                  <c:v>2007.9929999999999</c:v>
                </c:pt>
                <c:pt idx="1436">
                  <c:v>2007.9970000000001</c:v>
                </c:pt>
                <c:pt idx="1437">
                  <c:v>2008.0440000000001</c:v>
                </c:pt>
                <c:pt idx="1438">
                  <c:v>2008.0450000000001</c:v>
                </c:pt>
                <c:pt idx="1439">
                  <c:v>2008.049</c:v>
                </c:pt>
                <c:pt idx="1440">
                  <c:v>2008.0519999999999</c:v>
                </c:pt>
                <c:pt idx="1441">
                  <c:v>2008.0530000000001</c:v>
                </c:pt>
                <c:pt idx="1442">
                  <c:v>2008.056</c:v>
                </c:pt>
                <c:pt idx="1443">
                  <c:v>2008.059</c:v>
                </c:pt>
                <c:pt idx="1444">
                  <c:v>2008.0609999999999</c:v>
                </c:pt>
                <c:pt idx="1445">
                  <c:v>2008.0650000000001</c:v>
                </c:pt>
                <c:pt idx="1446">
                  <c:v>2008.067</c:v>
                </c:pt>
                <c:pt idx="1447">
                  <c:v>2008.069</c:v>
                </c:pt>
                <c:pt idx="1448">
                  <c:v>2008.0730000000001</c:v>
                </c:pt>
                <c:pt idx="1449">
                  <c:v>2008.076</c:v>
                </c:pt>
                <c:pt idx="1450">
                  <c:v>2008.078</c:v>
                </c:pt>
                <c:pt idx="1451">
                  <c:v>2008.088</c:v>
                </c:pt>
                <c:pt idx="1452">
                  <c:v>2008.0889999999999</c:v>
                </c:pt>
                <c:pt idx="1453">
                  <c:v>2008.0909999999999</c:v>
                </c:pt>
                <c:pt idx="1454">
                  <c:v>2008.0940000000001</c:v>
                </c:pt>
                <c:pt idx="1455">
                  <c:v>2008.097</c:v>
                </c:pt>
                <c:pt idx="1456">
                  <c:v>2008.107</c:v>
                </c:pt>
                <c:pt idx="1457">
                  <c:v>2008.1079999999999</c:v>
                </c:pt>
                <c:pt idx="1458">
                  <c:v>2008.1110000000001</c:v>
                </c:pt>
                <c:pt idx="1459">
                  <c:v>2008.1130000000001</c:v>
                </c:pt>
                <c:pt idx="1460">
                  <c:v>2008.116</c:v>
                </c:pt>
                <c:pt idx="1461">
                  <c:v>2008.1189999999999</c:v>
                </c:pt>
                <c:pt idx="1462">
                  <c:v>2008.123</c:v>
                </c:pt>
                <c:pt idx="1463">
                  <c:v>2008.124</c:v>
                </c:pt>
                <c:pt idx="1464">
                  <c:v>2008.127</c:v>
                </c:pt>
                <c:pt idx="1465">
                  <c:v>2008.1320000000001</c:v>
                </c:pt>
                <c:pt idx="1466">
                  <c:v>2008.1320000000001</c:v>
                </c:pt>
                <c:pt idx="1467">
                  <c:v>2008.135</c:v>
                </c:pt>
                <c:pt idx="1468">
                  <c:v>2008.1379999999999</c:v>
                </c:pt>
                <c:pt idx="1469">
                  <c:v>2008.145</c:v>
                </c:pt>
                <c:pt idx="1470">
                  <c:v>2008.146</c:v>
                </c:pt>
                <c:pt idx="1471">
                  <c:v>2008.1489999999999</c:v>
                </c:pt>
                <c:pt idx="1472">
                  <c:v>2008.152</c:v>
                </c:pt>
                <c:pt idx="1473">
                  <c:v>2008.154</c:v>
                </c:pt>
                <c:pt idx="1474">
                  <c:v>2008.1610000000001</c:v>
                </c:pt>
                <c:pt idx="1475">
                  <c:v>2008.164</c:v>
                </c:pt>
                <c:pt idx="1476">
                  <c:v>2008.165</c:v>
                </c:pt>
                <c:pt idx="1477">
                  <c:v>2008.1679999999999</c:v>
                </c:pt>
                <c:pt idx="1478">
                  <c:v>2008.171</c:v>
                </c:pt>
                <c:pt idx="1479">
                  <c:v>2008.174</c:v>
                </c:pt>
                <c:pt idx="1480">
                  <c:v>2008.18</c:v>
                </c:pt>
                <c:pt idx="1481">
                  <c:v>2008.182</c:v>
                </c:pt>
                <c:pt idx="1482">
                  <c:v>2008.184</c:v>
                </c:pt>
                <c:pt idx="1483">
                  <c:v>2008.1869999999999</c:v>
                </c:pt>
                <c:pt idx="1484">
                  <c:v>2008.192</c:v>
                </c:pt>
                <c:pt idx="1485">
                  <c:v>2008.1949999999999</c:v>
                </c:pt>
                <c:pt idx="1486">
                  <c:v>2008.2</c:v>
                </c:pt>
                <c:pt idx="1487">
                  <c:v>2008.201</c:v>
                </c:pt>
                <c:pt idx="1488">
                  <c:v>2008.204</c:v>
                </c:pt>
                <c:pt idx="1489">
                  <c:v>2008.2070000000001</c:v>
                </c:pt>
                <c:pt idx="1490">
                  <c:v>2008.21</c:v>
                </c:pt>
                <c:pt idx="1491">
                  <c:v>2008.212</c:v>
                </c:pt>
                <c:pt idx="1492">
                  <c:v>2008.2429999999999</c:v>
                </c:pt>
                <c:pt idx="1493">
                  <c:v>2008.252</c:v>
                </c:pt>
                <c:pt idx="1494">
                  <c:v>2008.2529999999999</c:v>
                </c:pt>
                <c:pt idx="1495">
                  <c:v>2008.2570000000001</c:v>
                </c:pt>
                <c:pt idx="1496">
                  <c:v>2008.259</c:v>
                </c:pt>
                <c:pt idx="1497">
                  <c:v>2008.261</c:v>
                </c:pt>
                <c:pt idx="1498">
                  <c:v>2008.2639999999999</c:v>
                </c:pt>
                <c:pt idx="1499">
                  <c:v>2008.2670000000001</c:v>
                </c:pt>
                <c:pt idx="1500">
                  <c:v>2008.269</c:v>
                </c:pt>
                <c:pt idx="1501">
                  <c:v>2008.2760000000001</c:v>
                </c:pt>
                <c:pt idx="1502">
                  <c:v>2008.278</c:v>
                </c:pt>
                <c:pt idx="1503">
                  <c:v>2008.28</c:v>
                </c:pt>
                <c:pt idx="1504">
                  <c:v>2008.2829999999999</c:v>
                </c:pt>
                <c:pt idx="1505">
                  <c:v>2008.2860000000001</c:v>
                </c:pt>
                <c:pt idx="1506">
                  <c:v>2008.288</c:v>
                </c:pt>
                <c:pt idx="1507">
                  <c:v>2008.298</c:v>
                </c:pt>
                <c:pt idx="1508">
                  <c:v>2008.299</c:v>
                </c:pt>
                <c:pt idx="1509">
                  <c:v>2008.3030000000001</c:v>
                </c:pt>
                <c:pt idx="1510">
                  <c:v>2008.3050000000001</c:v>
                </c:pt>
                <c:pt idx="1511">
                  <c:v>2008.308</c:v>
                </c:pt>
                <c:pt idx="1512">
                  <c:v>2008.31</c:v>
                </c:pt>
                <c:pt idx="1513">
                  <c:v>2008.3140000000001</c:v>
                </c:pt>
                <c:pt idx="1514">
                  <c:v>2008.316</c:v>
                </c:pt>
                <c:pt idx="1515">
                  <c:v>2008.319</c:v>
                </c:pt>
                <c:pt idx="1516">
                  <c:v>2008.3209999999999</c:v>
                </c:pt>
                <c:pt idx="1517">
                  <c:v>2008.3240000000001</c:v>
                </c:pt>
                <c:pt idx="1518">
                  <c:v>2008.327</c:v>
                </c:pt>
                <c:pt idx="1519">
                  <c:v>2008.3340000000001</c:v>
                </c:pt>
                <c:pt idx="1520">
                  <c:v>2008.335</c:v>
                </c:pt>
                <c:pt idx="1521">
                  <c:v>2008.3389999999999</c:v>
                </c:pt>
                <c:pt idx="1522">
                  <c:v>2008.3409999999999</c:v>
                </c:pt>
                <c:pt idx="1523">
                  <c:v>2008.3430000000001</c:v>
                </c:pt>
                <c:pt idx="1524">
                  <c:v>2008.346</c:v>
                </c:pt>
                <c:pt idx="1525">
                  <c:v>2008.3489999999999</c:v>
                </c:pt>
                <c:pt idx="1526">
                  <c:v>2008.3530000000001</c:v>
                </c:pt>
                <c:pt idx="1527">
                  <c:v>2008.356</c:v>
                </c:pt>
                <c:pt idx="1528">
                  <c:v>2008.3579999999999</c:v>
                </c:pt>
                <c:pt idx="1529">
                  <c:v>2008.36</c:v>
                </c:pt>
                <c:pt idx="1530">
                  <c:v>2008.3620000000001</c:v>
                </c:pt>
                <c:pt idx="1531">
                  <c:v>2008.365</c:v>
                </c:pt>
                <c:pt idx="1532">
                  <c:v>2008.375</c:v>
                </c:pt>
                <c:pt idx="1533">
                  <c:v>2008.376</c:v>
                </c:pt>
                <c:pt idx="1534">
                  <c:v>2008.3789999999999</c:v>
                </c:pt>
                <c:pt idx="1535">
                  <c:v>2008.3820000000001</c:v>
                </c:pt>
                <c:pt idx="1536">
                  <c:v>2008.384</c:v>
                </c:pt>
                <c:pt idx="1537">
                  <c:v>2008.393</c:v>
                </c:pt>
                <c:pt idx="1538">
                  <c:v>2008.3969999999999</c:v>
                </c:pt>
                <c:pt idx="1539">
                  <c:v>2008.4110000000001</c:v>
                </c:pt>
                <c:pt idx="1540">
                  <c:v>2008.443</c:v>
                </c:pt>
                <c:pt idx="1541">
                  <c:v>2008.4490000000001</c:v>
                </c:pt>
                <c:pt idx="1542">
                  <c:v>2008.4649999999999</c:v>
                </c:pt>
                <c:pt idx="1543">
                  <c:v>2008.4739999999999</c:v>
                </c:pt>
                <c:pt idx="1544">
                  <c:v>2008.4749999999999</c:v>
                </c:pt>
                <c:pt idx="1545">
                  <c:v>2008.4780000000001</c:v>
                </c:pt>
                <c:pt idx="1546">
                  <c:v>2008.48</c:v>
                </c:pt>
                <c:pt idx="1547">
                  <c:v>2008.4829999999999</c:v>
                </c:pt>
                <c:pt idx="1548">
                  <c:v>2008.4880000000001</c:v>
                </c:pt>
                <c:pt idx="1549">
                  <c:v>2008.4880000000001</c:v>
                </c:pt>
                <c:pt idx="1550">
                  <c:v>2008.491</c:v>
                </c:pt>
                <c:pt idx="1551">
                  <c:v>2008.4939999999999</c:v>
                </c:pt>
                <c:pt idx="1552">
                  <c:v>2008.4970000000001</c:v>
                </c:pt>
                <c:pt idx="1553">
                  <c:v>2008.499</c:v>
                </c:pt>
                <c:pt idx="1554">
                  <c:v>2008.509</c:v>
                </c:pt>
                <c:pt idx="1555">
                  <c:v>2008.5119999999999</c:v>
                </c:pt>
                <c:pt idx="1556">
                  <c:v>2008.5129999999999</c:v>
                </c:pt>
                <c:pt idx="1557">
                  <c:v>2008.5160000000001</c:v>
                </c:pt>
                <c:pt idx="1558">
                  <c:v>2008.52</c:v>
                </c:pt>
                <c:pt idx="1559">
                  <c:v>2008.521</c:v>
                </c:pt>
                <c:pt idx="1560">
                  <c:v>2008.5250000000001</c:v>
                </c:pt>
                <c:pt idx="1561">
                  <c:v>2008.527</c:v>
                </c:pt>
                <c:pt idx="1562">
                  <c:v>2008.53</c:v>
                </c:pt>
                <c:pt idx="1563">
                  <c:v>2008.5450000000001</c:v>
                </c:pt>
                <c:pt idx="1564">
                  <c:v>2008.546</c:v>
                </c:pt>
                <c:pt idx="1565">
                  <c:v>2008.549</c:v>
                </c:pt>
                <c:pt idx="1566">
                  <c:v>2008.5519999999999</c:v>
                </c:pt>
                <c:pt idx="1567">
                  <c:v>2008.5540000000001</c:v>
                </c:pt>
                <c:pt idx="1568">
                  <c:v>2008.557</c:v>
                </c:pt>
                <c:pt idx="1569">
                  <c:v>2008.56</c:v>
                </c:pt>
                <c:pt idx="1570">
                  <c:v>2008.5630000000001</c:v>
                </c:pt>
                <c:pt idx="1571">
                  <c:v>2008.5650000000001</c:v>
                </c:pt>
                <c:pt idx="1572">
                  <c:v>2008.568</c:v>
                </c:pt>
                <c:pt idx="1573">
                  <c:v>2008.5709999999999</c:v>
                </c:pt>
                <c:pt idx="1574">
                  <c:v>2008.5730000000001</c:v>
                </c:pt>
                <c:pt idx="1575">
                  <c:v>2008.576</c:v>
                </c:pt>
                <c:pt idx="1576">
                  <c:v>2008.579</c:v>
                </c:pt>
                <c:pt idx="1577">
                  <c:v>2008.5830000000001</c:v>
                </c:pt>
                <c:pt idx="1578">
                  <c:v>2008.5889999999999</c:v>
                </c:pt>
                <c:pt idx="1579">
                  <c:v>2008.59</c:v>
                </c:pt>
                <c:pt idx="1580">
                  <c:v>2008.5930000000001</c:v>
                </c:pt>
                <c:pt idx="1581">
                  <c:v>2008.595</c:v>
                </c:pt>
                <c:pt idx="1582">
                  <c:v>2008.598</c:v>
                </c:pt>
                <c:pt idx="1583">
                  <c:v>2008.6020000000001</c:v>
                </c:pt>
                <c:pt idx="1584">
                  <c:v>2008.604</c:v>
                </c:pt>
                <c:pt idx="1585">
                  <c:v>2008.606</c:v>
                </c:pt>
                <c:pt idx="1586">
                  <c:v>2008.626</c:v>
                </c:pt>
                <c:pt idx="1587">
                  <c:v>2008.6410000000001</c:v>
                </c:pt>
                <c:pt idx="1588">
                  <c:v>2008.6420000000001</c:v>
                </c:pt>
                <c:pt idx="1589">
                  <c:v>2008.645</c:v>
                </c:pt>
                <c:pt idx="1590">
                  <c:v>2008.6469999999999</c:v>
                </c:pt>
                <c:pt idx="1591">
                  <c:v>2008.6510000000001</c:v>
                </c:pt>
                <c:pt idx="1592">
                  <c:v>2008.653</c:v>
                </c:pt>
                <c:pt idx="1593">
                  <c:v>2008.66</c:v>
                </c:pt>
                <c:pt idx="1594">
                  <c:v>2008.662</c:v>
                </c:pt>
                <c:pt idx="1595">
                  <c:v>2008.664</c:v>
                </c:pt>
                <c:pt idx="1596">
                  <c:v>2008.6669999999999</c:v>
                </c:pt>
                <c:pt idx="1597">
                  <c:v>2008.6690000000001</c:v>
                </c:pt>
                <c:pt idx="1598">
                  <c:v>2008.672</c:v>
                </c:pt>
                <c:pt idx="1599">
                  <c:v>2008.6790000000001</c:v>
                </c:pt>
                <c:pt idx="1600">
                  <c:v>2008.68</c:v>
                </c:pt>
                <c:pt idx="1601">
                  <c:v>2008.683</c:v>
                </c:pt>
                <c:pt idx="1602">
                  <c:v>2008.6859999999999</c:v>
                </c:pt>
                <c:pt idx="1603">
                  <c:v>2008.6880000000001</c:v>
                </c:pt>
                <c:pt idx="1604">
                  <c:v>2008.691</c:v>
                </c:pt>
                <c:pt idx="1605">
                  <c:v>2008.741</c:v>
                </c:pt>
                <c:pt idx="1606">
                  <c:v>2008.8</c:v>
                </c:pt>
                <c:pt idx="1607">
                  <c:v>2008.8009999999999</c:v>
                </c:pt>
                <c:pt idx="1608">
                  <c:v>2008.807</c:v>
                </c:pt>
                <c:pt idx="1609">
                  <c:v>2008.809</c:v>
                </c:pt>
                <c:pt idx="1610">
                  <c:v>2008.8119999999999</c:v>
                </c:pt>
                <c:pt idx="1611">
                  <c:v>2008.8140000000001</c:v>
                </c:pt>
                <c:pt idx="1612">
                  <c:v>2008.817</c:v>
                </c:pt>
                <c:pt idx="1613">
                  <c:v>2008.82</c:v>
                </c:pt>
                <c:pt idx="1614">
                  <c:v>2008.8230000000001</c:v>
                </c:pt>
                <c:pt idx="1615">
                  <c:v>2008.825</c:v>
                </c:pt>
                <c:pt idx="1616">
                  <c:v>2008.836</c:v>
                </c:pt>
                <c:pt idx="1617">
                  <c:v>2008.836</c:v>
                </c:pt>
                <c:pt idx="1618">
                  <c:v>2008.8389999999999</c:v>
                </c:pt>
                <c:pt idx="1619">
                  <c:v>2008.8420000000001</c:v>
                </c:pt>
                <c:pt idx="1620">
                  <c:v>2008.845</c:v>
                </c:pt>
                <c:pt idx="1621">
                  <c:v>2008.847</c:v>
                </c:pt>
                <c:pt idx="1622">
                  <c:v>2008.8510000000001</c:v>
                </c:pt>
                <c:pt idx="1623">
                  <c:v>2008.8530000000001</c:v>
                </c:pt>
                <c:pt idx="1624">
                  <c:v>2008.856</c:v>
                </c:pt>
                <c:pt idx="1625">
                  <c:v>2008.8589999999999</c:v>
                </c:pt>
                <c:pt idx="1626">
                  <c:v>2008.8620000000001</c:v>
                </c:pt>
                <c:pt idx="1627">
                  <c:v>2008.8710000000001</c:v>
                </c:pt>
                <c:pt idx="1628">
                  <c:v>2008.8720000000001</c:v>
                </c:pt>
                <c:pt idx="1629">
                  <c:v>2008.875</c:v>
                </c:pt>
                <c:pt idx="1630">
                  <c:v>2008.8779999999999</c:v>
                </c:pt>
                <c:pt idx="1631">
                  <c:v>2008.88</c:v>
                </c:pt>
                <c:pt idx="1632">
                  <c:v>2008.883</c:v>
                </c:pt>
                <c:pt idx="1633">
                  <c:v>2008.89</c:v>
                </c:pt>
                <c:pt idx="1634">
                  <c:v>2008.8910000000001</c:v>
                </c:pt>
                <c:pt idx="1635">
                  <c:v>2008.894</c:v>
                </c:pt>
                <c:pt idx="1636">
                  <c:v>2008.8969999999999</c:v>
                </c:pt>
                <c:pt idx="1637">
                  <c:v>2008.9</c:v>
                </c:pt>
                <c:pt idx="1638">
                  <c:v>2008.902</c:v>
                </c:pt>
                <c:pt idx="1639">
                  <c:v>2008.912</c:v>
                </c:pt>
                <c:pt idx="1640">
                  <c:v>2008.913</c:v>
                </c:pt>
                <c:pt idx="1641">
                  <c:v>2008.9159999999999</c:v>
                </c:pt>
                <c:pt idx="1642">
                  <c:v>2008.9190000000001</c:v>
                </c:pt>
                <c:pt idx="1643">
                  <c:v>2008.922</c:v>
                </c:pt>
                <c:pt idx="1644">
                  <c:v>2008.924</c:v>
                </c:pt>
                <c:pt idx="1645">
                  <c:v>2008.9269999999999</c:v>
                </c:pt>
                <c:pt idx="1646">
                  <c:v>2008.93</c:v>
                </c:pt>
                <c:pt idx="1647">
                  <c:v>2008.9480000000001</c:v>
                </c:pt>
                <c:pt idx="1648">
                  <c:v>2008.9490000000001</c:v>
                </c:pt>
                <c:pt idx="1649">
                  <c:v>2008.952</c:v>
                </c:pt>
                <c:pt idx="1650">
                  <c:v>2008.954</c:v>
                </c:pt>
                <c:pt idx="1651">
                  <c:v>2008.9570000000001</c:v>
                </c:pt>
                <c:pt idx="1652">
                  <c:v>2008.96</c:v>
                </c:pt>
                <c:pt idx="1653">
                  <c:v>2008.963</c:v>
                </c:pt>
                <c:pt idx="1654">
                  <c:v>2008.9670000000001</c:v>
                </c:pt>
                <c:pt idx="1655">
                  <c:v>2008.9680000000001</c:v>
                </c:pt>
                <c:pt idx="1656">
                  <c:v>2008.971</c:v>
                </c:pt>
                <c:pt idx="1657">
                  <c:v>2008.9739999999999</c:v>
                </c:pt>
                <c:pt idx="1658">
                  <c:v>2008.979</c:v>
                </c:pt>
                <c:pt idx="1659">
                  <c:v>2008.979</c:v>
                </c:pt>
                <c:pt idx="1660">
                  <c:v>2008.989</c:v>
                </c:pt>
                <c:pt idx="1661">
                  <c:v>2008.991</c:v>
                </c:pt>
                <c:pt idx="1662">
                  <c:v>2008.9939999999999</c:v>
                </c:pt>
                <c:pt idx="1663">
                  <c:v>2008.9960000000001</c:v>
                </c:pt>
                <c:pt idx="1664">
                  <c:v>2008.998</c:v>
                </c:pt>
                <c:pt idx="1665">
                  <c:v>2009.001</c:v>
                </c:pt>
                <c:pt idx="1666">
                  <c:v>2009.0039999999999</c:v>
                </c:pt>
                <c:pt idx="1667">
                  <c:v>2009.0630000000001</c:v>
                </c:pt>
                <c:pt idx="1668">
                  <c:v>2009.0640000000001</c:v>
                </c:pt>
                <c:pt idx="1669">
                  <c:v>2009.067</c:v>
                </c:pt>
                <c:pt idx="1670">
                  <c:v>2009.069</c:v>
                </c:pt>
                <c:pt idx="1671">
                  <c:v>2009.0719999999999</c:v>
                </c:pt>
                <c:pt idx="1672">
                  <c:v>2009.075</c:v>
                </c:pt>
                <c:pt idx="1673">
                  <c:v>2009.085</c:v>
                </c:pt>
                <c:pt idx="1674">
                  <c:v>2009.086</c:v>
                </c:pt>
                <c:pt idx="1675">
                  <c:v>2009.0889999999999</c:v>
                </c:pt>
                <c:pt idx="1676">
                  <c:v>2009.0909999999999</c:v>
                </c:pt>
                <c:pt idx="1677">
                  <c:v>2009.0940000000001</c:v>
                </c:pt>
                <c:pt idx="1678">
                  <c:v>2009.097</c:v>
                </c:pt>
                <c:pt idx="1679">
                  <c:v>2009.1010000000001</c:v>
                </c:pt>
                <c:pt idx="1680">
                  <c:v>2009.1030000000001</c:v>
                </c:pt>
                <c:pt idx="1681">
                  <c:v>2009.105</c:v>
                </c:pt>
                <c:pt idx="1682">
                  <c:v>2009.1079999999999</c:v>
                </c:pt>
                <c:pt idx="1683">
                  <c:v>2009.1110000000001</c:v>
                </c:pt>
                <c:pt idx="1684">
                  <c:v>2009.1130000000001</c:v>
                </c:pt>
                <c:pt idx="1685">
                  <c:v>2009.117</c:v>
                </c:pt>
                <c:pt idx="1686">
                  <c:v>2009.12</c:v>
                </c:pt>
                <c:pt idx="1687">
                  <c:v>2009.1210000000001</c:v>
                </c:pt>
                <c:pt idx="1688">
                  <c:v>2009.125</c:v>
                </c:pt>
                <c:pt idx="1689">
                  <c:v>2009.127</c:v>
                </c:pt>
                <c:pt idx="1690">
                  <c:v>2009.13</c:v>
                </c:pt>
                <c:pt idx="1691">
                  <c:v>2009.133</c:v>
                </c:pt>
                <c:pt idx="1692">
                  <c:v>2009.135</c:v>
                </c:pt>
                <c:pt idx="1693">
                  <c:v>2009.1420000000001</c:v>
                </c:pt>
                <c:pt idx="1694">
                  <c:v>2009.143</c:v>
                </c:pt>
                <c:pt idx="1695">
                  <c:v>2009.146</c:v>
                </c:pt>
                <c:pt idx="1696">
                  <c:v>2009.1489999999999</c:v>
                </c:pt>
                <c:pt idx="1697">
                  <c:v>2009.152</c:v>
                </c:pt>
                <c:pt idx="1698">
                  <c:v>2009.1610000000001</c:v>
                </c:pt>
                <c:pt idx="1699">
                  <c:v>2009.163</c:v>
                </c:pt>
                <c:pt idx="1700">
                  <c:v>2009.165</c:v>
                </c:pt>
                <c:pt idx="1701">
                  <c:v>2009.1690000000001</c:v>
                </c:pt>
                <c:pt idx="1702">
                  <c:v>2009.171</c:v>
                </c:pt>
                <c:pt idx="1703">
                  <c:v>2009.1780000000001</c:v>
                </c:pt>
                <c:pt idx="1704">
                  <c:v>2009.1790000000001</c:v>
                </c:pt>
                <c:pt idx="1705">
                  <c:v>2009.182</c:v>
                </c:pt>
                <c:pt idx="1706">
                  <c:v>2009.184</c:v>
                </c:pt>
                <c:pt idx="1707">
                  <c:v>2009.1880000000001</c:v>
                </c:pt>
                <c:pt idx="1708">
                  <c:v>2009.19</c:v>
                </c:pt>
                <c:pt idx="1709">
                  <c:v>2009.2239999999999</c:v>
                </c:pt>
                <c:pt idx="1710">
                  <c:v>2009.2280000000001</c:v>
                </c:pt>
                <c:pt idx="1711">
                  <c:v>2009.2349999999999</c:v>
                </c:pt>
                <c:pt idx="1712">
                  <c:v>2009.2380000000001</c:v>
                </c:pt>
                <c:pt idx="1713">
                  <c:v>2009.24</c:v>
                </c:pt>
                <c:pt idx="1714">
                  <c:v>2009.242</c:v>
                </c:pt>
                <c:pt idx="1715">
                  <c:v>2009.2460000000001</c:v>
                </c:pt>
                <c:pt idx="1716">
                  <c:v>2009.2470000000001</c:v>
                </c:pt>
                <c:pt idx="1717">
                  <c:v>2009.25</c:v>
                </c:pt>
                <c:pt idx="1718">
                  <c:v>2009.2539999999999</c:v>
                </c:pt>
                <c:pt idx="1719">
                  <c:v>2009.2570000000001</c:v>
                </c:pt>
                <c:pt idx="1720">
                  <c:v>2009.258</c:v>
                </c:pt>
                <c:pt idx="1721">
                  <c:v>2009.261</c:v>
                </c:pt>
                <c:pt idx="1722">
                  <c:v>2009.2739999999999</c:v>
                </c:pt>
                <c:pt idx="1723">
                  <c:v>2009.2750000000001</c:v>
                </c:pt>
                <c:pt idx="1724">
                  <c:v>2009.278</c:v>
                </c:pt>
                <c:pt idx="1725">
                  <c:v>2009.28</c:v>
                </c:pt>
                <c:pt idx="1726">
                  <c:v>2009.2829999999999</c:v>
                </c:pt>
                <c:pt idx="1727">
                  <c:v>2009.287</c:v>
                </c:pt>
                <c:pt idx="1728">
                  <c:v>2009.2929999999999</c:v>
                </c:pt>
                <c:pt idx="1729">
                  <c:v>2009.2950000000001</c:v>
                </c:pt>
                <c:pt idx="1730">
                  <c:v>2009.297</c:v>
                </c:pt>
                <c:pt idx="1731">
                  <c:v>2009.299</c:v>
                </c:pt>
                <c:pt idx="1732">
                  <c:v>2009.3019999999999</c:v>
                </c:pt>
                <c:pt idx="1733">
                  <c:v>2009.307</c:v>
                </c:pt>
                <c:pt idx="1734">
                  <c:v>2009.308</c:v>
                </c:pt>
                <c:pt idx="1735">
                  <c:v>2009.3150000000001</c:v>
                </c:pt>
                <c:pt idx="1736">
                  <c:v>2009.317</c:v>
                </c:pt>
                <c:pt idx="1737">
                  <c:v>2009.32</c:v>
                </c:pt>
                <c:pt idx="1738">
                  <c:v>2009.3209999999999</c:v>
                </c:pt>
                <c:pt idx="1739">
                  <c:v>2009.3240000000001</c:v>
                </c:pt>
                <c:pt idx="1740">
                  <c:v>2009.327</c:v>
                </c:pt>
                <c:pt idx="1741">
                  <c:v>2009.3309999999999</c:v>
                </c:pt>
                <c:pt idx="1742">
                  <c:v>2009.3320000000001</c:v>
                </c:pt>
                <c:pt idx="1743">
                  <c:v>2009.335</c:v>
                </c:pt>
                <c:pt idx="1744">
                  <c:v>2009.338</c:v>
                </c:pt>
                <c:pt idx="1745">
                  <c:v>2009.3420000000001</c:v>
                </c:pt>
                <c:pt idx="1746">
                  <c:v>2009.3510000000001</c:v>
                </c:pt>
                <c:pt idx="1747">
                  <c:v>2009.3530000000001</c:v>
                </c:pt>
                <c:pt idx="1748">
                  <c:v>2009.357</c:v>
                </c:pt>
                <c:pt idx="1749">
                  <c:v>2009.36</c:v>
                </c:pt>
                <c:pt idx="1750">
                  <c:v>2009.3630000000001</c:v>
                </c:pt>
                <c:pt idx="1751">
                  <c:v>2009.365</c:v>
                </c:pt>
                <c:pt idx="1752">
                  <c:v>2009.37</c:v>
                </c:pt>
                <c:pt idx="1753">
                  <c:v>2009.3720000000001</c:v>
                </c:pt>
                <c:pt idx="1754">
                  <c:v>2009.373</c:v>
                </c:pt>
                <c:pt idx="1755">
                  <c:v>2009.376</c:v>
                </c:pt>
                <c:pt idx="1756">
                  <c:v>2009.38</c:v>
                </c:pt>
                <c:pt idx="1757">
                  <c:v>2009.3820000000001</c:v>
                </c:pt>
                <c:pt idx="1758">
                  <c:v>2009.384</c:v>
                </c:pt>
                <c:pt idx="1759">
                  <c:v>2009.3920000000001</c:v>
                </c:pt>
                <c:pt idx="1760">
                  <c:v>2009.394</c:v>
                </c:pt>
                <c:pt idx="1761">
                  <c:v>2009.395</c:v>
                </c:pt>
                <c:pt idx="1762">
                  <c:v>2009.3979999999999</c:v>
                </c:pt>
                <c:pt idx="1763">
                  <c:v>2009.402</c:v>
                </c:pt>
                <c:pt idx="1764">
                  <c:v>2009.404</c:v>
                </c:pt>
                <c:pt idx="1765">
                  <c:v>2009.4079999999999</c:v>
                </c:pt>
                <c:pt idx="1766">
                  <c:v>2009.4090000000001</c:v>
                </c:pt>
                <c:pt idx="1767">
                  <c:v>2009.413</c:v>
                </c:pt>
                <c:pt idx="1768">
                  <c:v>2009.4159999999999</c:v>
                </c:pt>
                <c:pt idx="1769">
                  <c:v>2009.4179999999999</c:v>
                </c:pt>
                <c:pt idx="1770">
                  <c:v>2009.4290000000001</c:v>
                </c:pt>
                <c:pt idx="1771">
                  <c:v>2009.431</c:v>
                </c:pt>
                <c:pt idx="1772">
                  <c:v>2009.434</c:v>
                </c:pt>
                <c:pt idx="1773">
                  <c:v>2009.4359999999999</c:v>
                </c:pt>
                <c:pt idx="1774">
                  <c:v>2009.441</c:v>
                </c:pt>
                <c:pt idx="1775">
                  <c:v>2009.4469999999999</c:v>
                </c:pt>
                <c:pt idx="1776">
                  <c:v>2009.4480000000001</c:v>
                </c:pt>
                <c:pt idx="1777">
                  <c:v>2009.451</c:v>
                </c:pt>
                <c:pt idx="1778">
                  <c:v>2009.454</c:v>
                </c:pt>
                <c:pt idx="1779">
                  <c:v>2009.4559999999999</c:v>
                </c:pt>
                <c:pt idx="1780">
                  <c:v>2009.4580000000001</c:v>
                </c:pt>
                <c:pt idx="1781">
                  <c:v>2009.47</c:v>
                </c:pt>
                <c:pt idx="1782">
                  <c:v>2009.473</c:v>
                </c:pt>
                <c:pt idx="1783">
                  <c:v>2009.4749999999999</c:v>
                </c:pt>
                <c:pt idx="1784">
                  <c:v>2009.4780000000001</c:v>
                </c:pt>
                <c:pt idx="1785">
                  <c:v>2009.4849999999999</c:v>
                </c:pt>
                <c:pt idx="1786">
                  <c:v>2009.4860000000001</c:v>
                </c:pt>
                <c:pt idx="1787">
                  <c:v>2009.489</c:v>
                </c:pt>
                <c:pt idx="1788">
                  <c:v>2009.491</c:v>
                </c:pt>
                <c:pt idx="1789">
                  <c:v>2009.4939999999999</c:v>
                </c:pt>
                <c:pt idx="1790">
                  <c:v>2009.4970000000001</c:v>
                </c:pt>
                <c:pt idx="1791">
                  <c:v>2009.5039999999999</c:v>
                </c:pt>
                <c:pt idx="1792">
                  <c:v>2009.5050000000001</c:v>
                </c:pt>
                <c:pt idx="1793">
                  <c:v>2009.508</c:v>
                </c:pt>
                <c:pt idx="1794">
                  <c:v>2009.511</c:v>
                </c:pt>
                <c:pt idx="1795">
                  <c:v>2009.5129999999999</c:v>
                </c:pt>
                <c:pt idx="1796">
                  <c:v>2009.5160000000001</c:v>
                </c:pt>
                <c:pt idx="1797">
                  <c:v>2009.519</c:v>
                </c:pt>
                <c:pt idx="1798">
                  <c:v>2009.5229999999999</c:v>
                </c:pt>
                <c:pt idx="1799">
                  <c:v>2009.5239999999999</c:v>
                </c:pt>
                <c:pt idx="1800">
                  <c:v>2009.527</c:v>
                </c:pt>
                <c:pt idx="1801">
                  <c:v>2009.539</c:v>
                </c:pt>
                <c:pt idx="1802">
                  <c:v>2009.5419999999999</c:v>
                </c:pt>
                <c:pt idx="1803">
                  <c:v>2009.547</c:v>
                </c:pt>
                <c:pt idx="1804">
                  <c:v>2009.55</c:v>
                </c:pt>
                <c:pt idx="1805">
                  <c:v>2009.5519999999999</c:v>
                </c:pt>
                <c:pt idx="1806">
                  <c:v>2009.5550000000001</c:v>
                </c:pt>
                <c:pt idx="1807">
                  <c:v>2009.557</c:v>
                </c:pt>
                <c:pt idx="1808">
                  <c:v>2009.5609999999999</c:v>
                </c:pt>
                <c:pt idx="1809">
                  <c:v>2009.5619999999999</c:v>
                </c:pt>
                <c:pt idx="1810">
                  <c:v>2009.567</c:v>
                </c:pt>
                <c:pt idx="1811">
                  <c:v>2009.569</c:v>
                </c:pt>
                <c:pt idx="1812">
                  <c:v>2009.5730000000001</c:v>
                </c:pt>
                <c:pt idx="1813">
                  <c:v>2009.578</c:v>
                </c:pt>
                <c:pt idx="1814">
                  <c:v>2009.5830000000001</c:v>
                </c:pt>
                <c:pt idx="1815">
                  <c:v>2009.5840000000001</c:v>
                </c:pt>
                <c:pt idx="1816">
                  <c:v>2009.587</c:v>
                </c:pt>
                <c:pt idx="1817">
                  <c:v>2009.59</c:v>
                </c:pt>
                <c:pt idx="1818">
                  <c:v>2009.5940000000001</c:v>
                </c:pt>
                <c:pt idx="1819">
                  <c:v>2009.595</c:v>
                </c:pt>
                <c:pt idx="1820">
                  <c:v>2009.6</c:v>
                </c:pt>
                <c:pt idx="1821">
                  <c:v>2009.6010000000001</c:v>
                </c:pt>
                <c:pt idx="1822">
                  <c:v>2009.604</c:v>
                </c:pt>
                <c:pt idx="1823">
                  <c:v>2009.607</c:v>
                </c:pt>
                <c:pt idx="1824">
                  <c:v>2009.6089999999999</c:v>
                </c:pt>
                <c:pt idx="1825">
                  <c:v>2009.6220000000001</c:v>
                </c:pt>
                <c:pt idx="1826">
                  <c:v>2009.624</c:v>
                </c:pt>
                <c:pt idx="1827">
                  <c:v>2009.6559999999999</c:v>
                </c:pt>
                <c:pt idx="1828">
                  <c:v>2009.6579999999999</c:v>
                </c:pt>
                <c:pt idx="1829">
                  <c:v>2009.6610000000001</c:v>
                </c:pt>
                <c:pt idx="1830">
                  <c:v>2009.664</c:v>
                </c:pt>
                <c:pt idx="1831">
                  <c:v>2009.6669999999999</c:v>
                </c:pt>
                <c:pt idx="1832">
                  <c:v>2009.6690000000001</c:v>
                </c:pt>
                <c:pt idx="1833">
                  <c:v>2009.672</c:v>
                </c:pt>
                <c:pt idx="1834">
                  <c:v>2009.6759999999999</c:v>
                </c:pt>
                <c:pt idx="1835">
                  <c:v>2009.6780000000001</c:v>
                </c:pt>
                <c:pt idx="1836">
                  <c:v>2009.68</c:v>
                </c:pt>
                <c:pt idx="1837">
                  <c:v>2009.683</c:v>
                </c:pt>
                <c:pt idx="1838">
                  <c:v>2009.6859999999999</c:v>
                </c:pt>
                <c:pt idx="1839">
                  <c:v>2009.6890000000001</c:v>
                </c:pt>
                <c:pt idx="1840">
                  <c:v>2009.691</c:v>
                </c:pt>
                <c:pt idx="1841">
                  <c:v>2009.694</c:v>
                </c:pt>
                <c:pt idx="1842">
                  <c:v>2009.704</c:v>
                </c:pt>
                <c:pt idx="1843">
                  <c:v>2009.7639999999999</c:v>
                </c:pt>
                <c:pt idx="1844">
                  <c:v>2009.768</c:v>
                </c:pt>
                <c:pt idx="1845">
                  <c:v>2009.771</c:v>
                </c:pt>
                <c:pt idx="1846">
                  <c:v>2009.779</c:v>
                </c:pt>
                <c:pt idx="1847">
                  <c:v>2009.788</c:v>
                </c:pt>
                <c:pt idx="1848">
                  <c:v>2009.79</c:v>
                </c:pt>
                <c:pt idx="1849">
                  <c:v>2009.7929999999999</c:v>
                </c:pt>
                <c:pt idx="1850">
                  <c:v>2009.796</c:v>
                </c:pt>
                <c:pt idx="1851">
                  <c:v>2009.798</c:v>
                </c:pt>
                <c:pt idx="1852">
                  <c:v>2009.8009999999999</c:v>
                </c:pt>
                <c:pt idx="1853">
                  <c:v>2009.806</c:v>
                </c:pt>
                <c:pt idx="1854">
                  <c:v>2009.806</c:v>
                </c:pt>
                <c:pt idx="1855">
                  <c:v>2009.8109999999999</c:v>
                </c:pt>
                <c:pt idx="1856">
                  <c:v>2009.8130000000001</c:v>
                </c:pt>
                <c:pt idx="1857">
                  <c:v>2009.8140000000001</c:v>
                </c:pt>
                <c:pt idx="1858">
                  <c:v>2009.817</c:v>
                </c:pt>
                <c:pt idx="1859">
                  <c:v>2009.82</c:v>
                </c:pt>
                <c:pt idx="1860">
                  <c:v>2009.8240000000001</c:v>
                </c:pt>
                <c:pt idx="1861">
                  <c:v>2009.827</c:v>
                </c:pt>
                <c:pt idx="1862">
                  <c:v>2009.83</c:v>
                </c:pt>
                <c:pt idx="1863">
                  <c:v>2009.8320000000001</c:v>
                </c:pt>
                <c:pt idx="1864">
                  <c:v>2009.8340000000001</c:v>
                </c:pt>
                <c:pt idx="1865">
                  <c:v>2009.836</c:v>
                </c:pt>
                <c:pt idx="1866">
                  <c:v>2009.8389999999999</c:v>
                </c:pt>
                <c:pt idx="1867">
                  <c:v>2009.8440000000001</c:v>
                </c:pt>
                <c:pt idx="1868">
                  <c:v>2009.845</c:v>
                </c:pt>
                <c:pt idx="1869">
                  <c:v>2009.8489999999999</c:v>
                </c:pt>
                <c:pt idx="1870">
                  <c:v>2009.85</c:v>
                </c:pt>
                <c:pt idx="1871">
                  <c:v>2009.8530000000001</c:v>
                </c:pt>
                <c:pt idx="1872">
                  <c:v>2009.856</c:v>
                </c:pt>
                <c:pt idx="1873">
                  <c:v>2009.8589999999999</c:v>
                </c:pt>
                <c:pt idx="1874">
                  <c:v>2009.8710000000001</c:v>
                </c:pt>
                <c:pt idx="1875">
                  <c:v>2009.8720000000001</c:v>
                </c:pt>
                <c:pt idx="1876">
                  <c:v>2009.876</c:v>
                </c:pt>
                <c:pt idx="1877">
                  <c:v>2009.8789999999999</c:v>
                </c:pt>
                <c:pt idx="1878">
                  <c:v>2009.8820000000001</c:v>
                </c:pt>
                <c:pt idx="1879">
                  <c:v>2009.883</c:v>
                </c:pt>
                <c:pt idx="1880">
                  <c:v>2009.8879999999999</c:v>
                </c:pt>
                <c:pt idx="1881">
                  <c:v>2009.89</c:v>
                </c:pt>
                <c:pt idx="1882">
                  <c:v>2009.8910000000001</c:v>
                </c:pt>
                <c:pt idx="1883">
                  <c:v>2009.894</c:v>
                </c:pt>
                <c:pt idx="1884">
                  <c:v>2009.8969999999999</c:v>
                </c:pt>
                <c:pt idx="1885">
                  <c:v>2009.912</c:v>
                </c:pt>
                <c:pt idx="1886">
                  <c:v>2009.914</c:v>
                </c:pt>
                <c:pt idx="1887">
                  <c:v>2009.9169999999999</c:v>
                </c:pt>
                <c:pt idx="1888">
                  <c:v>2009.92</c:v>
                </c:pt>
                <c:pt idx="1889">
                  <c:v>2009.921</c:v>
                </c:pt>
                <c:pt idx="1890">
                  <c:v>2009.924</c:v>
                </c:pt>
                <c:pt idx="1891">
                  <c:v>2009.9269999999999</c:v>
                </c:pt>
                <c:pt idx="1892">
                  <c:v>2009.9449999999999</c:v>
                </c:pt>
                <c:pt idx="1893">
                  <c:v>2009.9459999999999</c:v>
                </c:pt>
                <c:pt idx="1894">
                  <c:v>2009.95</c:v>
                </c:pt>
                <c:pt idx="1895">
                  <c:v>2009.952</c:v>
                </c:pt>
                <c:pt idx="1896">
                  <c:v>2009.9580000000001</c:v>
                </c:pt>
                <c:pt idx="1897">
                  <c:v>2009.9690000000001</c:v>
                </c:pt>
                <c:pt idx="1898">
                  <c:v>2009.971</c:v>
                </c:pt>
                <c:pt idx="1899">
                  <c:v>2009.9760000000001</c:v>
                </c:pt>
                <c:pt idx="1900">
                  <c:v>2009.9829999999999</c:v>
                </c:pt>
                <c:pt idx="1901">
                  <c:v>2009.9860000000001</c:v>
                </c:pt>
                <c:pt idx="1902">
                  <c:v>2009.9870000000001</c:v>
                </c:pt>
                <c:pt idx="1903">
                  <c:v>2009.99</c:v>
                </c:pt>
                <c:pt idx="1904">
                  <c:v>2009.9929999999999</c:v>
                </c:pt>
                <c:pt idx="1905">
                  <c:v>2009.9949999999999</c:v>
                </c:pt>
                <c:pt idx="1906">
                  <c:v>2009.998</c:v>
                </c:pt>
                <c:pt idx="1907">
                  <c:v>2010.001</c:v>
                </c:pt>
                <c:pt idx="1908">
                  <c:v>2010.0409999999999</c:v>
                </c:pt>
                <c:pt idx="1909">
                  <c:v>2010.046</c:v>
                </c:pt>
                <c:pt idx="1910">
                  <c:v>2010.0509999999999</c:v>
                </c:pt>
                <c:pt idx="1911">
                  <c:v>2010.0540000000001</c:v>
                </c:pt>
                <c:pt idx="1912">
                  <c:v>2010.058</c:v>
                </c:pt>
                <c:pt idx="1913">
                  <c:v>2010.06</c:v>
                </c:pt>
                <c:pt idx="1914">
                  <c:v>2010.0609999999999</c:v>
                </c:pt>
                <c:pt idx="1915">
                  <c:v>2010.0650000000001</c:v>
                </c:pt>
                <c:pt idx="1916">
                  <c:v>2010.068</c:v>
                </c:pt>
                <c:pt idx="1917">
                  <c:v>2010.07</c:v>
                </c:pt>
                <c:pt idx="1918">
                  <c:v>2010.0719999999999</c:v>
                </c:pt>
                <c:pt idx="1919">
                  <c:v>2010.08</c:v>
                </c:pt>
                <c:pt idx="1920">
                  <c:v>2010.085</c:v>
                </c:pt>
                <c:pt idx="1921">
                  <c:v>2010.086</c:v>
                </c:pt>
                <c:pt idx="1922">
                  <c:v>2010.09</c:v>
                </c:pt>
                <c:pt idx="1923">
                  <c:v>2010.0930000000001</c:v>
                </c:pt>
                <c:pt idx="1924">
                  <c:v>2010.095</c:v>
                </c:pt>
                <c:pt idx="1925">
                  <c:v>2010.098</c:v>
                </c:pt>
                <c:pt idx="1926">
                  <c:v>2010.1</c:v>
                </c:pt>
                <c:pt idx="1927">
                  <c:v>2010.1020000000001</c:v>
                </c:pt>
                <c:pt idx="1928">
                  <c:v>2010.106</c:v>
                </c:pt>
                <c:pt idx="1929">
                  <c:v>2010.1089999999999</c:v>
                </c:pt>
                <c:pt idx="1930">
                  <c:v>2010.1110000000001</c:v>
                </c:pt>
                <c:pt idx="1931">
                  <c:v>2010.115</c:v>
                </c:pt>
                <c:pt idx="1932">
                  <c:v>2010.12</c:v>
                </c:pt>
                <c:pt idx="1933">
                  <c:v>2010.1220000000001</c:v>
                </c:pt>
                <c:pt idx="1934">
                  <c:v>2010.124</c:v>
                </c:pt>
                <c:pt idx="1935">
                  <c:v>2010.1310000000001</c:v>
                </c:pt>
                <c:pt idx="1936">
                  <c:v>2010.134</c:v>
                </c:pt>
                <c:pt idx="1937">
                  <c:v>2010.136</c:v>
                </c:pt>
                <c:pt idx="1938">
                  <c:v>2010.1389999999999</c:v>
                </c:pt>
                <c:pt idx="1939">
                  <c:v>2010.1420000000001</c:v>
                </c:pt>
                <c:pt idx="1940">
                  <c:v>2010.143</c:v>
                </c:pt>
                <c:pt idx="1941">
                  <c:v>2010.146</c:v>
                </c:pt>
                <c:pt idx="1942">
                  <c:v>2010.1610000000001</c:v>
                </c:pt>
                <c:pt idx="1943">
                  <c:v>2010.1659999999999</c:v>
                </c:pt>
                <c:pt idx="1944">
                  <c:v>2010.1690000000001</c:v>
                </c:pt>
                <c:pt idx="1945">
                  <c:v>2010.175</c:v>
                </c:pt>
                <c:pt idx="1946">
                  <c:v>2010.1769999999999</c:v>
                </c:pt>
                <c:pt idx="1947">
                  <c:v>2010.1790000000001</c:v>
                </c:pt>
                <c:pt idx="1948">
                  <c:v>2010.183</c:v>
                </c:pt>
                <c:pt idx="1949">
                  <c:v>2010.184</c:v>
                </c:pt>
                <c:pt idx="1950">
                  <c:v>2010.1969999999999</c:v>
                </c:pt>
                <c:pt idx="1951">
                  <c:v>2010.1990000000001</c:v>
                </c:pt>
                <c:pt idx="1952">
                  <c:v>2010.201</c:v>
                </c:pt>
                <c:pt idx="1953">
                  <c:v>2010.2059999999999</c:v>
                </c:pt>
                <c:pt idx="1954">
                  <c:v>2010.2059999999999</c:v>
                </c:pt>
                <c:pt idx="1955">
                  <c:v>2010.213</c:v>
                </c:pt>
                <c:pt idx="1956">
                  <c:v>2010.2149999999999</c:v>
                </c:pt>
                <c:pt idx="1957">
                  <c:v>2010.2170000000001</c:v>
                </c:pt>
                <c:pt idx="1958">
                  <c:v>2010.22</c:v>
                </c:pt>
                <c:pt idx="1959">
                  <c:v>2010.223</c:v>
                </c:pt>
                <c:pt idx="1960">
                  <c:v>2010.2729999999999</c:v>
                </c:pt>
                <c:pt idx="1961">
                  <c:v>2010.2760000000001</c:v>
                </c:pt>
                <c:pt idx="1962">
                  <c:v>2010.278</c:v>
                </c:pt>
                <c:pt idx="1963">
                  <c:v>2010.28</c:v>
                </c:pt>
                <c:pt idx="1964">
                  <c:v>2010.2840000000001</c:v>
                </c:pt>
                <c:pt idx="1965">
                  <c:v>2010.29</c:v>
                </c:pt>
                <c:pt idx="1966">
                  <c:v>2010.2919999999999</c:v>
                </c:pt>
                <c:pt idx="1967">
                  <c:v>2010.2940000000001</c:v>
                </c:pt>
                <c:pt idx="1968">
                  <c:v>2010.297</c:v>
                </c:pt>
                <c:pt idx="1969">
                  <c:v>2010.299</c:v>
                </c:pt>
                <c:pt idx="1970">
                  <c:v>2010.3019999999999</c:v>
                </c:pt>
                <c:pt idx="1971">
                  <c:v>2010.3109999999999</c:v>
                </c:pt>
                <c:pt idx="1972">
                  <c:v>2010.3130000000001</c:v>
                </c:pt>
                <c:pt idx="1973">
                  <c:v>2010.317</c:v>
                </c:pt>
                <c:pt idx="1974">
                  <c:v>2010.32</c:v>
                </c:pt>
                <c:pt idx="1975">
                  <c:v>2010.3219999999999</c:v>
                </c:pt>
                <c:pt idx="1976">
                  <c:v>2010.325</c:v>
                </c:pt>
                <c:pt idx="1977">
                  <c:v>2010.327</c:v>
                </c:pt>
                <c:pt idx="1978">
                  <c:v>2010.33</c:v>
                </c:pt>
                <c:pt idx="1979">
                  <c:v>2010.3320000000001</c:v>
                </c:pt>
                <c:pt idx="1980">
                  <c:v>2010.335</c:v>
                </c:pt>
                <c:pt idx="1981">
                  <c:v>2010.338</c:v>
                </c:pt>
                <c:pt idx="1982">
                  <c:v>2010.3420000000001</c:v>
                </c:pt>
                <c:pt idx="1983">
                  <c:v>2010.35</c:v>
                </c:pt>
                <c:pt idx="1984">
                  <c:v>2010.3520000000001</c:v>
                </c:pt>
                <c:pt idx="1985">
                  <c:v>2010.355</c:v>
                </c:pt>
                <c:pt idx="1986">
                  <c:v>2010.357</c:v>
                </c:pt>
                <c:pt idx="1987">
                  <c:v>2010.36</c:v>
                </c:pt>
                <c:pt idx="1988">
                  <c:v>2010.366</c:v>
                </c:pt>
                <c:pt idx="1989">
                  <c:v>2010.3689999999999</c:v>
                </c:pt>
                <c:pt idx="1990">
                  <c:v>2010.3720000000001</c:v>
                </c:pt>
                <c:pt idx="1991">
                  <c:v>2010.374</c:v>
                </c:pt>
                <c:pt idx="1992">
                  <c:v>2010.376</c:v>
                </c:pt>
                <c:pt idx="1993">
                  <c:v>2010.3910000000001</c:v>
                </c:pt>
                <c:pt idx="1994">
                  <c:v>2010.394</c:v>
                </c:pt>
                <c:pt idx="1995">
                  <c:v>2010.396</c:v>
                </c:pt>
                <c:pt idx="1996">
                  <c:v>2010.3979999999999</c:v>
                </c:pt>
                <c:pt idx="1997">
                  <c:v>2010.405</c:v>
                </c:pt>
                <c:pt idx="1998">
                  <c:v>2010.4069999999999</c:v>
                </c:pt>
                <c:pt idx="1999">
                  <c:v>2010.4090000000001</c:v>
                </c:pt>
                <c:pt idx="2000">
                  <c:v>2010.413</c:v>
                </c:pt>
                <c:pt idx="2001">
                  <c:v>2010.414</c:v>
                </c:pt>
                <c:pt idx="2002">
                  <c:v>2010.4179999999999</c:v>
                </c:pt>
                <c:pt idx="2003">
                  <c:v>2010.421</c:v>
                </c:pt>
                <c:pt idx="2004">
                  <c:v>2010.4269999999999</c:v>
                </c:pt>
                <c:pt idx="2005">
                  <c:v>2010.4290000000001</c:v>
                </c:pt>
                <c:pt idx="2006">
                  <c:v>2010.431</c:v>
                </c:pt>
                <c:pt idx="2007">
                  <c:v>2010.4359999999999</c:v>
                </c:pt>
                <c:pt idx="2008">
                  <c:v>2010.4359999999999</c:v>
                </c:pt>
                <c:pt idx="2009">
                  <c:v>2010.46</c:v>
                </c:pt>
                <c:pt idx="2010">
                  <c:v>2010.4690000000001</c:v>
                </c:pt>
                <c:pt idx="2011">
                  <c:v>2010.4690000000001</c:v>
                </c:pt>
                <c:pt idx="2012">
                  <c:v>2010.473</c:v>
                </c:pt>
                <c:pt idx="2013">
                  <c:v>2010.4749999999999</c:v>
                </c:pt>
                <c:pt idx="2014">
                  <c:v>2010.479</c:v>
                </c:pt>
                <c:pt idx="2015">
                  <c:v>2010.481</c:v>
                </c:pt>
                <c:pt idx="2016">
                  <c:v>2010.4839999999999</c:v>
                </c:pt>
                <c:pt idx="2017">
                  <c:v>2010.4860000000001</c:v>
                </c:pt>
                <c:pt idx="2018">
                  <c:v>2010.4880000000001</c:v>
                </c:pt>
                <c:pt idx="2019">
                  <c:v>2010.491</c:v>
                </c:pt>
                <c:pt idx="2020">
                  <c:v>2010.4949999999999</c:v>
                </c:pt>
                <c:pt idx="2021">
                  <c:v>2010.5039999999999</c:v>
                </c:pt>
                <c:pt idx="2022">
                  <c:v>2010.5050000000001</c:v>
                </c:pt>
                <c:pt idx="2023">
                  <c:v>2010.508</c:v>
                </c:pt>
                <c:pt idx="2024">
                  <c:v>2010.511</c:v>
                </c:pt>
                <c:pt idx="2025">
                  <c:v>2010.5129999999999</c:v>
                </c:pt>
                <c:pt idx="2026">
                  <c:v>2010.5160000000001</c:v>
                </c:pt>
                <c:pt idx="2027">
                  <c:v>2010.52</c:v>
                </c:pt>
                <c:pt idx="2028">
                  <c:v>2010.521</c:v>
                </c:pt>
                <c:pt idx="2029">
                  <c:v>2010.5239999999999</c:v>
                </c:pt>
                <c:pt idx="2030">
                  <c:v>2010.527</c:v>
                </c:pt>
                <c:pt idx="2031">
                  <c:v>2010.5450000000001</c:v>
                </c:pt>
                <c:pt idx="2032">
                  <c:v>2010.548</c:v>
                </c:pt>
                <c:pt idx="2033">
                  <c:v>2010.55</c:v>
                </c:pt>
                <c:pt idx="2034">
                  <c:v>2010.5530000000001</c:v>
                </c:pt>
                <c:pt idx="2035">
                  <c:v>2010.5609999999999</c:v>
                </c:pt>
                <c:pt idx="2036">
                  <c:v>2010.5630000000001</c:v>
                </c:pt>
                <c:pt idx="2037">
                  <c:v>2010.5650000000001</c:v>
                </c:pt>
                <c:pt idx="2038">
                  <c:v>2010.568</c:v>
                </c:pt>
                <c:pt idx="2039">
                  <c:v>2010.5809999999999</c:v>
                </c:pt>
                <c:pt idx="2040">
                  <c:v>2010.5820000000001</c:v>
                </c:pt>
                <c:pt idx="2041">
                  <c:v>2010.585</c:v>
                </c:pt>
                <c:pt idx="2042">
                  <c:v>2010.59</c:v>
                </c:pt>
                <c:pt idx="2043">
                  <c:v>2010.596</c:v>
                </c:pt>
                <c:pt idx="2044">
                  <c:v>2010.598</c:v>
                </c:pt>
                <c:pt idx="2045">
                  <c:v>2010.6010000000001</c:v>
                </c:pt>
                <c:pt idx="2046">
                  <c:v>2010.605</c:v>
                </c:pt>
                <c:pt idx="2047">
                  <c:v>2010.607</c:v>
                </c:pt>
                <c:pt idx="2048">
                  <c:v>2010.6089999999999</c:v>
                </c:pt>
                <c:pt idx="2049">
                  <c:v>2010.6130000000001</c:v>
                </c:pt>
                <c:pt idx="2050">
                  <c:v>2010.644</c:v>
                </c:pt>
                <c:pt idx="2051">
                  <c:v>2010.6590000000001</c:v>
                </c:pt>
                <c:pt idx="2052">
                  <c:v>2010.6610000000001</c:v>
                </c:pt>
                <c:pt idx="2053">
                  <c:v>2010.665</c:v>
                </c:pt>
                <c:pt idx="2054">
                  <c:v>2010.6669999999999</c:v>
                </c:pt>
                <c:pt idx="2055">
                  <c:v>2010.673</c:v>
                </c:pt>
                <c:pt idx="2056">
                  <c:v>2010.6759999999999</c:v>
                </c:pt>
                <c:pt idx="2057">
                  <c:v>2010.6780000000001</c:v>
                </c:pt>
                <c:pt idx="2058">
                  <c:v>2010.68</c:v>
                </c:pt>
                <c:pt idx="2059">
                  <c:v>2010.684</c:v>
                </c:pt>
                <c:pt idx="2060">
                  <c:v>2010.6869999999999</c:v>
                </c:pt>
                <c:pt idx="2061">
                  <c:v>2010.6949999999999</c:v>
                </c:pt>
                <c:pt idx="2062">
                  <c:v>2010.6980000000001</c:v>
                </c:pt>
                <c:pt idx="2063">
                  <c:v>2010.7070000000001</c:v>
                </c:pt>
                <c:pt idx="2064">
                  <c:v>2010.7139999999999</c:v>
                </c:pt>
                <c:pt idx="2065">
                  <c:v>2010.722</c:v>
                </c:pt>
                <c:pt idx="2066">
                  <c:v>2010.7239999999999</c:v>
                </c:pt>
                <c:pt idx="2067">
                  <c:v>2010.7270000000001</c:v>
                </c:pt>
                <c:pt idx="2068">
                  <c:v>2010.73</c:v>
                </c:pt>
                <c:pt idx="2069">
                  <c:v>2010.7339999999999</c:v>
                </c:pt>
                <c:pt idx="2070">
                  <c:v>2010.742</c:v>
                </c:pt>
                <c:pt idx="2071">
                  <c:v>2010.7470000000001</c:v>
                </c:pt>
                <c:pt idx="2072">
                  <c:v>2010.75</c:v>
                </c:pt>
                <c:pt idx="2073">
                  <c:v>2010.751</c:v>
                </c:pt>
                <c:pt idx="2074">
                  <c:v>2010.7560000000001</c:v>
                </c:pt>
                <c:pt idx="2075">
                  <c:v>2010.758</c:v>
                </c:pt>
                <c:pt idx="2076">
                  <c:v>2010.76</c:v>
                </c:pt>
                <c:pt idx="2077">
                  <c:v>2010.7660000000001</c:v>
                </c:pt>
                <c:pt idx="2078">
                  <c:v>2010.769</c:v>
                </c:pt>
                <c:pt idx="2079">
                  <c:v>2010.7719999999999</c:v>
                </c:pt>
                <c:pt idx="2080">
                  <c:v>2010.7729999999999</c:v>
                </c:pt>
                <c:pt idx="2081">
                  <c:v>2010.7760000000001</c:v>
                </c:pt>
                <c:pt idx="2082">
                  <c:v>2010.78</c:v>
                </c:pt>
                <c:pt idx="2083">
                  <c:v>2010.7819999999999</c:v>
                </c:pt>
                <c:pt idx="2084">
                  <c:v>2010.7840000000001</c:v>
                </c:pt>
                <c:pt idx="2085">
                  <c:v>2010.788</c:v>
                </c:pt>
                <c:pt idx="2086">
                  <c:v>2010.7909999999999</c:v>
                </c:pt>
                <c:pt idx="2087">
                  <c:v>2010.7929999999999</c:v>
                </c:pt>
                <c:pt idx="2088">
                  <c:v>2010.797</c:v>
                </c:pt>
                <c:pt idx="2089">
                  <c:v>2010.798</c:v>
                </c:pt>
                <c:pt idx="2090">
                  <c:v>2010.8030000000001</c:v>
                </c:pt>
                <c:pt idx="2091">
                  <c:v>2010.8050000000001</c:v>
                </c:pt>
                <c:pt idx="2092">
                  <c:v>2010.806</c:v>
                </c:pt>
                <c:pt idx="2093">
                  <c:v>2010.817</c:v>
                </c:pt>
                <c:pt idx="2094">
                  <c:v>2010.817</c:v>
                </c:pt>
                <c:pt idx="2095">
                  <c:v>2010.82</c:v>
                </c:pt>
                <c:pt idx="2096">
                  <c:v>2010.8230000000001</c:v>
                </c:pt>
                <c:pt idx="2097">
                  <c:v>2010.827</c:v>
                </c:pt>
                <c:pt idx="2098">
                  <c:v>2010.828</c:v>
                </c:pt>
                <c:pt idx="2099">
                  <c:v>2010.8309999999999</c:v>
                </c:pt>
                <c:pt idx="2100">
                  <c:v>2010.8869999999999</c:v>
                </c:pt>
                <c:pt idx="2101">
                  <c:v>2010.8889999999999</c:v>
                </c:pt>
                <c:pt idx="2102">
                  <c:v>2010.8910000000001</c:v>
                </c:pt>
                <c:pt idx="2103">
                  <c:v>2010.894</c:v>
                </c:pt>
                <c:pt idx="2104">
                  <c:v>2010.8979999999999</c:v>
                </c:pt>
                <c:pt idx="2105">
                  <c:v>2010.9</c:v>
                </c:pt>
                <c:pt idx="2106">
                  <c:v>2010.904</c:v>
                </c:pt>
                <c:pt idx="2107">
                  <c:v>2010.9059999999999</c:v>
                </c:pt>
                <c:pt idx="2108">
                  <c:v>2010.9079999999999</c:v>
                </c:pt>
                <c:pt idx="2109">
                  <c:v>2010.9110000000001</c:v>
                </c:pt>
                <c:pt idx="2110">
                  <c:v>2010.913</c:v>
                </c:pt>
                <c:pt idx="2111">
                  <c:v>2010.9169999999999</c:v>
                </c:pt>
                <c:pt idx="2112">
                  <c:v>2010.9190000000001</c:v>
                </c:pt>
                <c:pt idx="2113">
                  <c:v>2010.921</c:v>
                </c:pt>
                <c:pt idx="2114">
                  <c:v>2010.924</c:v>
                </c:pt>
                <c:pt idx="2115">
                  <c:v>2010.9449999999999</c:v>
                </c:pt>
                <c:pt idx="2116">
                  <c:v>2010.9459999999999</c:v>
                </c:pt>
                <c:pt idx="2117">
                  <c:v>2010.95</c:v>
                </c:pt>
                <c:pt idx="2118">
                  <c:v>2010.953</c:v>
                </c:pt>
                <c:pt idx="2119">
                  <c:v>2010.954</c:v>
                </c:pt>
                <c:pt idx="2120">
                  <c:v>2010.961</c:v>
                </c:pt>
                <c:pt idx="2121">
                  <c:v>2010.963</c:v>
                </c:pt>
                <c:pt idx="2122">
                  <c:v>2010.9649999999999</c:v>
                </c:pt>
                <c:pt idx="2123">
                  <c:v>2010.9680000000001</c:v>
                </c:pt>
                <c:pt idx="2124">
                  <c:v>2010.972</c:v>
                </c:pt>
                <c:pt idx="2125">
                  <c:v>2010.9839999999999</c:v>
                </c:pt>
                <c:pt idx="2126">
                  <c:v>2010.9849999999999</c:v>
                </c:pt>
                <c:pt idx="2127">
                  <c:v>2010.9870000000001</c:v>
                </c:pt>
                <c:pt idx="2128">
                  <c:v>2010.99</c:v>
                </c:pt>
                <c:pt idx="2129">
                  <c:v>2010.9939999999999</c:v>
                </c:pt>
                <c:pt idx="2130">
                  <c:v>2010.9970000000001</c:v>
                </c:pt>
                <c:pt idx="2131">
                  <c:v>2010.998</c:v>
                </c:pt>
                <c:pt idx="2132">
                  <c:v>2011.0440000000001</c:v>
                </c:pt>
                <c:pt idx="2133">
                  <c:v>2011.0450000000001</c:v>
                </c:pt>
                <c:pt idx="2134">
                  <c:v>2011.047</c:v>
                </c:pt>
                <c:pt idx="2135">
                  <c:v>2011.05</c:v>
                </c:pt>
                <c:pt idx="2136">
                  <c:v>2011.0530000000001</c:v>
                </c:pt>
                <c:pt idx="2137">
                  <c:v>2011.056</c:v>
                </c:pt>
                <c:pt idx="2138">
                  <c:v>2011.058</c:v>
                </c:pt>
                <c:pt idx="2139">
                  <c:v>2011.0609999999999</c:v>
                </c:pt>
                <c:pt idx="2140">
                  <c:v>2011.0640000000001</c:v>
                </c:pt>
                <c:pt idx="2141">
                  <c:v>2011.067</c:v>
                </c:pt>
                <c:pt idx="2142">
                  <c:v>2011.069</c:v>
                </c:pt>
                <c:pt idx="2143">
                  <c:v>2011.079</c:v>
                </c:pt>
                <c:pt idx="2144">
                  <c:v>2011.08</c:v>
                </c:pt>
                <c:pt idx="2145">
                  <c:v>2011.0830000000001</c:v>
                </c:pt>
                <c:pt idx="2146">
                  <c:v>2011.087</c:v>
                </c:pt>
                <c:pt idx="2147">
                  <c:v>2011.0889999999999</c:v>
                </c:pt>
                <c:pt idx="2148">
                  <c:v>2011.1010000000001</c:v>
                </c:pt>
                <c:pt idx="2149">
                  <c:v>2011.1020000000001</c:v>
                </c:pt>
                <c:pt idx="2150">
                  <c:v>2011.105</c:v>
                </c:pt>
                <c:pt idx="2151">
                  <c:v>2011.1089999999999</c:v>
                </c:pt>
                <c:pt idx="2152">
                  <c:v>2011.1110000000001</c:v>
                </c:pt>
                <c:pt idx="2153">
                  <c:v>2011.115</c:v>
                </c:pt>
                <c:pt idx="2154">
                  <c:v>2011.116</c:v>
                </c:pt>
                <c:pt idx="2155">
                  <c:v>2011.12</c:v>
                </c:pt>
                <c:pt idx="2156">
                  <c:v>2011.1210000000001</c:v>
                </c:pt>
                <c:pt idx="2157">
                  <c:v>2011.124</c:v>
                </c:pt>
                <c:pt idx="2158">
                  <c:v>2011.127</c:v>
                </c:pt>
                <c:pt idx="2159">
                  <c:v>2011.135</c:v>
                </c:pt>
                <c:pt idx="2160">
                  <c:v>2011.135</c:v>
                </c:pt>
                <c:pt idx="2161">
                  <c:v>2011.1379999999999</c:v>
                </c:pt>
                <c:pt idx="2162">
                  <c:v>2011.1420000000001</c:v>
                </c:pt>
                <c:pt idx="2163">
                  <c:v>2011.143</c:v>
                </c:pt>
                <c:pt idx="2164">
                  <c:v>2011.146</c:v>
                </c:pt>
                <c:pt idx="2165">
                  <c:v>2011.15</c:v>
                </c:pt>
                <c:pt idx="2166">
                  <c:v>2011.1559999999999</c:v>
                </c:pt>
                <c:pt idx="2167">
                  <c:v>2011.1569999999999</c:v>
                </c:pt>
                <c:pt idx="2168">
                  <c:v>2011.16</c:v>
                </c:pt>
                <c:pt idx="2169">
                  <c:v>2011.163</c:v>
                </c:pt>
                <c:pt idx="2170">
                  <c:v>2011.1659999999999</c:v>
                </c:pt>
                <c:pt idx="2171">
                  <c:v>2011.1780000000001</c:v>
                </c:pt>
                <c:pt idx="2172">
                  <c:v>2011.18</c:v>
                </c:pt>
                <c:pt idx="2173">
                  <c:v>2011.182</c:v>
                </c:pt>
                <c:pt idx="2174">
                  <c:v>2011.184</c:v>
                </c:pt>
                <c:pt idx="2175">
                  <c:v>2011.192</c:v>
                </c:pt>
                <c:pt idx="2176">
                  <c:v>2011.193</c:v>
                </c:pt>
                <c:pt idx="2177">
                  <c:v>2011.1959999999999</c:v>
                </c:pt>
                <c:pt idx="2178">
                  <c:v>2011.1980000000001</c:v>
                </c:pt>
                <c:pt idx="2179">
                  <c:v>2011.202</c:v>
                </c:pt>
                <c:pt idx="2180">
                  <c:v>2011.251</c:v>
                </c:pt>
                <c:pt idx="2181">
                  <c:v>2011.2539999999999</c:v>
                </c:pt>
                <c:pt idx="2182">
                  <c:v>2011.2560000000001</c:v>
                </c:pt>
                <c:pt idx="2183">
                  <c:v>2011.2619999999999</c:v>
                </c:pt>
                <c:pt idx="2184">
                  <c:v>2011.2639999999999</c:v>
                </c:pt>
                <c:pt idx="2185">
                  <c:v>2011.268</c:v>
                </c:pt>
                <c:pt idx="2186">
                  <c:v>2011.27</c:v>
                </c:pt>
                <c:pt idx="2187">
                  <c:v>2011.2719999999999</c:v>
                </c:pt>
                <c:pt idx="2188">
                  <c:v>2011.2760000000001</c:v>
                </c:pt>
                <c:pt idx="2189">
                  <c:v>2011.279</c:v>
                </c:pt>
                <c:pt idx="2190">
                  <c:v>2011.2809999999999</c:v>
                </c:pt>
                <c:pt idx="2191">
                  <c:v>2011.29</c:v>
                </c:pt>
                <c:pt idx="2192">
                  <c:v>2011.2909999999999</c:v>
                </c:pt>
                <c:pt idx="2193">
                  <c:v>2011.2940000000001</c:v>
                </c:pt>
                <c:pt idx="2194">
                  <c:v>2011.297</c:v>
                </c:pt>
                <c:pt idx="2195">
                  <c:v>2011.299</c:v>
                </c:pt>
                <c:pt idx="2196">
                  <c:v>2011.3019999999999</c:v>
                </c:pt>
                <c:pt idx="2197">
                  <c:v>2011.306</c:v>
                </c:pt>
                <c:pt idx="2198">
                  <c:v>2011.308</c:v>
                </c:pt>
                <c:pt idx="2199">
                  <c:v>2011.31</c:v>
                </c:pt>
                <c:pt idx="2200">
                  <c:v>2011.3130000000001</c:v>
                </c:pt>
                <c:pt idx="2201">
                  <c:v>2011.316</c:v>
                </c:pt>
                <c:pt idx="2202">
                  <c:v>2011.319</c:v>
                </c:pt>
                <c:pt idx="2203">
                  <c:v>2011.3209999999999</c:v>
                </c:pt>
                <c:pt idx="2204">
                  <c:v>2011.325</c:v>
                </c:pt>
                <c:pt idx="2205">
                  <c:v>2011.329</c:v>
                </c:pt>
                <c:pt idx="2206">
                  <c:v>2011.33</c:v>
                </c:pt>
                <c:pt idx="2207">
                  <c:v>2011.3320000000001</c:v>
                </c:pt>
                <c:pt idx="2208">
                  <c:v>2011.335</c:v>
                </c:pt>
                <c:pt idx="2209">
                  <c:v>2011.338</c:v>
                </c:pt>
                <c:pt idx="2210">
                  <c:v>2011.3440000000001</c:v>
                </c:pt>
                <c:pt idx="2211">
                  <c:v>2011.348</c:v>
                </c:pt>
                <c:pt idx="2212">
                  <c:v>2011.3489999999999</c:v>
                </c:pt>
                <c:pt idx="2213">
                  <c:v>2011.3520000000001</c:v>
                </c:pt>
                <c:pt idx="2214">
                  <c:v>2011.354</c:v>
                </c:pt>
                <c:pt idx="2215">
                  <c:v>2011.3589999999999</c:v>
                </c:pt>
                <c:pt idx="2216">
                  <c:v>2011.3610000000001</c:v>
                </c:pt>
                <c:pt idx="2217">
                  <c:v>2011.364</c:v>
                </c:pt>
                <c:pt idx="2218">
                  <c:v>2011.367</c:v>
                </c:pt>
                <c:pt idx="2219">
                  <c:v>2011.3679999999999</c:v>
                </c:pt>
                <c:pt idx="2220">
                  <c:v>2011.3710000000001</c:v>
                </c:pt>
                <c:pt idx="2221">
                  <c:v>2011.374</c:v>
                </c:pt>
                <c:pt idx="2222">
                  <c:v>2011.376</c:v>
                </c:pt>
                <c:pt idx="2223">
                  <c:v>2011.3810000000001</c:v>
                </c:pt>
                <c:pt idx="2224">
                  <c:v>2011.3820000000001</c:v>
                </c:pt>
                <c:pt idx="2225">
                  <c:v>2011.384</c:v>
                </c:pt>
                <c:pt idx="2226">
                  <c:v>2011.3869999999999</c:v>
                </c:pt>
                <c:pt idx="2227">
                  <c:v>2011.39</c:v>
                </c:pt>
                <c:pt idx="2228">
                  <c:v>2011.393</c:v>
                </c:pt>
                <c:pt idx="2229">
                  <c:v>2011.395</c:v>
                </c:pt>
                <c:pt idx="2230">
                  <c:v>2011.3979999999999</c:v>
                </c:pt>
                <c:pt idx="2231">
                  <c:v>2011.4059999999999</c:v>
                </c:pt>
                <c:pt idx="2232">
                  <c:v>2011.4069999999999</c:v>
                </c:pt>
                <c:pt idx="2233">
                  <c:v>2011.4090000000001</c:v>
                </c:pt>
                <c:pt idx="2234">
                  <c:v>2011.412</c:v>
                </c:pt>
                <c:pt idx="2235">
                  <c:v>2011.414</c:v>
                </c:pt>
                <c:pt idx="2236">
                  <c:v>2011.4179999999999</c:v>
                </c:pt>
                <c:pt idx="2237">
                  <c:v>2011.42</c:v>
                </c:pt>
                <c:pt idx="2238">
                  <c:v>2011.424</c:v>
                </c:pt>
                <c:pt idx="2239">
                  <c:v>2011.425</c:v>
                </c:pt>
                <c:pt idx="2240">
                  <c:v>2011.4280000000001</c:v>
                </c:pt>
                <c:pt idx="2241">
                  <c:v>2011.431</c:v>
                </c:pt>
                <c:pt idx="2242">
                  <c:v>2011.434</c:v>
                </c:pt>
                <c:pt idx="2243">
                  <c:v>2011.443</c:v>
                </c:pt>
                <c:pt idx="2244">
                  <c:v>2011.4449999999999</c:v>
                </c:pt>
                <c:pt idx="2245">
                  <c:v>2011.4469999999999</c:v>
                </c:pt>
                <c:pt idx="2246">
                  <c:v>2011.45</c:v>
                </c:pt>
                <c:pt idx="2247">
                  <c:v>2011.453</c:v>
                </c:pt>
                <c:pt idx="2248">
                  <c:v>2011.4570000000001</c:v>
                </c:pt>
                <c:pt idx="2249">
                  <c:v>2011.4580000000001</c:v>
                </c:pt>
                <c:pt idx="2250">
                  <c:v>2011.461</c:v>
                </c:pt>
                <c:pt idx="2251">
                  <c:v>2011.4639999999999</c:v>
                </c:pt>
                <c:pt idx="2252">
                  <c:v>2011.4670000000001</c:v>
                </c:pt>
                <c:pt idx="2253">
                  <c:v>2011.4690000000001</c:v>
                </c:pt>
                <c:pt idx="2254">
                  <c:v>2011.472</c:v>
                </c:pt>
                <c:pt idx="2255">
                  <c:v>2011.4749999999999</c:v>
                </c:pt>
                <c:pt idx="2256">
                  <c:v>2011.6410000000001</c:v>
                </c:pt>
                <c:pt idx="2257">
                  <c:v>2011.646</c:v>
                </c:pt>
                <c:pt idx="2258">
                  <c:v>2011.6469999999999</c:v>
                </c:pt>
                <c:pt idx="2259">
                  <c:v>2011.6569999999999</c:v>
                </c:pt>
                <c:pt idx="2260">
                  <c:v>2011.66</c:v>
                </c:pt>
                <c:pt idx="2261">
                  <c:v>2011.6610000000001</c:v>
                </c:pt>
                <c:pt idx="2262">
                  <c:v>2011.6679999999999</c:v>
                </c:pt>
                <c:pt idx="2263">
                  <c:v>2011.67</c:v>
                </c:pt>
                <c:pt idx="2264">
                  <c:v>2011.672</c:v>
                </c:pt>
                <c:pt idx="2265">
                  <c:v>2011.675</c:v>
                </c:pt>
                <c:pt idx="2266">
                  <c:v>2011.6780000000001</c:v>
                </c:pt>
                <c:pt idx="2267">
                  <c:v>2011.68</c:v>
                </c:pt>
                <c:pt idx="2268">
                  <c:v>2011.683</c:v>
                </c:pt>
                <c:pt idx="2269">
                  <c:v>2011.693</c:v>
                </c:pt>
                <c:pt idx="2270">
                  <c:v>2011.694</c:v>
                </c:pt>
                <c:pt idx="2271">
                  <c:v>2011.6969999999999</c:v>
                </c:pt>
                <c:pt idx="2272">
                  <c:v>2011.6990000000001</c:v>
                </c:pt>
                <c:pt idx="2273">
                  <c:v>2011.702</c:v>
                </c:pt>
                <c:pt idx="2274">
                  <c:v>2011.712</c:v>
                </c:pt>
                <c:pt idx="2275">
                  <c:v>2011.713</c:v>
                </c:pt>
                <c:pt idx="2276">
                  <c:v>2011.7159999999999</c:v>
                </c:pt>
                <c:pt idx="2277">
                  <c:v>2011.7190000000001</c:v>
                </c:pt>
                <c:pt idx="2278">
                  <c:v>2011.721</c:v>
                </c:pt>
                <c:pt idx="2279">
                  <c:v>2011.7239999999999</c:v>
                </c:pt>
                <c:pt idx="2280">
                  <c:v>2011.731</c:v>
                </c:pt>
                <c:pt idx="2281">
                  <c:v>2011.732</c:v>
                </c:pt>
                <c:pt idx="2282">
                  <c:v>2011.7349999999999</c:v>
                </c:pt>
                <c:pt idx="2283">
                  <c:v>2011.7380000000001</c:v>
                </c:pt>
                <c:pt idx="2284">
                  <c:v>2011.741</c:v>
                </c:pt>
                <c:pt idx="2285">
                  <c:v>2011.7429999999999</c:v>
                </c:pt>
                <c:pt idx="2286">
                  <c:v>2011.7460000000001</c:v>
                </c:pt>
                <c:pt idx="2287">
                  <c:v>2011.749</c:v>
                </c:pt>
                <c:pt idx="2288">
                  <c:v>2011.751</c:v>
                </c:pt>
                <c:pt idx="2289">
                  <c:v>2011.7539999999999</c:v>
                </c:pt>
                <c:pt idx="2290">
                  <c:v>2011.7570000000001</c:v>
                </c:pt>
                <c:pt idx="2291">
                  <c:v>2011.76</c:v>
                </c:pt>
                <c:pt idx="2292">
                  <c:v>2011.7619999999999</c:v>
                </c:pt>
                <c:pt idx="2293">
                  <c:v>2011.7650000000001</c:v>
                </c:pt>
                <c:pt idx="2294">
                  <c:v>2011.768</c:v>
                </c:pt>
                <c:pt idx="2295">
                  <c:v>2011.771</c:v>
                </c:pt>
                <c:pt idx="2296">
                  <c:v>2011.7750000000001</c:v>
                </c:pt>
                <c:pt idx="2297">
                  <c:v>2011.7760000000001</c:v>
                </c:pt>
                <c:pt idx="2298">
                  <c:v>2011.779</c:v>
                </c:pt>
                <c:pt idx="2299">
                  <c:v>2011.788</c:v>
                </c:pt>
                <c:pt idx="2300">
                  <c:v>2011.79</c:v>
                </c:pt>
                <c:pt idx="2301">
                  <c:v>2011.7929999999999</c:v>
                </c:pt>
                <c:pt idx="2302">
                  <c:v>2011.7950000000001</c:v>
                </c:pt>
                <c:pt idx="2303">
                  <c:v>2011.799</c:v>
                </c:pt>
                <c:pt idx="2304">
                  <c:v>2011.8040000000001</c:v>
                </c:pt>
                <c:pt idx="2305">
                  <c:v>2011.806</c:v>
                </c:pt>
                <c:pt idx="2306">
                  <c:v>2011.809</c:v>
                </c:pt>
                <c:pt idx="2307">
                  <c:v>2011.8119999999999</c:v>
                </c:pt>
                <c:pt idx="2308">
                  <c:v>2011.8150000000001</c:v>
                </c:pt>
                <c:pt idx="2309">
                  <c:v>2011.817</c:v>
                </c:pt>
                <c:pt idx="2310">
                  <c:v>2011.82</c:v>
                </c:pt>
                <c:pt idx="2311">
                  <c:v>2011.8330000000001</c:v>
                </c:pt>
                <c:pt idx="2312">
                  <c:v>2011.8340000000001</c:v>
                </c:pt>
                <c:pt idx="2313">
                  <c:v>2011.836</c:v>
                </c:pt>
                <c:pt idx="2314">
                  <c:v>2011.8389999999999</c:v>
                </c:pt>
                <c:pt idx="2315">
                  <c:v>2011.8430000000001</c:v>
                </c:pt>
                <c:pt idx="2316">
                  <c:v>2011.845</c:v>
                </c:pt>
                <c:pt idx="2317">
                  <c:v>2011.847</c:v>
                </c:pt>
                <c:pt idx="2318">
                  <c:v>2011.8510000000001</c:v>
                </c:pt>
                <c:pt idx="2319">
                  <c:v>2011.8530000000001</c:v>
                </c:pt>
                <c:pt idx="2320">
                  <c:v>2011.8579999999999</c:v>
                </c:pt>
                <c:pt idx="2321">
                  <c:v>2011.8630000000001</c:v>
                </c:pt>
                <c:pt idx="2322">
                  <c:v>2011.866</c:v>
                </c:pt>
                <c:pt idx="2323">
                  <c:v>2011.867</c:v>
                </c:pt>
                <c:pt idx="2324">
                  <c:v>2011.8689999999999</c:v>
                </c:pt>
                <c:pt idx="2325">
                  <c:v>2011.8720000000001</c:v>
                </c:pt>
                <c:pt idx="2326">
                  <c:v>2011.875</c:v>
                </c:pt>
                <c:pt idx="2327">
                  <c:v>2011.8789999999999</c:v>
                </c:pt>
                <c:pt idx="2328">
                  <c:v>2011.88</c:v>
                </c:pt>
                <c:pt idx="2329">
                  <c:v>2011.884</c:v>
                </c:pt>
                <c:pt idx="2330">
                  <c:v>2011.886</c:v>
                </c:pt>
                <c:pt idx="2331">
                  <c:v>2011.8889999999999</c:v>
                </c:pt>
                <c:pt idx="2332">
                  <c:v>2011.893</c:v>
                </c:pt>
                <c:pt idx="2333">
                  <c:v>2011.895</c:v>
                </c:pt>
                <c:pt idx="2334">
                  <c:v>2011.905</c:v>
                </c:pt>
                <c:pt idx="2335">
                  <c:v>2011.9069999999999</c:v>
                </c:pt>
                <c:pt idx="2336">
                  <c:v>2011.9079999999999</c:v>
                </c:pt>
                <c:pt idx="2337">
                  <c:v>2011.9110000000001</c:v>
                </c:pt>
                <c:pt idx="2338">
                  <c:v>2011.914</c:v>
                </c:pt>
                <c:pt idx="2339">
                  <c:v>2011.9169999999999</c:v>
                </c:pt>
                <c:pt idx="2340">
                  <c:v>2011.9190000000001</c:v>
                </c:pt>
                <c:pt idx="2341">
                  <c:v>2011.922</c:v>
                </c:pt>
                <c:pt idx="2342">
                  <c:v>2011.942</c:v>
                </c:pt>
                <c:pt idx="2343">
                  <c:v>2011.944</c:v>
                </c:pt>
                <c:pt idx="2344">
                  <c:v>2011.9459999999999</c:v>
                </c:pt>
                <c:pt idx="2345">
                  <c:v>2011.9490000000001</c:v>
                </c:pt>
                <c:pt idx="2346">
                  <c:v>2011.952</c:v>
                </c:pt>
                <c:pt idx="2347">
                  <c:v>2011.954</c:v>
                </c:pt>
                <c:pt idx="2348">
                  <c:v>2011.9580000000001</c:v>
                </c:pt>
                <c:pt idx="2349">
                  <c:v>2011.96</c:v>
                </c:pt>
                <c:pt idx="2350">
                  <c:v>2011.963</c:v>
                </c:pt>
                <c:pt idx="2351">
                  <c:v>2011.9649999999999</c:v>
                </c:pt>
                <c:pt idx="2352">
                  <c:v>2011.9690000000001</c:v>
                </c:pt>
                <c:pt idx="2353">
                  <c:v>2011.971</c:v>
                </c:pt>
                <c:pt idx="2354">
                  <c:v>2011.981</c:v>
                </c:pt>
                <c:pt idx="2355">
                  <c:v>2011.9829999999999</c:v>
                </c:pt>
                <c:pt idx="2356">
                  <c:v>2011.9839999999999</c:v>
                </c:pt>
                <c:pt idx="2357">
                  <c:v>2011.9870000000001</c:v>
                </c:pt>
                <c:pt idx="2358">
                  <c:v>2011.99</c:v>
                </c:pt>
                <c:pt idx="2359">
                  <c:v>2011.9929999999999</c:v>
                </c:pt>
                <c:pt idx="2360">
                  <c:v>2011.9960000000001</c:v>
                </c:pt>
                <c:pt idx="2361">
                  <c:v>2011.998</c:v>
                </c:pt>
                <c:pt idx="2362">
                  <c:v>2012.153</c:v>
                </c:pt>
                <c:pt idx="2363">
                  <c:v>2012.154</c:v>
                </c:pt>
                <c:pt idx="2364">
                  <c:v>2012.1579999999999</c:v>
                </c:pt>
                <c:pt idx="2365">
                  <c:v>2012.16</c:v>
                </c:pt>
                <c:pt idx="2366">
                  <c:v>2012.163</c:v>
                </c:pt>
                <c:pt idx="2367">
                  <c:v>2012.172</c:v>
                </c:pt>
                <c:pt idx="2368">
                  <c:v>2012.174</c:v>
                </c:pt>
                <c:pt idx="2369">
                  <c:v>2012.1759999999999</c:v>
                </c:pt>
                <c:pt idx="2370">
                  <c:v>2012.1790000000001</c:v>
                </c:pt>
                <c:pt idx="2371">
                  <c:v>2012.182</c:v>
                </c:pt>
                <c:pt idx="2372">
                  <c:v>2012.191</c:v>
                </c:pt>
                <c:pt idx="2373">
                  <c:v>2012.193</c:v>
                </c:pt>
                <c:pt idx="2374">
                  <c:v>2012.1949999999999</c:v>
                </c:pt>
                <c:pt idx="2375">
                  <c:v>2012.1980000000001</c:v>
                </c:pt>
                <c:pt idx="2376">
                  <c:v>2012.201</c:v>
                </c:pt>
                <c:pt idx="2377">
                  <c:v>2012.2080000000001</c:v>
                </c:pt>
                <c:pt idx="2378">
                  <c:v>2012.2090000000001</c:v>
                </c:pt>
                <c:pt idx="2379">
                  <c:v>2012.212</c:v>
                </c:pt>
                <c:pt idx="2380">
                  <c:v>2012.2149999999999</c:v>
                </c:pt>
                <c:pt idx="2381">
                  <c:v>2012.2170000000001</c:v>
                </c:pt>
                <c:pt idx="2382">
                  <c:v>2012.22</c:v>
                </c:pt>
                <c:pt idx="2383">
                  <c:v>2012.268</c:v>
                </c:pt>
                <c:pt idx="2384">
                  <c:v>2012.27</c:v>
                </c:pt>
                <c:pt idx="2385">
                  <c:v>2012.2719999999999</c:v>
                </c:pt>
                <c:pt idx="2386">
                  <c:v>2012.2750000000001</c:v>
                </c:pt>
                <c:pt idx="2387">
                  <c:v>2012.278</c:v>
                </c:pt>
                <c:pt idx="2388">
                  <c:v>2012.28</c:v>
                </c:pt>
                <c:pt idx="2389">
                  <c:v>2012.2840000000001</c:v>
                </c:pt>
                <c:pt idx="2390">
                  <c:v>2012.287</c:v>
                </c:pt>
                <c:pt idx="2391">
                  <c:v>2012.288</c:v>
                </c:pt>
                <c:pt idx="2392">
                  <c:v>2012.2909999999999</c:v>
                </c:pt>
                <c:pt idx="2393">
                  <c:v>2012.2940000000001</c:v>
                </c:pt>
                <c:pt idx="2394">
                  <c:v>2012.297</c:v>
                </c:pt>
                <c:pt idx="2395">
                  <c:v>2012.306</c:v>
                </c:pt>
                <c:pt idx="2396">
                  <c:v>2012.308</c:v>
                </c:pt>
                <c:pt idx="2397">
                  <c:v>2012.31</c:v>
                </c:pt>
                <c:pt idx="2398">
                  <c:v>2012.3130000000001</c:v>
                </c:pt>
                <c:pt idx="2399">
                  <c:v>2012.32</c:v>
                </c:pt>
                <c:pt idx="2400">
                  <c:v>2012.3209999999999</c:v>
                </c:pt>
                <c:pt idx="2401">
                  <c:v>2012.3240000000001</c:v>
                </c:pt>
                <c:pt idx="2402">
                  <c:v>2012.327</c:v>
                </c:pt>
                <c:pt idx="2403">
                  <c:v>2012.3309999999999</c:v>
                </c:pt>
                <c:pt idx="2404">
                  <c:v>2012.3320000000001</c:v>
                </c:pt>
                <c:pt idx="2405">
                  <c:v>2012.335</c:v>
                </c:pt>
                <c:pt idx="2406">
                  <c:v>2012.347</c:v>
                </c:pt>
                <c:pt idx="2407">
                  <c:v>2012.3489999999999</c:v>
                </c:pt>
                <c:pt idx="2408">
                  <c:v>2012.3510000000001</c:v>
                </c:pt>
                <c:pt idx="2409">
                  <c:v>2012.354</c:v>
                </c:pt>
                <c:pt idx="2410">
                  <c:v>2012.3579999999999</c:v>
                </c:pt>
                <c:pt idx="2411">
                  <c:v>2012.3620000000001</c:v>
                </c:pt>
                <c:pt idx="2412">
                  <c:v>2012.3630000000001</c:v>
                </c:pt>
                <c:pt idx="2413">
                  <c:v>2012.365</c:v>
                </c:pt>
                <c:pt idx="2414">
                  <c:v>2012.3689999999999</c:v>
                </c:pt>
                <c:pt idx="2415">
                  <c:v>2012.3710000000001</c:v>
                </c:pt>
                <c:pt idx="2416">
                  <c:v>2012.373</c:v>
                </c:pt>
                <c:pt idx="2417">
                  <c:v>2012.383</c:v>
                </c:pt>
                <c:pt idx="2418">
                  <c:v>2012.384</c:v>
                </c:pt>
                <c:pt idx="2419">
                  <c:v>2012.3869999999999</c:v>
                </c:pt>
                <c:pt idx="2420">
                  <c:v>2012.39</c:v>
                </c:pt>
                <c:pt idx="2421">
                  <c:v>2012.394</c:v>
                </c:pt>
                <c:pt idx="2422">
                  <c:v>2012.395</c:v>
                </c:pt>
                <c:pt idx="2423">
                  <c:v>2012.4010000000001</c:v>
                </c:pt>
                <c:pt idx="2424">
                  <c:v>2012.4010000000001</c:v>
                </c:pt>
                <c:pt idx="2425">
                  <c:v>2012.404</c:v>
                </c:pt>
                <c:pt idx="2426">
                  <c:v>2012.4059999999999</c:v>
                </c:pt>
                <c:pt idx="2427">
                  <c:v>2012.4090000000001</c:v>
                </c:pt>
                <c:pt idx="2428">
                  <c:v>2012.412</c:v>
                </c:pt>
                <c:pt idx="2429">
                  <c:v>2012.414</c:v>
                </c:pt>
                <c:pt idx="2430">
                  <c:v>2012.42</c:v>
                </c:pt>
                <c:pt idx="2431">
                  <c:v>2012.42</c:v>
                </c:pt>
                <c:pt idx="2432">
                  <c:v>2012.423</c:v>
                </c:pt>
                <c:pt idx="2433">
                  <c:v>2012.4259999999999</c:v>
                </c:pt>
                <c:pt idx="2434">
                  <c:v>2012.4290000000001</c:v>
                </c:pt>
                <c:pt idx="2435">
                  <c:v>2012.431</c:v>
                </c:pt>
                <c:pt idx="2436">
                  <c:v>2012.4349999999999</c:v>
                </c:pt>
                <c:pt idx="2437">
                  <c:v>2012.443</c:v>
                </c:pt>
                <c:pt idx="2438">
                  <c:v>2012.4459999999999</c:v>
                </c:pt>
                <c:pt idx="2439">
                  <c:v>2012.4469999999999</c:v>
                </c:pt>
                <c:pt idx="2440">
                  <c:v>2012.45</c:v>
                </c:pt>
                <c:pt idx="2441">
                  <c:v>2012.453</c:v>
                </c:pt>
                <c:pt idx="2442">
                  <c:v>2012.4580000000001</c:v>
                </c:pt>
                <c:pt idx="2443">
                  <c:v>2012.461</c:v>
                </c:pt>
                <c:pt idx="2444">
                  <c:v>2012.4649999999999</c:v>
                </c:pt>
                <c:pt idx="2445">
                  <c:v>2012.4670000000001</c:v>
                </c:pt>
                <c:pt idx="2446">
                  <c:v>2012.4690000000001</c:v>
                </c:pt>
                <c:pt idx="2447">
                  <c:v>2012.4760000000001</c:v>
                </c:pt>
                <c:pt idx="2448">
                  <c:v>2012.4780000000001</c:v>
                </c:pt>
                <c:pt idx="2449">
                  <c:v>2012.48</c:v>
                </c:pt>
                <c:pt idx="2450">
                  <c:v>2012.4829999999999</c:v>
                </c:pt>
                <c:pt idx="2451">
                  <c:v>2012.4860000000001</c:v>
                </c:pt>
                <c:pt idx="2452">
                  <c:v>2012.489</c:v>
                </c:pt>
                <c:pt idx="2453">
                  <c:v>2012.491</c:v>
                </c:pt>
                <c:pt idx="2454">
                  <c:v>2012.4960000000001</c:v>
                </c:pt>
                <c:pt idx="2455">
                  <c:v>2012.5029999999999</c:v>
                </c:pt>
                <c:pt idx="2456">
                  <c:v>2012.5050000000001</c:v>
                </c:pt>
                <c:pt idx="2457">
                  <c:v>2012.508</c:v>
                </c:pt>
                <c:pt idx="2458">
                  <c:v>2012.511</c:v>
                </c:pt>
                <c:pt idx="2459">
                  <c:v>2012.5129999999999</c:v>
                </c:pt>
                <c:pt idx="2460">
                  <c:v>2012.5170000000001</c:v>
                </c:pt>
                <c:pt idx="2461">
                  <c:v>2012.52</c:v>
                </c:pt>
                <c:pt idx="2462">
                  <c:v>2012.521</c:v>
                </c:pt>
                <c:pt idx="2463">
                  <c:v>2012.5239999999999</c:v>
                </c:pt>
                <c:pt idx="2464">
                  <c:v>2012.527</c:v>
                </c:pt>
                <c:pt idx="2465">
                  <c:v>2012.53</c:v>
                </c:pt>
                <c:pt idx="2466">
                  <c:v>2012.5419999999999</c:v>
                </c:pt>
                <c:pt idx="2467">
                  <c:v>2012.5440000000001</c:v>
                </c:pt>
                <c:pt idx="2468">
                  <c:v>2012.546</c:v>
                </c:pt>
                <c:pt idx="2469">
                  <c:v>2012.549</c:v>
                </c:pt>
                <c:pt idx="2470">
                  <c:v>2012.5509999999999</c:v>
                </c:pt>
                <c:pt idx="2471">
                  <c:v>2012.5540000000001</c:v>
                </c:pt>
                <c:pt idx="2472">
                  <c:v>2012.558</c:v>
                </c:pt>
                <c:pt idx="2473">
                  <c:v>2012.56</c:v>
                </c:pt>
                <c:pt idx="2474">
                  <c:v>2012.5630000000001</c:v>
                </c:pt>
                <c:pt idx="2475">
                  <c:v>2012.5740000000001</c:v>
                </c:pt>
                <c:pt idx="2476">
                  <c:v>2012.576</c:v>
                </c:pt>
                <c:pt idx="2477">
                  <c:v>2012.58</c:v>
                </c:pt>
                <c:pt idx="2478">
                  <c:v>2012.5840000000001</c:v>
                </c:pt>
                <c:pt idx="2479">
                  <c:v>2012.585</c:v>
                </c:pt>
                <c:pt idx="2480">
                  <c:v>2012.5889999999999</c:v>
                </c:pt>
                <c:pt idx="2481">
                  <c:v>2012.5909999999999</c:v>
                </c:pt>
                <c:pt idx="2482">
                  <c:v>2012.5930000000001</c:v>
                </c:pt>
                <c:pt idx="2483">
                  <c:v>2012.595</c:v>
                </c:pt>
                <c:pt idx="2484">
                  <c:v>2012.598</c:v>
                </c:pt>
                <c:pt idx="2485">
                  <c:v>2012.6010000000001</c:v>
                </c:pt>
                <c:pt idx="2486">
                  <c:v>2012.604</c:v>
                </c:pt>
                <c:pt idx="2487">
                  <c:v>2012.614</c:v>
                </c:pt>
                <c:pt idx="2488">
                  <c:v>2012.615</c:v>
                </c:pt>
                <c:pt idx="2489">
                  <c:v>2012.617</c:v>
                </c:pt>
                <c:pt idx="2490">
                  <c:v>2012.6210000000001</c:v>
                </c:pt>
                <c:pt idx="2491">
                  <c:v>2012.627</c:v>
                </c:pt>
                <c:pt idx="2492">
                  <c:v>2012.6279999999999</c:v>
                </c:pt>
                <c:pt idx="2493">
                  <c:v>2012.6310000000001</c:v>
                </c:pt>
                <c:pt idx="2494">
                  <c:v>2012.634</c:v>
                </c:pt>
                <c:pt idx="2495">
                  <c:v>2012.636</c:v>
                </c:pt>
                <c:pt idx="2496">
                  <c:v>2012.6389999999999</c:v>
                </c:pt>
                <c:pt idx="2497">
                  <c:v>2012.6420000000001</c:v>
                </c:pt>
                <c:pt idx="2498">
                  <c:v>2012.645</c:v>
                </c:pt>
                <c:pt idx="2499">
                  <c:v>2012.654</c:v>
                </c:pt>
                <c:pt idx="2500">
                  <c:v>2012.6559999999999</c:v>
                </c:pt>
                <c:pt idx="2501">
                  <c:v>2012.674</c:v>
                </c:pt>
                <c:pt idx="2502">
                  <c:v>2012.675</c:v>
                </c:pt>
                <c:pt idx="2503">
                  <c:v>2012.6780000000001</c:v>
                </c:pt>
                <c:pt idx="2504">
                  <c:v>2012.681</c:v>
                </c:pt>
                <c:pt idx="2505">
                  <c:v>2012.6890000000001</c:v>
                </c:pt>
                <c:pt idx="2506">
                  <c:v>2012.693</c:v>
                </c:pt>
                <c:pt idx="2507">
                  <c:v>2012.694</c:v>
                </c:pt>
                <c:pt idx="2508">
                  <c:v>2012.6969999999999</c:v>
                </c:pt>
                <c:pt idx="2509">
                  <c:v>2012.6990000000001</c:v>
                </c:pt>
                <c:pt idx="2510">
                  <c:v>2012.704</c:v>
                </c:pt>
                <c:pt idx="2511">
                  <c:v>2012.7049999999999</c:v>
                </c:pt>
                <c:pt idx="2512">
                  <c:v>2012.7090000000001</c:v>
                </c:pt>
                <c:pt idx="2513">
                  <c:v>2012.71</c:v>
                </c:pt>
                <c:pt idx="2514">
                  <c:v>2012.713</c:v>
                </c:pt>
                <c:pt idx="2515">
                  <c:v>2012.7159999999999</c:v>
                </c:pt>
                <c:pt idx="2516">
                  <c:v>2012.721</c:v>
                </c:pt>
                <c:pt idx="2517">
                  <c:v>2012.7280000000001</c:v>
                </c:pt>
                <c:pt idx="2518">
                  <c:v>2012.73</c:v>
                </c:pt>
                <c:pt idx="2519">
                  <c:v>2012.732</c:v>
                </c:pt>
                <c:pt idx="2520">
                  <c:v>2012.7349999999999</c:v>
                </c:pt>
                <c:pt idx="2521">
                  <c:v>2012.7380000000001</c:v>
                </c:pt>
                <c:pt idx="2522">
                  <c:v>2012.742</c:v>
                </c:pt>
                <c:pt idx="2523">
                  <c:v>2012.7429999999999</c:v>
                </c:pt>
                <c:pt idx="2524">
                  <c:v>2012.7460000000001</c:v>
                </c:pt>
                <c:pt idx="2525">
                  <c:v>2012.749</c:v>
                </c:pt>
                <c:pt idx="2526">
                  <c:v>2012.752</c:v>
                </c:pt>
                <c:pt idx="2527">
                  <c:v>2012.7539999999999</c:v>
                </c:pt>
                <c:pt idx="2528">
                  <c:v>2012.758</c:v>
                </c:pt>
                <c:pt idx="2529">
                  <c:v>2012.769</c:v>
                </c:pt>
                <c:pt idx="2530">
                  <c:v>2012.771</c:v>
                </c:pt>
                <c:pt idx="2531">
                  <c:v>2012.7729999999999</c:v>
                </c:pt>
                <c:pt idx="2532">
                  <c:v>2012.7760000000001</c:v>
                </c:pt>
                <c:pt idx="2533">
                  <c:v>2012.779</c:v>
                </c:pt>
                <c:pt idx="2534">
                  <c:v>2012.7829999999999</c:v>
                </c:pt>
                <c:pt idx="2535">
                  <c:v>2012.7840000000001</c:v>
                </c:pt>
                <c:pt idx="2536">
                  <c:v>2012.787</c:v>
                </c:pt>
                <c:pt idx="2537">
                  <c:v>2012.79</c:v>
                </c:pt>
                <c:pt idx="2538">
                  <c:v>2012.7929999999999</c:v>
                </c:pt>
                <c:pt idx="2539">
                  <c:v>2012.7950000000001</c:v>
                </c:pt>
                <c:pt idx="2540">
                  <c:v>2012.8050000000001</c:v>
                </c:pt>
                <c:pt idx="2541">
                  <c:v>2012.806</c:v>
                </c:pt>
                <c:pt idx="2542">
                  <c:v>2012.809</c:v>
                </c:pt>
                <c:pt idx="2543">
                  <c:v>2012.8119999999999</c:v>
                </c:pt>
                <c:pt idx="2544">
                  <c:v>2012.8150000000001</c:v>
                </c:pt>
                <c:pt idx="2545">
                  <c:v>2012.817</c:v>
                </c:pt>
                <c:pt idx="2546">
                  <c:v>2012.8209999999999</c:v>
                </c:pt>
                <c:pt idx="2547">
                  <c:v>2012.8230000000001</c:v>
                </c:pt>
                <c:pt idx="2548">
                  <c:v>2012.825</c:v>
                </c:pt>
                <c:pt idx="2549">
                  <c:v>2012.828</c:v>
                </c:pt>
                <c:pt idx="2550">
                  <c:v>2012.8309999999999</c:v>
                </c:pt>
                <c:pt idx="2551">
                  <c:v>2012.8340000000001</c:v>
                </c:pt>
                <c:pt idx="2552">
                  <c:v>2012.846</c:v>
                </c:pt>
                <c:pt idx="2553">
                  <c:v>2012.847</c:v>
                </c:pt>
                <c:pt idx="2554">
                  <c:v>2012.85</c:v>
                </c:pt>
                <c:pt idx="2555">
                  <c:v>2012.8530000000001</c:v>
                </c:pt>
                <c:pt idx="2556">
                  <c:v>2012.856</c:v>
                </c:pt>
                <c:pt idx="2557">
                  <c:v>2012.8589999999999</c:v>
                </c:pt>
                <c:pt idx="2558">
                  <c:v>2012.8610000000001</c:v>
                </c:pt>
                <c:pt idx="2559">
                  <c:v>2012.864</c:v>
                </c:pt>
                <c:pt idx="2560">
                  <c:v>2012.867</c:v>
                </c:pt>
                <c:pt idx="2561">
                  <c:v>2012.87</c:v>
                </c:pt>
                <c:pt idx="2562">
                  <c:v>2012.8720000000001</c:v>
                </c:pt>
                <c:pt idx="2563">
                  <c:v>2012.8820000000001</c:v>
                </c:pt>
                <c:pt idx="2564">
                  <c:v>2012.884</c:v>
                </c:pt>
                <c:pt idx="2565">
                  <c:v>2012.886</c:v>
                </c:pt>
                <c:pt idx="2566">
                  <c:v>2012.8889999999999</c:v>
                </c:pt>
                <c:pt idx="2567">
                  <c:v>2012.8910000000001</c:v>
                </c:pt>
                <c:pt idx="2568">
                  <c:v>2012.895</c:v>
                </c:pt>
                <c:pt idx="2569">
                  <c:v>2012.8969999999999</c:v>
                </c:pt>
                <c:pt idx="2570">
                  <c:v>2012.9</c:v>
                </c:pt>
                <c:pt idx="2571">
                  <c:v>2012.903</c:v>
                </c:pt>
                <c:pt idx="2572">
                  <c:v>2012.9059999999999</c:v>
                </c:pt>
                <c:pt idx="2573">
                  <c:v>2012.9079999999999</c:v>
                </c:pt>
                <c:pt idx="2574">
                  <c:v>2012.9110000000001</c:v>
                </c:pt>
                <c:pt idx="2575">
                  <c:v>2012.913</c:v>
                </c:pt>
                <c:pt idx="2576">
                  <c:v>2012.9169999999999</c:v>
                </c:pt>
                <c:pt idx="2577">
                  <c:v>2012.92</c:v>
                </c:pt>
                <c:pt idx="2578">
                  <c:v>2012.934</c:v>
                </c:pt>
                <c:pt idx="2579">
                  <c:v>2012.941</c:v>
                </c:pt>
                <c:pt idx="2580">
                  <c:v>2012.941</c:v>
                </c:pt>
                <c:pt idx="2581">
                  <c:v>2012.943</c:v>
                </c:pt>
                <c:pt idx="2582">
                  <c:v>2012.9459999999999</c:v>
                </c:pt>
                <c:pt idx="2583">
                  <c:v>2012.9490000000001</c:v>
                </c:pt>
                <c:pt idx="2584">
                  <c:v>2012.953</c:v>
                </c:pt>
                <c:pt idx="2585">
                  <c:v>2012.954</c:v>
                </c:pt>
                <c:pt idx="2586">
                  <c:v>2012.9570000000001</c:v>
                </c:pt>
                <c:pt idx="2587">
                  <c:v>2012.96</c:v>
                </c:pt>
                <c:pt idx="2588">
                  <c:v>2012.963</c:v>
                </c:pt>
                <c:pt idx="2589">
                  <c:v>2012.9649999999999</c:v>
                </c:pt>
                <c:pt idx="2590">
                  <c:v>2012.9680000000001</c:v>
                </c:pt>
                <c:pt idx="2591">
                  <c:v>2012.98</c:v>
                </c:pt>
                <c:pt idx="2592">
                  <c:v>2012.982</c:v>
                </c:pt>
                <c:pt idx="2593">
                  <c:v>2012.9839999999999</c:v>
                </c:pt>
                <c:pt idx="2594">
                  <c:v>2012.9870000000001</c:v>
                </c:pt>
                <c:pt idx="2595">
                  <c:v>2012.991</c:v>
                </c:pt>
                <c:pt idx="2596">
                  <c:v>2012.9929999999999</c:v>
                </c:pt>
                <c:pt idx="2597">
                  <c:v>2012.9960000000001</c:v>
                </c:pt>
                <c:pt idx="2598">
                  <c:v>2012.998</c:v>
                </c:pt>
                <c:pt idx="2599">
                  <c:v>2013.001</c:v>
                </c:pt>
                <c:pt idx="2600">
                  <c:v>2013.04</c:v>
                </c:pt>
                <c:pt idx="2601">
                  <c:v>2013.0419999999999</c:v>
                </c:pt>
                <c:pt idx="2602">
                  <c:v>2013.0450000000001</c:v>
                </c:pt>
                <c:pt idx="2603">
                  <c:v>2013.047</c:v>
                </c:pt>
                <c:pt idx="2604">
                  <c:v>2013.0519999999999</c:v>
                </c:pt>
                <c:pt idx="2605">
                  <c:v>2013.0530000000001</c:v>
                </c:pt>
                <c:pt idx="2606">
                  <c:v>2013.056</c:v>
                </c:pt>
                <c:pt idx="2607">
                  <c:v>2013.058</c:v>
                </c:pt>
                <c:pt idx="2608">
                  <c:v>2013.0609999999999</c:v>
                </c:pt>
                <c:pt idx="2609">
                  <c:v>2013.0640000000001</c:v>
                </c:pt>
                <c:pt idx="2610">
                  <c:v>2013.068</c:v>
                </c:pt>
                <c:pt idx="2611">
                  <c:v>2013.069</c:v>
                </c:pt>
                <c:pt idx="2612">
                  <c:v>2013.0719999999999</c:v>
                </c:pt>
                <c:pt idx="2613">
                  <c:v>2013.075</c:v>
                </c:pt>
                <c:pt idx="2614">
                  <c:v>2013.078</c:v>
                </c:pt>
                <c:pt idx="2615">
                  <c:v>2013.08</c:v>
                </c:pt>
                <c:pt idx="2616">
                  <c:v>2013.0830000000001</c:v>
                </c:pt>
                <c:pt idx="2617">
                  <c:v>2013.09</c:v>
                </c:pt>
                <c:pt idx="2618">
                  <c:v>2013.098</c:v>
                </c:pt>
                <c:pt idx="2619">
                  <c:v>2013.1</c:v>
                </c:pt>
                <c:pt idx="2620">
                  <c:v>2013.1030000000001</c:v>
                </c:pt>
                <c:pt idx="2621">
                  <c:v>2013.105</c:v>
                </c:pt>
                <c:pt idx="2622">
                  <c:v>2013.1079999999999</c:v>
                </c:pt>
                <c:pt idx="2623">
                  <c:v>2013.1110000000001</c:v>
                </c:pt>
                <c:pt idx="2624">
                  <c:v>2013.1130000000001</c:v>
                </c:pt>
                <c:pt idx="2625">
                  <c:v>2013.116</c:v>
                </c:pt>
                <c:pt idx="2626">
                  <c:v>2013.1189999999999</c:v>
                </c:pt>
                <c:pt idx="2627">
                  <c:v>2013.1210000000001</c:v>
                </c:pt>
                <c:pt idx="2628">
                  <c:v>2013.191</c:v>
                </c:pt>
                <c:pt idx="2629">
                  <c:v>2013.2629999999999</c:v>
                </c:pt>
                <c:pt idx="2630">
                  <c:v>2013.2639999999999</c:v>
                </c:pt>
                <c:pt idx="2631">
                  <c:v>2013.268</c:v>
                </c:pt>
                <c:pt idx="2632">
                  <c:v>2013.269</c:v>
                </c:pt>
                <c:pt idx="2633">
                  <c:v>2013.2719999999999</c:v>
                </c:pt>
                <c:pt idx="2634">
                  <c:v>2013.2750000000001</c:v>
                </c:pt>
                <c:pt idx="2635">
                  <c:v>2013.278</c:v>
                </c:pt>
                <c:pt idx="2636">
                  <c:v>2013.28</c:v>
                </c:pt>
                <c:pt idx="2637">
                  <c:v>2013.2829999999999</c:v>
                </c:pt>
                <c:pt idx="2638">
                  <c:v>2013.2860000000001</c:v>
                </c:pt>
                <c:pt idx="2639">
                  <c:v>2013.3040000000001</c:v>
                </c:pt>
                <c:pt idx="2640">
                  <c:v>2013.3050000000001</c:v>
                </c:pt>
                <c:pt idx="2641">
                  <c:v>2013.308</c:v>
                </c:pt>
                <c:pt idx="2642">
                  <c:v>2013.3109999999999</c:v>
                </c:pt>
                <c:pt idx="2643">
                  <c:v>2013.3130000000001</c:v>
                </c:pt>
                <c:pt idx="2644">
                  <c:v>2013.316</c:v>
                </c:pt>
                <c:pt idx="2645">
                  <c:v>2013.326</c:v>
                </c:pt>
                <c:pt idx="2646">
                  <c:v>2013.328</c:v>
                </c:pt>
                <c:pt idx="2647">
                  <c:v>2013.33</c:v>
                </c:pt>
                <c:pt idx="2648">
                  <c:v>2013.3320000000001</c:v>
                </c:pt>
                <c:pt idx="2649">
                  <c:v>2013.336</c:v>
                </c:pt>
                <c:pt idx="2650">
                  <c:v>2013.34</c:v>
                </c:pt>
                <c:pt idx="2651">
                  <c:v>2013.3409999999999</c:v>
                </c:pt>
                <c:pt idx="2652">
                  <c:v>2013.3430000000001</c:v>
                </c:pt>
                <c:pt idx="2653">
                  <c:v>2013.346</c:v>
                </c:pt>
                <c:pt idx="2654">
                  <c:v>2013.3489999999999</c:v>
                </c:pt>
                <c:pt idx="2655">
                  <c:v>2013.3520000000001</c:v>
                </c:pt>
                <c:pt idx="2656">
                  <c:v>2013.354</c:v>
                </c:pt>
                <c:pt idx="2657">
                  <c:v>2013.3579999999999</c:v>
                </c:pt>
                <c:pt idx="2658">
                  <c:v>2013.36</c:v>
                </c:pt>
                <c:pt idx="2659">
                  <c:v>2013.3620000000001</c:v>
                </c:pt>
                <c:pt idx="2660">
                  <c:v>2013.365</c:v>
                </c:pt>
                <c:pt idx="2661">
                  <c:v>2013.3679999999999</c:v>
                </c:pt>
                <c:pt idx="2662">
                  <c:v>2013.3720000000001</c:v>
                </c:pt>
                <c:pt idx="2663">
                  <c:v>2013.385</c:v>
                </c:pt>
                <c:pt idx="2664">
                  <c:v>2013.3869999999999</c:v>
                </c:pt>
                <c:pt idx="2665">
                  <c:v>2013.3910000000001</c:v>
                </c:pt>
                <c:pt idx="2666">
                  <c:v>2013.393</c:v>
                </c:pt>
                <c:pt idx="2667">
                  <c:v>2013.3969999999999</c:v>
                </c:pt>
                <c:pt idx="2668">
                  <c:v>2013.3989999999999</c:v>
                </c:pt>
                <c:pt idx="2669">
                  <c:v>2013.4010000000001</c:v>
                </c:pt>
                <c:pt idx="2670">
                  <c:v>2013.405</c:v>
                </c:pt>
                <c:pt idx="2671">
                  <c:v>2013.4059999999999</c:v>
                </c:pt>
                <c:pt idx="2672">
                  <c:v>2013.4570000000001</c:v>
                </c:pt>
                <c:pt idx="2673">
                  <c:v>2013.4580000000001</c:v>
                </c:pt>
                <c:pt idx="2674">
                  <c:v>2013.461</c:v>
                </c:pt>
                <c:pt idx="2675">
                  <c:v>2013.4639999999999</c:v>
                </c:pt>
                <c:pt idx="2676">
                  <c:v>2013.4670000000001</c:v>
                </c:pt>
                <c:pt idx="2677">
                  <c:v>2013.4690000000001</c:v>
                </c:pt>
                <c:pt idx="2678">
                  <c:v>2013.473</c:v>
                </c:pt>
                <c:pt idx="2679">
                  <c:v>2013.4749999999999</c:v>
                </c:pt>
                <c:pt idx="2680">
                  <c:v>2013.4780000000001</c:v>
                </c:pt>
                <c:pt idx="2681">
                  <c:v>2013.48</c:v>
                </c:pt>
                <c:pt idx="2682">
                  <c:v>2013.4829999999999</c:v>
                </c:pt>
                <c:pt idx="2683">
                  <c:v>2013.4860000000001</c:v>
                </c:pt>
                <c:pt idx="2684">
                  <c:v>2013.4880000000001</c:v>
                </c:pt>
                <c:pt idx="2685">
                  <c:v>2013.498</c:v>
                </c:pt>
                <c:pt idx="2686">
                  <c:v>2013.499</c:v>
                </c:pt>
                <c:pt idx="2687">
                  <c:v>2013.502</c:v>
                </c:pt>
                <c:pt idx="2688">
                  <c:v>2013.5050000000001</c:v>
                </c:pt>
                <c:pt idx="2689">
                  <c:v>2013.508</c:v>
                </c:pt>
                <c:pt idx="2690">
                  <c:v>2013.5119999999999</c:v>
                </c:pt>
                <c:pt idx="2691">
                  <c:v>2013.5139999999999</c:v>
                </c:pt>
                <c:pt idx="2692">
                  <c:v>2013.5160000000001</c:v>
                </c:pt>
                <c:pt idx="2693">
                  <c:v>2013.519</c:v>
                </c:pt>
                <c:pt idx="2694">
                  <c:v>2013.521</c:v>
                </c:pt>
                <c:pt idx="2695">
                  <c:v>2013.5239999999999</c:v>
                </c:pt>
                <c:pt idx="2696">
                  <c:v>2013.528</c:v>
                </c:pt>
                <c:pt idx="2697">
                  <c:v>2013.53</c:v>
                </c:pt>
                <c:pt idx="2698">
                  <c:v>2013.5329999999999</c:v>
                </c:pt>
                <c:pt idx="2699">
                  <c:v>2013.5440000000001</c:v>
                </c:pt>
                <c:pt idx="2700">
                  <c:v>2013.55</c:v>
                </c:pt>
                <c:pt idx="2701">
                  <c:v>2013.5509999999999</c:v>
                </c:pt>
                <c:pt idx="2702">
                  <c:v>2013.5550000000001</c:v>
                </c:pt>
                <c:pt idx="2703">
                  <c:v>2013.557</c:v>
                </c:pt>
                <c:pt idx="2704">
                  <c:v>2013.5609999999999</c:v>
                </c:pt>
                <c:pt idx="2705">
                  <c:v>2013.5640000000001</c:v>
                </c:pt>
                <c:pt idx="2706">
                  <c:v>2013.5719999999999</c:v>
                </c:pt>
                <c:pt idx="2707">
                  <c:v>2013.5740000000001</c:v>
                </c:pt>
                <c:pt idx="2708">
                  <c:v>2013.577</c:v>
                </c:pt>
                <c:pt idx="2709">
                  <c:v>2013.58</c:v>
                </c:pt>
                <c:pt idx="2710">
                  <c:v>2013.5820000000001</c:v>
                </c:pt>
                <c:pt idx="2711">
                  <c:v>2013.5840000000001</c:v>
                </c:pt>
                <c:pt idx="2712">
                  <c:v>2013.588</c:v>
                </c:pt>
                <c:pt idx="2713">
                  <c:v>2013.59</c:v>
                </c:pt>
                <c:pt idx="2714">
                  <c:v>2013.5940000000001</c:v>
                </c:pt>
                <c:pt idx="2715">
                  <c:v>2013.595</c:v>
                </c:pt>
                <c:pt idx="2716">
                  <c:v>2013.5989999999999</c:v>
                </c:pt>
                <c:pt idx="2717">
                  <c:v>2013.6010000000001</c:v>
                </c:pt>
                <c:pt idx="2718">
                  <c:v>2013.61</c:v>
                </c:pt>
                <c:pt idx="2719">
                  <c:v>2013.6130000000001</c:v>
                </c:pt>
                <c:pt idx="2720">
                  <c:v>2013.616</c:v>
                </c:pt>
                <c:pt idx="2721">
                  <c:v>2013.617</c:v>
                </c:pt>
                <c:pt idx="2722">
                  <c:v>2013.624</c:v>
                </c:pt>
                <c:pt idx="2723">
                  <c:v>2013.626</c:v>
                </c:pt>
                <c:pt idx="2724">
                  <c:v>2013.6279999999999</c:v>
                </c:pt>
                <c:pt idx="2725">
                  <c:v>2013.6310000000001</c:v>
                </c:pt>
                <c:pt idx="2726">
                  <c:v>2013.634</c:v>
                </c:pt>
                <c:pt idx="2727">
                  <c:v>2013.636</c:v>
                </c:pt>
                <c:pt idx="2728">
                  <c:v>2013.6389999999999</c:v>
                </c:pt>
                <c:pt idx="2729">
                  <c:v>2013.6479999999999</c:v>
                </c:pt>
                <c:pt idx="2730">
                  <c:v>2013.65</c:v>
                </c:pt>
                <c:pt idx="2731">
                  <c:v>2013.653</c:v>
                </c:pt>
                <c:pt idx="2732">
                  <c:v>2013.6559999999999</c:v>
                </c:pt>
                <c:pt idx="2733">
                  <c:v>2013.6590000000001</c:v>
                </c:pt>
                <c:pt idx="2734">
                  <c:v>2013.663</c:v>
                </c:pt>
                <c:pt idx="2735">
                  <c:v>2013.664</c:v>
                </c:pt>
                <c:pt idx="2736">
                  <c:v>2013.6669999999999</c:v>
                </c:pt>
                <c:pt idx="2737">
                  <c:v>2013.6690000000001</c:v>
                </c:pt>
                <c:pt idx="2738">
                  <c:v>2013.672</c:v>
                </c:pt>
                <c:pt idx="2739">
                  <c:v>2013.675</c:v>
                </c:pt>
                <c:pt idx="2740">
                  <c:v>2013.6780000000001</c:v>
                </c:pt>
                <c:pt idx="2741">
                  <c:v>2013.68</c:v>
                </c:pt>
                <c:pt idx="2742">
                  <c:v>2013.6849999999999</c:v>
                </c:pt>
                <c:pt idx="2743">
                  <c:v>2013.6869999999999</c:v>
                </c:pt>
                <c:pt idx="2744">
                  <c:v>2013.69</c:v>
                </c:pt>
                <c:pt idx="2745">
                  <c:v>2013.692</c:v>
                </c:pt>
                <c:pt idx="2746">
                  <c:v>2013.6959999999999</c:v>
                </c:pt>
                <c:pt idx="2747">
                  <c:v>2013.6969999999999</c:v>
                </c:pt>
                <c:pt idx="2748">
                  <c:v>2013.7249999999999</c:v>
                </c:pt>
                <c:pt idx="2749">
                  <c:v>2013.7270000000001</c:v>
                </c:pt>
                <c:pt idx="2750">
                  <c:v>2013.73</c:v>
                </c:pt>
                <c:pt idx="2751">
                  <c:v>2013.732</c:v>
                </c:pt>
                <c:pt idx="2752">
                  <c:v>2013.7349999999999</c:v>
                </c:pt>
                <c:pt idx="2753">
                  <c:v>2013.742</c:v>
                </c:pt>
                <c:pt idx="2754">
                  <c:v>2013.7429999999999</c:v>
                </c:pt>
                <c:pt idx="2755">
                  <c:v>2013.7460000000001</c:v>
                </c:pt>
                <c:pt idx="2756">
                  <c:v>2013.75</c:v>
                </c:pt>
                <c:pt idx="2757">
                  <c:v>2013.751</c:v>
                </c:pt>
                <c:pt idx="2758">
                  <c:v>2013.7539999999999</c:v>
                </c:pt>
                <c:pt idx="2759">
                  <c:v>2013.7570000000001</c:v>
                </c:pt>
                <c:pt idx="2760">
                  <c:v>2013.761</c:v>
                </c:pt>
                <c:pt idx="2761">
                  <c:v>2013.7619999999999</c:v>
                </c:pt>
                <c:pt idx="2762">
                  <c:v>2013.7650000000001</c:v>
                </c:pt>
                <c:pt idx="2763">
                  <c:v>2013.768</c:v>
                </c:pt>
                <c:pt idx="2764">
                  <c:v>2013.7719999999999</c:v>
                </c:pt>
                <c:pt idx="2765">
                  <c:v>2013.7739999999999</c:v>
                </c:pt>
                <c:pt idx="2766">
                  <c:v>2013.777</c:v>
                </c:pt>
                <c:pt idx="2767">
                  <c:v>2013.7860000000001</c:v>
                </c:pt>
                <c:pt idx="2768">
                  <c:v>2013.788</c:v>
                </c:pt>
                <c:pt idx="2769">
                  <c:v>2013.7909999999999</c:v>
                </c:pt>
                <c:pt idx="2770">
                  <c:v>2013.7940000000001</c:v>
                </c:pt>
                <c:pt idx="2771">
                  <c:v>2013.8030000000001</c:v>
                </c:pt>
                <c:pt idx="2772">
                  <c:v>2013.8050000000001</c:v>
                </c:pt>
                <c:pt idx="2773">
                  <c:v>2013.81</c:v>
                </c:pt>
                <c:pt idx="2774">
                  <c:v>2013.818</c:v>
                </c:pt>
                <c:pt idx="2775">
                  <c:v>2013.8209999999999</c:v>
                </c:pt>
                <c:pt idx="2776">
                  <c:v>2013.8240000000001</c:v>
                </c:pt>
                <c:pt idx="2777">
                  <c:v>2013.825</c:v>
                </c:pt>
                <c:pt idx="2778">
                  <c:v>2013.828</c:v>
                </c:pt>
                <c:pt idx="2779">
                  <c:v>2013.8309999999999</c:v>
                </c:pt>
                <c:pt idx="2780">
                  <c:v>2013.8430000000001</c:v>
                </c:pt>
                <c:pt idx="2781">
                  <c:v>2013.845</c:v>
                </c:pt>
                <c:pt idx="2782">
                  <c:v>2013.848</c:v>
                </c:pt>
                <c:pt idx="2783">
                  <c:v>2013.857</c:v>
                </c:pt>
                <c:pt idx="2784">
                  <c:v>2013.8579999999999</c:v>
                </c:pt>
                <c:pt idx="2785">
                  <c:v>2013.865</c:v>
                </c:pt>
                <c:pt idx="2786">
                  <c:v>2013.8679999999999</c:v>
                </c:pt>
                <c:pt idx="2787">
                  <c:v>2013.87</c:v>
                </c:pt>
                <c:pt idx="2788">
                  <c:v>2013.8789999999999</c:v>
                </c:pt>
                <c:pt idx="2789">
                  <c:v>2013.8820000000001</c:v>
                </c:pt>
                <c:pt idx="2790">
                  <c:v>2013.884</c:v>
                </c:pt>
                <c:pt idx="2791">
                  <c:v>2013.8869999999999</c:v>
                </c:pt>
                <c:pt idx="2792">
                  <c:v>2013.8889999999999</c:v>
                </c:pt>
                <c:pt idx="2793">
                  <c:v>2013.896</c:v>
                </c:pt>
                <c:pt idx="2794">
                  <c:v>2013.8969999999999</c:v>
                </c:pt>
                <c:pt idx="2795">
                  <c:v>2013.9010000000001</c:v>
                </c:pt>
                <c:pt idx="2796">
                  <c:v>2013.9090000000001</c:v>
                </c:pt>
                <c:pt idx="2797">
                  <c:v>2013.92</c:v>
                </c:pt>
                <c:pt idx="2798">
                  <c:v>2013.925</c:v>
                </c:pt>
                <c:pt idx="2799">
                  <c:v>2013.9280000000001</c:v>
                </c:pt>
                <c:pt idx="2800">
                  <c:v>2013.93</c:v>
                </c:pt>
                <c:pt idx="2801">
                  <c:v>2013.933</c:v>
                </c:pt>
                <c:pt idx="2802">
                  <c:v>2013.9349999999999</c:v>
                </c:pt>
                <c:pt idx="2803">
                  <c:v>2013.961</c:v>
                </c:pt>
                <c:pt idx="2804">
                  <c:v>2013.963</c:v>
                </c:pt>
                <c:pt idx="2805">
                  <c:v>2013.972</c:v>
                </c:pt>
                <c:pt idx="2806">
                  <c:v>2013.9780000000001</c:v>
                </c:pt>
                <c:pt idx="2807">
                  <c:v>2013.979</c:v>
                </c:pt>
                <c:pt idx="2808">
                  <c:v>2013.982</c:v>
                </c:pt>
                <c:pt idx="2809">
                  <c:v>2013.9839999999999</c:v>
                </c:pt>
                <c:pt idx="2810">
                  <c:v>2013.9880000000001</c:v>
                </c:pt>
                <c:pt idx="2811">
                  <c:v>2013.9939999999999</c:v>
                </c:pt>
                <c:pt idx="2812">
                  <c:v>2013.9949999999999</c:v>
                </c:pt>
                <c:pt idx="2813">
                  <c:v>2013.999</c:v>
                </c:pt>
                <c:pt idx="2814">
                  <c:v>2014.001</c:v>
                </c:pt>
                <c:pt idx="2815">
                  <c:v>2014.0039999999999</c:v>
                </c:pt>
                <c:pt idx="2816">
                  <c:v>2014.049</c:v>
                </c:pt>
                <c:pt idx="2817">
                  <c:v>2014.0540000000001</c:v>
                </c:pt>
                <c:pt idx="2818">
                  <c:v>2014.057</c:v>
                </c:pt>
                <c:pt idx="2819">
                  <c:v>2014.0630000000001</c:v>
                </c:pt>
                <c:pt idx="2820">
                  <c:v>2014.0640000000001</c:v>
                </c:pt>
                <c:pt idx="2821">
                  <c:v>2014.0709999999999</c:v>
                </c:pt>
                <c:pt idx="2822">
                  <c:v>2014.0719999999999</c:v>
                </c:pt>
                <c:pt idx="2823">
                  <c:v>2014.077</c:v>
                </c:pt>
                <c:pt idx="2824">
                  <c:v>2014.078</c:v>
                </c:pt>
                <c:pt idx="2825">
                  <c:v>2014.0809999999999</c:v>
                </c:pt>
                <c:pt idx="2826">
                  <c:v>2014.096</c:v>
                </c:pt>
                <c:pt idx="2827">
                  <c:v>2014.098</c:v>
                </c:pt>
                <c:pt idx="2828">
                  <c:v>2014.1</c:v>
                </c:pt>
                <c:pt idx="2829">
                  <c:v>2014.1020000000001</c:v>
                </c:pt>
                <c:pt idx="2830">
                  <c:v>2014.1089999999999</c:v>
                </c:pt>
                <c:pt idx="2831">
                  <c:v>2014.1110000000001</c:v>
                </c:pt>
                <c:pt idx="2832">
                  <c:v>2014.1130000000001</c:v>
                </c:pt>
                <c:pt idx="2833">
                  <c:v>2014.116</c:v>
                </c:pt>
                <c:pt idx="2834">
                  <c:v>2014.1189999999999</c:v>
                </c:pt>
                <c:pt idx="2835">
                  <c:v>2014.1289999999999</c:v>
                </c:pt>
                <c:pt idx="2836">
                  <c:v>2014.1310000000001</c:v>
                </c:pt>
                <c:pt idx="2837">
                  <c:v>2014.133</c:v>
                </c:pt>
                <c:pt idx="2838">
                  <c:v>2014.136</c:v>
                </c:pt>
                <c:pt idx="2839">
                  <c:v>2014.1389999999999</c:v>
                </c:pt>
                <c:pt idx="2840">
                  <c:v>2014.145</c:v>
                </c:pt>
                <c:pt idx="2841">
                  <c:v>2014.1479999999999</c:v>
                </c:pt>
                <c:pt idx="2842">
                  <c:v>2014.15</c:v>
                </c:pt>
                <c:pt idx="2843">
                  <c:v>2014.152</c:v>
                </c:pt>
                <c:pt idx="2844">
                  <c:v>2014.1559999999999</c:v>
                </c:pt>
                <c:pt idx="2845">
                  <c:v>2014.1569999999999</c:v>
                </c:pt>
                <c:pt idx="2846">
                  <c:v>2014.172</c:v>
                </c:pt>
                <c:pt idx="2847">
                  <c:v>2014.1780000000001</c:v>
                </c:pt>
                <c:pt idx="2848">
                  <c:v>2014.1790000000001</c:v>
                </c:pt>
                <c:pt idx="2849">
                  <c:v>2014.184</c:v>
                </c:pt>
                <c:pt idx="2850">
                  <c:v>2014.1849999999999</c:v>
                </c:pt>
                <c:pt idx="2851">
                  <c:v>2014.1869999999999</c:v>
                </c:pt>
                <c:pt idx="2852">
                  <c:v>2014.191</c:v>
                </c:pt>
                <c:pt idx="2853">
                  <c:v>2014.193</c:v>
                </c:pt>
                <c:pt idx="2854">
                  <c:v>2014.1949999999999</c:v>
                </c:pt>
                <c:pt idx="2855">
                  <c:v>2014.2</c:v>
                </c:pt>
                <c:pt idx="2856">
                  <c:v>2014.222</c:v>
                </c:pt>
                <c:pt idx="2857">
                  <c:v>2014.241</c:v>
                </c:pt>
                <c:pt idx="2858">
                  <c:v>2014.2439999999999</c:v>
                </c:pt>
                <c:pt idx="2859">
                  <c:v>2014.2460000000001</c:v>
                </c:pt>
                <c:pt idx="2860">
                  <c:v>2014.2470000000001</c:v>
                </c:pt>
                <c:pt idx="2861">
                  <c:v>2014.25</c:v>
                </c:pt>
                <c:pt idx="2862">
                  <c:v>2014.2529999999999</c:v>
                </c:pt>
                <c:pt idx="2863">
                  <c:v>2014.2560000000001</c:v>
                </c:pt>
                <c:pt idx="2864">
                  <c:v>2014.26</c:v>
                </c:pt>
                <c:pt idx="2865">
                  <c:v>2014.261</c:v>
                </c:pt>
                <c:pt idx="2866">
                  <c:v>2014.2639999999999</c:v>
                </c:pt>
                <c:pt idx="2867">
                  <c:v>2014.268</c:v>
                </c:pt>
                <c:pt idx="2868">
                  <c:v>2014.269</c:v>
                </c:pt>
                <c:pt idx="2869">
                  <c:v>2014.2819999999999</c:v>
                </c:pt>
                <c:pt idx="2870">
                  <c:v>2014.2840000000001</c:v>
                </c:pt>
                <c:pt idx="2871">
                  <c:v>2014.2860000000001</c:v>
                </c:pt>
                <c:pt idx="2872">
                  <c:v>2014.29</c:v>
                </c:pt>
                <c:pt idx="2873">
                  <c:v>2014.2909999999999</c:v>
                </c:pt>
                <c:pt idx="2874">
                  <c:v>2014.2940000000001</c:v>
                </c:pt>
                <c:pt idx="2875">
                  <c:v>2014.298</c:v>
                </c:pt>
                <c:pt idx="2876">
                  <c:v>2014.3009999999999</c:v>
                </c:pt>
                <c:pt idx="2877">
                  <c:v>2014.3019999999999</c:v>
                </c:pt>
                <c:pt idx="2878">
                  <c:v>2014.3050000000001</c:v>
                </c:pt>
                <c:pt idx="2879">
                  <c:v>2014.308</c:v>
                </c:pt>
                <c:pt idx="2880">
                  <c:v>2014.3119999999999</c:v>
                </c:pt>
                <c:pt idx="2881">
                  <c:v>2014.3209999999999</c:v>
                </c:pt>
                <c:pt idx="2882">
                  <c:v>2014.3209999999999</c:v>
                </c:pt>
                <c:pt idx="2883">
                  <c:v>2014.3240000000001</c:v>
                </c:pt>
                <c:pt idx="2884">
                  <c:v>2014.327</c:v>
                </c:pt>
                <c:pt idx="2885">
                  <c:v>2014.33</c:v>
                </c:pt>
                <c:pt idx="2886">
                  <c:v>2014.3530000000001</c:v>
                </c:pt>
                <c:pt idx="2887">
                  <c:v>2014.355</c:v>
                </c:pt>
                <c:pt idx="2888">
                  <c:v>2014.357</c:v>
                </c:pt>
                <c:pt idx="2889">
                  <c:v>2014.36</c:v>
                </c:pt>
                <c:pt idx="2890">
                  <c:v>2014.3620000000001</c:v>
                </c:pt>
                <c:pt idx="2891">
                  <c:v>2014.365</c:v>
                </c:pt>
                <c:pt idx="2892">
                  <c:v>2014.3679999999999</c:v>
                </c:pt>
                <c:pt idx="2893">
                  <c:v>2014.556</c:v>
                </c:pt>
                <c:pt idx="2894">
                  <c:v>2014.557</c:v>
                </c:pt>
                <c:pt idx="2895">
                  <c:v>2014.5609999999999</c:v>
                </c:pt>
                <c:pt idx="2896">
                  <c:v>2014.5619999999999</c:v>
                </c:pt>
                <c:pt idx="2897">
                  <c:v>2014.569</c:v>
                </c:pt>
                <c:pt idx="2898">
                  <c:v>2014.58</c:v>
                </c:pt>
                <c:pt idx="2899">
                  <c:v>2014.587</c:v>
                </c:pt>
                <c:pt idx="2900">
                  <c:v>2014.588</c:v>
                </c:pt>
                <c:pt idx="2901">
                  <c:v>2014.5909999999999</c:v>
                </c:pt>
                <c:pt idx="2902">
                  <c:v>2014.5930000000001</c:v>
                </c:pt>
                <c:pt idx="2903">
                  <c:v>2014.595</c:v>
                </c:pt>
                <c:pt idx="2904">
                  <c:v>2014.598</c:v>
                </c:pt>
                <c:pt idx="2905">
                  <c:v>2014.6020000000001</c:v>
                </c:pt>
                <c:pt idx="2906">
                  <c:v>2014.604</c:v>
                </c:pt>
                <c:pt idx="2907">
                  <c:v>2014.607</c:v>
                </c:pt>
                <c:pt idx="2908">
                  <c:v>2014.6089999999999</c:v>
                </c:pt>
                <c:pt idx="2909">
                  <c:v>2014.6120000000001</c:v>
                </c:pt>
                <c:pt idx="2910">
                  <c:v>2014.615</c:v>
                </c:pt>
                <c:pt idx="2911">
                  <c:v>2014.6179999999999</c:v>
                </c:pt>
                <c:pt idx="2912">
                  <c:v>2014.6410000000001</c:v>
                </c:pt>
                <c:pt idx="2913">
                  <c:v>2014.646</c:v>
                </c:pt>
                <c:pt idx="2914">
                  <c:v>2014.66</c:v>
                </c:pt>
                <c:pt idx="2915">
                  <c:v>2014.665</c:v>
                </c:pt>
                <c:pt idx="2916">
                  <c:v>2014.6669999999999</c:v>
                </c:pt>
                <c:pt idx="2917">
                  <c:v>2014.6690000000001</c:v>
                </c:pt>
                <c:pt idx="2918">
                  <c:v>2014.673</c:v>
                </c:pt>
                <c:pt idx="2919">
                  <c:v>2014.6759999999999</c:v>
                </c:pt>
                <c:pt idx="2920">
                  <c:v>2014.6780000000001</c:v>
                </c:pt>
                <c:pt idx="2921">
                  <c:v>2014.682</c:v>
                </c:pt>
                <c:pt idx="2922">
                  <c:v>2014.683</c:v>
                </c:pt>
                <c:pt idx="2923">
                  <c:v>2014.6869999999999</c:v>
                </c:pt>
                <c:pt idx="2924">
                  <c:v>2014.6890000000001</c:v>
                </c:pt>
                <c:pt idx="2925">
                  <c:v>2014.692</c:v>
                </c:pt>
                <c:pt idx="2926">
                  <c:v>2014.694</c:v>
                </c:pt>
                <c:pt idx="2927">
                  <c:v>2014.71</c:v>
                </c:pt>
                <c:pt idx="2928">
                  <c:v>2014.7139999999999</c:v>
                </c:pt>
                <c:pt idx="2929">
                  <c:v>2014.722</c:v>
                </c:pt>
                <c:pt idx="2930">
                  <c:v>2014.7249999999999</c:v>
                </c:pt>
                <c:pt idx="2931">
                  <c:v>2014.7270000000001</c:v>
                </c:pt>
                <c:pt idx="2932">
                  <c:v>2014.731</c:v>
                </c:pt>
                <c:pt idx="2933">
                  <c:v>2014.732</c:v>
                </c:pt>
                <c:pt idx="2934">
                  <c:v>2014.742</c:v>
                </c:pt>
                <c:pt idx="2935">
                  <c:v>2014.7439999999999</c:v>
                </c:pt>
                <c:pt idx="2936">
                  <c:v>2014.7460000000001</c:v>
                </c:pt>
                <c:pt idx="2937">
                  <c:v>2014.751</c:v>
                </c:pt>
                <c:pt idx="2938">
                  <c:v>2014.752</c:v>
                </c:pt>
                <c:pt idx="2939">
                  <c:v>2014.7539999999999</c:v>
                </c:pt>
                <c:pt idx="2940">
                  <c:v>2014.759</c:v>
                </c:pt>
                <c:pt idx="2941">
                  <c:v>2014.761</c:v>
                </c:pt>
                <c:pt idx="2942">
                  <c:v>2014.7629999999999</c:v>
                </c:pt>
                <c:pt idx="2943">
                  <c:v>2014.7650000000001</c:v>
                </c:pt>
                <c:pt idx="2944">
                  <c:v>2014.769</c:v>
                </c:pt>
                <c:pt idx="2945">
                  <c:v>2014.7719999999999</c:v>
                </c:pt>
                <c:pt idx="2946">
                  <c:v>2014.7850000000001</c:v>
                </c:pt>
                <c:pt idx="2947">
                  <c:v>2014.8019999999999</c:v>
                </c:pt>
                <c:pt idx="2948">
                  <c:v>2014.806</c:v>
                </c:pt>
                <c:pt idx="2949">
                  <c:v>2014.808</c:v>
                </c:pt>
                <c:pt idx="2950">
                  <c:v>2014.81</c:v>
                </c:pt>
                <c:pt idx="2951">
                  <c:v>2014.8119999999999</c:v>
                </c:pt>
                <c:pt idx="2952">
                  <c:v>2014.819</c:v>
                </c:pt>
                <c:pt idx="2953">
                  <c:v>2014.8209999999999</c:v>
                </c:pt>
                <c:pt idx="2954">
                  <c:v>2014.8230000000001</c:v>
                </c:pt>
                <c:pt idx="2955">
                  <c:v>2014.826</c:v>
                </c:pt>
                <c:pt idx="2956">
                  <c:v>2014.829</c:v>
                </c:pt>
                <c:pt idx="2957">
                  <c:v>2014.854</c:v>
                </c:pt>
                <c:pt idx="2958">
                  <c:v>2014.857</c:v>
                </c:pt>
                <c:pt idx="2959">
                  <c:v>2014.8589999999999</c:v>
                </c:pt>
                <c:pt idx="2960">
                  <c:v>2014.8610000000001</c:v>
                </c:pt>
                <c:pt idx="2961">
                  <c:v>2014.866</c:v>
                </c:pt>
                <c:pt idx="2962">
                  <c:v>2014.876</c:v>
                </c:pt>
                <c:pt idx="2963">
                  <c:v>2014.8779999999999</c:v>
                </c:pt>
                <c:pt idx="2964">
                  <c:v>2014.8820000000001</c:v>
                </c:pt>
                <c:pt idx="2965">
                  <c:v>2014.884</c:v>
                </c:pt>
                <c:pt idx="2966">
                  <c:v>2014.886</c:v>
                </c:pt>
                <c:pt idx="2967">
                  <c:v>2014.895</c:v>
                </c:pt>
                <c:pt idx="2968">
                  <c:v>2014.8979999999999</c:v>
                </c:pt>
                <c:pt idx="2969">
                  <c:v>2014.9010000000001</c:v>
                </c:pt>
                <c:pt idx="2970">
                  <c:v>2014.902</c:v>
                </c:pt>
                <c:pt idx="2971">
                  <c:v>2014.9059999999999</c:v>
                </c:pt>
                <c:pt idx="2972">
                  <c:v>2014.9179999999999</c:v>
                </c:pt>
                <c:pt idx="2973">
                  <c:v>2014.9190000000001</c:v>
                </c:pt>
                <c:pt idx="2974">
                  <c:v>2014.922</c:v>
                </c:pt>
                <c:pt idx="2975">
                  <c:v>2014.924</c:v>
                </c:pt>
                <c:pt idx="2976">
                  <c:v>2014.9269999999999</c:v>
                </c:pt>
                <c:pt idx="2977">
                  <c:v>2014.931</c:v>
                </c:pt>
                <c:pt idx="2978">
                  <c:v>2014.9549999999999</c:v>
                </c:pt>
                <c:pt idx="2979">
                  <c:v>2014.9580000000001</c:v>
                </c:pt>
                <c:pt idx="2980">
                  <c:v>2014.961</c:v>
                </c:pt>
                <c:pt idx="2981">
                  <c:v>2014.9639999999999</c:v>
                </c:pt>
                <c:pt idx="2982">
                  <c:v>2014.9649999999999</c:v>
                </c:pt>
                <c:pt idx="2983">
                  <c:v>2014.9690000000001</c:v>
                </c:pt>
                <c:pt idx="2984">
                  <c:v>2014.972</c:v>
                </c:pt>
                <c:pt idx="2985">
                  <c:v>2014.9739999999999</c:v>
                </c:pt>
                <c:pt idx="2986">
                  <c:v>2014.9770000000001</c:v>
                </c:pt>
                <c:pt idx="2987">
                  <c:v>2014.98</c:v>
                </c:pt>
                <c:pt idx="2988">
                  <c:v>2014.982</c:v>
                </c:pt>
                <c:pt idx="2989">
                  <c:v>2014.9839999999999</c:v>
                </c:pt>
                <c:pt idx="2990">
                  <c:v>2014.991</c:v>
                </c:pt>
                <c:pt idx="2991">
                  <c:v>2014.9929999999999</c:v>
                </c:pt>
                <c:pt idx="2992">
                  <c:v>2014.9949999999999</c:v>
                </c:pt>
                <c:pt idx="2993">
                  <c:v>2014.998</c:v>
                </c:pt>
                <c:pt idx="2994">
                  <c:v>2015.001</c:v>
                </c:pt>
                <c:pt idx="2995">
                  <c:v>2015.0039999999999</c:v>
                </c:pt>
                <c:pt idx="2996">
                  <c:v>2015.066</c:v>
                </c:pt>
                <c:pt idx="2997">
                  <c:v>2015.068</c:v>
                </c:pt>
                <c:pt idx="2998">
                  <c:v>2015.069</c:v>
                </c:pt>
                <c:pt idx="2999">
                  <c:v>2015.0730000000001</c:v>
                </c:pt>
                <c:pt idx="3000">
                  <c:v>2015.079</c:v>
                </c:pt>
                <c:pt idx="3001">
                  <c:v>2015.0930000000001</c:v>
                </c:pt>
                <c:pt idx="3002">
                  <c:v>2015.096</c:v>
                </c:pt>
                <c:pt idx="3003">
                  <c:v>2015.098</c:v>
                </c:pt>
                <c:pt idx="3004">
                  <c:v>2015.1</c:v>
                </c:pt>
                <c:pt idx="3005">
                  <c:v>2015.104</c:v>
                </c:pt>
                <c:pt idx="3006">
                  <c:v>2015.105</c:v>
                </c:pt>
                <c:pt idx="3007">
                  <c:v>2015.1079999999999</c:v>
                </c:pt>
                <c:pt idx="3008">
                  <c:v>2015.1110000000001</c:v>
                </c:pt>
                <c:pt idx="3009">
                  <c:v>2015.1130000000001</c:v>
                </c:pt>
                <c:pt idx="3010">
                  <c:v>2015.126</c:v>
                </c:pt>
                <c:pt idx="3011">
                  <c:v>2015.1279999999999</c:v>
                </c:pt>
                <c:pt idx="3012">
                  <c:v>2015.1310000000001</c:v>
                </c:pt>
                <c:pt idx="3013">
                  <c:v>2015.134</c:v>
                </c:pt>
                <c:pt idx="3014">
                  <c:v>2015.136</c:v>
                </c:pt>
                <c:pt idx="3015">
                  <c:v>2015.1379999999999</c:v>
                </c:pt>
                <c:pt idx="3016">
                  <c:v>2015.144</c:v>
                </c:pt>
                <c:pt idx="3017">
                  <c:v>2015.1469999999999</c:v>
                </c:pt>
                <c:pt idx="3018">
                  <c:v>2015.15</c:v>
                </c:pt>
                <c:pt idx="3019">
                  <c:v>2015.152</c:v>
                </c:pt>
                <c:pt idx="3020">
                  <c:v>2015.155</c:v>
                </c:pt>
                <c:pt idx="3021">
                  <c:v>2015.1610000000001</c:v>
                </c:pt>
                <c:pt idx="3022">
                  <c:v>2015.1669999999999</c:v>
                </c:pt>
                <c:pt idx="3023">
                  <c:v>2015.1690000000001</c:v>
                </c:pt>
                <c:pt idx="3024">
                  <c:v>2015.172</c:v>
                </c:pt>
                <c:pt idx="3025">
                  <c:v>2015.1769999999999</c:v>
                </c:pt>
                <c:pt idx="3026">
                  <c:v>2015.181</c:v>
                </c:pt>
                <c:pt idx="3027">
                  <c:v>2015.182</c:v>
                </c:pt>
                <c:pt idx="3028">
                  <c:v>2015.184</c:v>
                </c:pt>
                <c:pt idx="3029">
                  <c:v>2015.191</c:v>
                </c:pt>
                <c:pt idx="3030">
                  <c:v>2015.2049999999999</c:v>
                </c:pt>
                <c:pt idx="3031">
                  <c:v>2015.2139999999999</c:v>
                </c:pt>
                <c:pt idx="3032">
                  <c:v>2015.2139999999999</c:v>
                </c:pt>
                <c:pt idx="3033">
                  <c:v>2015.221</c:v>
                </c:pt>
                <c:pt idx="3034">
                  <c:v>2015.223</c:v>
                </c:pt>
                <c:pt idx="3035">
                  <c:v>2015.2260000000001</c:v>
                </c:pt>
                <c:pt idx="3036">
                  <c:v>2015.2460000000001</c:v>
                </c:pt>
                <c:pt idx="3037">
                  <c:v>2015.248</c:v>
                </c:pt>
                <c:pt idx="3038">
                  <c:v>2015.251</c:v>
                </c:pt>
                <c:pt idx="3039">
                  <c:v>2015.259</c:v>
                </c:pt>
                <c:pt idx="3040">
                  <c:v>2015.2619999999999</c:v>
                </c:pt>
                <c:pt idx="3041">
                  <c:v>2015.2650000000001</c:v>
                </c:pt>
                <c:pt idx="3042">
                  <c:v>2015.268</c:v>
                </c:pt>
                <c:pt idx="3043">
                  <c:v>2015.269</c:v>
                </c:pt>
                <c:pt idx="3044">
                  <c:v>2015.2950000000001</c:v>
                </c:pt>
                <c:pt idx="3045">
                  <c:v>2015.317</c:v>
                </c:pt>
                <c:pt idx="3046">
                  <c:v>2015.32</c:v>
                </c:pt>
                <c:pt idx="3047">
                  <c:v>2015.3209999999999</c:v>
                </c:pt>
                <c:pt idx="3048">
                  <c:v>2015.3240000000001</c:v>
                </c:pt>
                <c:pt idx="3049">
                  <c:v>2015.327</c:v>
                </c:pt>
                <c:pt idx="3050">
                  <c:v>2015.33</c:v>
                </c:pt>
                <c:pt idx="3051">
                  <c:v>2015.336</c:v>
                </c:pt>
                <c:pt idx="3052">
                  <c:v>2015.338</c:v>
                </c:pt>
                <c:pt idx="3053">
                  <c:v>2015.3409999999999</c:v>
                </c:pt>
                <c:pt idx="3054">
                  <c:v>2015.355</c:v>
                </c:pt>
                <c:pt idx="3055">
                  <c:v>2015.357</c:v>
                </c:pt>
                <c:pt idx="3056">
                  <c:v>2015.3610000000001</c:v>
                </c:pt>
                <c:pt idx="3057">
                  <c:v>2015.3620000000001</c:v>
                </c:pt>
                <c:pt idx="3058">
                  <c:v>2015.366</c:v>
                </c:pt>
                <c:pt idx="3059">
                  <c:v>2015.3820000000001</c:v>
                </c:pt>
                <c:pt idx="3060">
                  <c:v>2015.386</c:v>
                </c:pt>
                <c:pt idx="3061">
                  <c:v>2015.3869999999999</c:v>
                </c:pt>
                <c:pt idx="3062">
                  <c:v>2015.39</c:v>
                </c:pt>
                <c:pt idx="3063">
                  <c:v>2015.393</c:v>
                </c:pt>
                <c:pt idx="3064">
                  <c:v>2015.396</c:v>
                </c:pt>
                <c:pt idx="3065">
                  <c:v>2015.3979999999999</c:v>
                </c:pt>
                <c:pt idx="3066">
                  <c:v>2015.402</c:v>
                </c:pt>
                <c:pt idx="3067">
                  <c:v>2015.404</c:v>
                </c:pt>
                <c:pt idx="3068">
                  <c:v>2015.4159999999999</c:v>
                </c:pt>
                <c:pt idx="3069">
                  <c:v>2015.4169999999999</c:v>
                </c:pt>
                <c:pt idx="3070">
                  <c:v>2015.421</c:v>
                </c:pt>
                <c:pt idx="3071">
                  <c:v>2015.433</c:v>
                </c:pt>
                <c:pt idx="3072">
                  <c:v>2015.434</c:v>
                </c:pt>
                <c:pt idx="3073">
                  <c:v>2015.4369999999999</c:v>
                </c:pt>
                <c:pt idx="3074">
                  <c:v>2015.4390000000001</c:v>
                </c:pt>
                <c:pt idx="3075">
                  <c:v>2015.443</c:v>
                </c:pt>
                <c:pt idx="3076">
                  <c:v>2015.451</c:v>
                </c:pt>
                <c:pt idx="3077">
                  <c:v>2015.453</c:v>
                </c:pt>
                <c:pt idx="3078">
                  <c:v>2015.4570000000001</c:v>
                </c:pt>
                <c:pt idx="3079">
                  <c:v>2015.4590000000001</c:v>
                </c:pt>
                <c:pt idx="3080">
                  <c:v>2015.462</c:v>
                </c:pt>
                <c:pt idx="3081">
                  <c:v>2015.4680000000001</c:v>
                </c:pt>
                <c:pt idx="3082">
                  <c:v>2015.47</c:v>
                </c:pt>
                <c:pt idx="3083">
                  <c:v>2015.472</c:v>
                </c:pt>
                <c:pt idx="3084">
                  <c:v>2015.4749999999999</c:v>
                </c:pt>
                <c:pt idx="3085">
                  <c:v>2015.4780000000001</c:v>
                </c:pt>
                <c:pt idx="3086">
                  <c:v>2015.48</c:v>
                </c:pt>
                <c:pt idx="3087">
                  <c:v>2015.4929999999999</c:v>
                </c:pt>
                <c:pt idx="3088">
                  <c:v>2015.4949999999999</c:v>
                </c:pt>
                <c:pt idx="3089">
                  <c:v>2015.498</c:v>
                </c:pt>
                <c:pt idx="3090">
                  <c:v>2015.502</c:v>
                </c:pt>
                <c:pt idx="3091">
                  <c:v>2015.502</c:v>
                </c:pt>
                <c:pt idx="3092">
                  <c:v>2015.5060000000001</c:v>
                </c:pt>
                <c:pt idx="3093">
                  <c:v>2015.509</c:v>
                </c:pt>
                <c:pt idx="3094">
                  <c:v>2015.511</c:v>
                </c:pt>
                <c:pt idx="3095">
                  <c:v>2015.5139999999999</c:v>
                </c:pt>
                <c:pt idx="3096">
                  <c:v>2015.5229999999999</c:v>
                </c:pt>
                <c:pt idx="3097">
                  <c:v>2015.5239999999999</c:v>
                </c:pt>
                <c:pt idx="3098">
                  <c:v>2015.527</c:v>
                </c:pt>
                <c:pt idx="3099">
                  <c:v>2015.5309999999999</c:v>
                </c:pt>
                <c:pt idx="3100">
                  <c:v>2015.55</c:v>
                </c:pt>
                <c:pt idx="3101">
                  <c:v>2015.5509999999999</c:v>
                </c:pt>
                <c:pt idx="3102">
                  <c:v>2015.5550000000001</c:v>
                </c:pt>
                <c:pt idx="3103">
                  <c:v>2015.559</c:v>
                </c:pt>
                <c:pt idx="3104">
                  <c:v>2015.56</c:v>
                </c:pt>
                <c:pt idx="3105">
                  <c:v>2015.5640000000001</c:v>
                </c:pt>
                <c:pt idx="3106">
                  <c:v>2015.566</c:v>
                </c:pt>
                <c:pt idx="3107">
                  <c:v>2015.569</c:v>
                </c:pt>
                <c:pt idx="3108">
                  <c:v>2015.5709999999999</c:v>
                </c:pt>
                <c:pt idx="3109">
                  <c:v>2015.5740000000001</c:v>
                </c:pt>
                <c:pt idx="3110">
                  <c:v>2015.578</c:v>
                </c:pt>
                <c:pt idx="3111">
                  <c:v>2015.586</c:v>
                </c:pt>
                <c:pt idx="3112">
                  <c:v>2015.588</c:v>
                </c:pt>
                <c:pt idx="3113">
                  <c:v>2015.5909999999999</c:v>
                </c:pt>
                <c:pt idx="3114">
                  <c:v>2015.5940000000001</c:v>
                </c:pt>
                <c:pt idx="3115">
                  <c:v>2015.596</c:v>
                </c:pt>
                <c:pt idx="3116">
                  <c:v>2015.6020000000001</c:v>
                </c:pt>
                <c:pt idx="3117">
                  <c:v>2015.605</c:v>
                </c:pt>
                <c:pt idx="3118">
                  <c:v>2015.6079999999999</c:v>
                </c:pt>
                <c:pt idx="3119">
                  <c:v>2015.61</c:v>
                </c:pt>
                <c:pt idx="3120">
                  <c:v>2015.6120000000001</c:v>
                </c:pt>
                <c:pt idx="3121">
                  <c:v>2015.616</c:v>
                </c:pt>
                <c:pt idx="3122">
                  <c:v>2015.627</c:v>
                </c:pt>
                <c:pt idx="3123">
                  <c:v>2015.6289999999999</c:v>
                </c:pt>
                <c:pt idx="3124">
                  <c:v>2015.635</c:v>
                </c:pt>
                <c:pt idx="3125">
                  <c:v>2015.6369999999999</c:v>
                </c:pt>
                <c:pt idx="3126">
                  <c:v>2015.643</c:v>
                </c:pt>
                <c:pt idx="3127">
                  <c:v>2015.6469999999999</c:v>
                </c:pt>
                <c:pt idx="3128">
                  <c:v>2015.655</c:v>
                </c:pt>
                <c:pt idx="3129">
                  <c:v>2015.6569999999999</c:v>
                </c:pt>
                <c:pt idx="3130">
                  <c:v>2015.663</c:v>
                </c:pt>
                <c:pt idx="3131">
                  <c:v>2015.664</c:v>
                </c:pt>
                <c:pt idx="3132">
                  <c:v>2015.6679999999999</c:v>
                </c:pt>
                <c:pt idx="3133">
                  <c:v>2015.67</c:v>
                </c:pt>
                <c:pt idx="3134">
                  <c:v>2015.673</c:v>
                </c:pt>
                <c:pt idx="3135">
                  <c:v>2015.6790000000001</c:v>
                </c:pt>
                <c:pt idx="3136">
                  <c:v>2015.681</c:v>
                </c:pt>
                <c:pt idx="3137">
                  <c:v>2015.683</c:v>
                </c:pt>
                <c:pt idx="3138">
                  <c:v>2015.6869999999999</c:v>
                </c:pt>
                <c:pt idx="3139">
                  <c:v>2015.6890000000001</c:v>
                </c:pt>
                <c:pt idx="3140">
                  <c:v>2015.691</c:v>
                </c:pt>
                <c:pt idx="3141">
                  <c:v>2015.6959999999999</c:v>
                </c:pt>
                <c:pt idx="3142">
                  <c:v>2015.701</c:v>
                </c:pt>
                <c:pt idx="3143">
                  <c:v>2015.703</c:v>
                </c:pt>
                <c:pt idx="3144">
                  <c:v>2015.7059999999999</c:v>
                </c:pt>
                <c:pt idx="3145">
                  <c:v>2015.7080000000001</c:v>
                </c:pt>
                <c:pt idx="3146">
                  <c:v>2015.711</c:v>
                </c:pt>
                <c:pt idx="3147">
                  <c:v>2015.721</c:v>
                </c:pt>
                <c:pt idx="3148">
                  <c:v>2015.722</c:v>
                </c:pt>
                <c:pt idx="3149">
                  <c:v>2015.7239999999999</c:v>
                </c:pt>
                <c:pt idx="3150">
                  <c:v>2015.729</c:v>
                </c:pt>
                <c:pt idx="3151">
                  <c:v>2015.73</c:v>
                </c:pt>
                <c:pt idx="3152">
                  <c:v>2015.732</c:v>
                </c:pt>
                <c:pt idx="3153">
                  <c:v>2015.7380000000001</c:v>
                </c:pt>
                <c:pt idx="3154">
                  <c:v>2015.7380000000001</c:v>
                </c:pt>
                <c:pt idx="3155">
                  <c:v>2015.741</c:v>
                </c:pt>
                <c:pt idx="3156">
                  <c:v>2015.7439999999999</c:v>
                </c:pt>
                <c:pt idx="3157">
                  <c:v>2015.7470000000001</c:v>
                </c:pt>
                <c:pt idx="3158">
                  <c:v>2015.75</c:v>
                </c:pt>
                <c:pt idx="3159">
                  <c:v>2015.7550000000001</c:v>
                </c:pt>
                <c:pt idx="3160">
                  <c:v>2015.758</c:v>
                </c:pt>
                <c:pt idx="3161">
                  <c:v>2015.761</c:v>
                </c:pt>
                <c:pt idx="3162">
                  <c:v>2015.7629999999999</c:v>
                </c:pt>
                <c:pt idx="3163">
                  <c:v>2015.7650000000001</c:v>
                </c:pt>
                <c:pt idx="3164">
                  <c:v>2015.769</c:v>
                </c:pt>
                <c:pt idx="3165">
                  <c:v>2015.771</c:v>
                </c:pt>
                <c:pt idx="3166">
                  <c:v>2015.78</c:v>
                </c:pt>
                <c:pt idx="3167">
                  <c:v>2015.7829999999999</c:v>
                </c:pt>
                <c:pt idx="3168">
                  <c:v>2015.7840000000001</c:v>
                </c:pt>
                <c:pt idx="3169">
                  <c:v>2015.787</c:v>
                </c:pt>
                <c:pt idx="3170">
                  <c:v>2015.799</c:v>
                </c:pt>
                <c:pt idx="3171">
                  <c:v>2015.8009999999999</c:v>
                </c:pt>
                <c:pt idx="3172">
                  <c:v>2015.8040000000001</c:v>
                </c:pt>
                <c:pt idx="3173">
                  <c:v>2015.807</c:v>
                </c:pt>
                <c:pt idx="3174">
                  <c:v>2015.8140000000001</c:v>
                </c:pt>
                <c:pt idx="3175">
                  <c:v>2015.816</c:v>
                </c:pt>
                <c:pt idx="3176">
                  <c:v>2015.8230000000001</c:v>
                </c:pt>
                <c:pt idx="3177">
                  <c:v>2015.8230000000001</c:v>
                </c:pt>
                <c:pt idx="3178">
                  <c:v>2015.825</c:v>
                </c:pt>
                <c:pt idx="3179">
                  <c:v>2015.829</c:v>
                </c:pt>
                <c:pt idx="3180">
                  <c:v>2015.8330000000001</c:v>
                </c:pt>
                <c:pt idx="3181">
                  <c:v>2015.835</c:v>
                </c:pt>
                <c:pt idx="3182">
                  <c:v>2015.836</c:v>
                </c:pt>
                <c:pt idx="3183">
                  <c:v>2015.8389999999999</c:v>
                </c:pt>
                <c:pt idx="3184">
                  <c:v>2015.8420000000001</c:v>
                </c:pt>
                <c:pt idx="3185">
                  <c:v>2015.845</c:v>
                </c:pt>
                <c:pt idx="3186">
                  <c:v>2015.847</c:v>
                </c:pt>
                <c:pt idx="3187">
                  <c:v>2016.0630000000001</c:v>
                </c:pt>
                <c:pt idx="3188">
                  <c:v>2016.0650000000001</c:v>
                </c:pt>
                <c:pt idx="3189">
                  <c:v>2016.068</c:v>
                </c:pt>
                <c:pt idx="3190">
                  <c:v>2016.069</c:v>
                </c:pt>
                <c:pt idx="3191">
                  <c:v>2016.0719999999999</c:v>
                </c:pt>
                <c:pt idx="3192">
                  <c:v>2016.076</c:v>
                </c:pt>
                <c:pt idx="3193">
                  <c:v>2016.088</c:v>
                </c:pt>
                <c:pt idx="3194">
                  <c:v>2016.0889999999999</c:v>
                </c:pt>
                <c:pt idx="3195">
                  <c:v>2016.0909999999999</c:v>
                </c:pt>
                <c:pt idx="3196">
                  <c:v>2016.095</c:v>
                </c:pt>
                <c:pt idx="3197">
                  <c:v>2016.1010000000001</c:v>
                </c:pt>
                <c:pt idx="3198">
                  <c:v>2016.1020000000001</c:v>
                </c:pt>
                <c:pt idx="3199">
                  <c:v>2016.106</c:v>
                </c:pt>
                <c:pt idx="3200">
                  <c:v>2016.1079999999999</c:v>
                </c:pt>
                <c:pt idx="3201">
                  <c:v>2016.1120000000001</c:v>
                </c:pt>
                <c:pt idx="3202">
                  <c:v>2016.1130000000001</c:v>
                </c:pt>
                <c:pt idx="3203">
                  <c:v>2016.123</c:v>
                </c:pt>
                <c:pt idx="3204">
                  <c:v>2016.125</c:v>
                </c:pt>
                <c:pt idx="3205">
                  <c:v>2016.1279999999999</c:v>
                </c:pt>
                <c:pt idx="3206">
                  <c:v>2016.13</c:v>
                </c:pt>
                <c:pt idx="3207">
                  <c:v>2016.134</c:v>
                </c:pt>
                <c:pt idx="3208">
                  <c:v>2016.1420000000001</c:v>
                </c:pt>
                <c:pt idx="3209">
                  <c:v>2016.1469999999999</c:v>
                </c:pt>
                <c:pt idx="3210">
                  <c:v>2016.1659999999999</c:v>
                </c:pt>
                <c:pt idx="3211">
                  <c:v>2016.17</c:v>
                </c:pt>
                <c:pt idx="3212">
                  <c:v>2016.172</c:v>
                </c:pt>
                <c:pt idx="3213">
                  <c:v>2016.18</c:v>
                </c:pt>
                <c:pt idx="3214">
                  <c:v>2016.182</c:v>
                </c:pt>
                <c:pt idx="3215">
                  <c:v>2016.1859999999999</c:v>
                </c:pt>
                <c:pt idx="3216">
                  <c:v>2016.1869999999999</c:v>
                </c:pt>
                <c:pt idx="3217">
                  <c:v>2016.2</c:v>
                </c:pt>
                <c:pt idx="3218">
                  <c:v>2016.202</c:v>
                </c:pt>
                <c:pt idx="3219">
                  <c:v>2016.2049999999999</c:v>
                </c:pt>
                <c:pt idx="3220">
                  <c:v>2016.2080000000001</c:v>
                </c:pt>
                <c:pt idx="3221">
                  <c:v>2016.213</c:v>
                </c:pt>
                <c:pt idx="3222">
                  <c:v>2016.2159999999999</c:v>
                </c:pt>
                <c:pt idx="3223">
                  <c:v>2016.2190000000001</c:v>
                </c:pt>
                <c:pt idx="3224">
                  <c:v>2016.221</c:v>
                </c:pt>
                <c:pt idx="3225">
                  <c:v>2016.2239999999999</c:v>
                </c:pt>
                <c:pt idx="3226">
                  <c:v>2016.2270000000001</c:v>
                </c:pt>
                <c:pt idx="3227">
                  <c:v>2016.231</c:v>
                </c:pt>
                <c:pt idx="3228">
                  <c:v>2016.2560000000001</c:v>
                </c:pt>
                <c:pt idx="3229">
                  <c:v>2016.2619999999999</c:v>
                </c:pt>
                <c:pt idx="3230">
                  <c:v>2016.2739999999999</c:v>
                </c:pt>
                <c:pt idx="3231">
                  <c:v>2016.277</c:v>
                </c:pt>
                <c:pt idx="3232">
                  <c:v>2016.278</c:v>
                </c:pt>
                <c:pt idx="3233">
                  <c:v>2016.28</c:v>
                </c:pt>
                <c:pt idx="3234">
                  <c:v>2016.2840000000001</c:v>
                </c:pt>
                <c:pt idx="3235">
                  <c:v>2016.2860000000001</c:v>
                </c:pt>
                <c:pt idx="3236">
                  <c:v>2016.289</c:v>
                </c:pt>
                <c:pt idx="3237">
                  <c:v>2016.2929999999999</c:v>
                </c:pt>
                <c:pt idx="3238">
                  <c:v>2016.2950000000001</c:v>
                </c:pt>
                <c:pt idx="3239">
                  <c:v>2016.298</c:v>
                </c:pt>
                <c:pt idx="3240">
                  <c:v>2016.299</c:v>
                </c:pt>
                <c:pt idx="3241">
                  <c:v>2016.3030000000001</c:v>
                </c:pt>
                <c:pt idx="3242">
                  <c:v>2016.3050000000001</c:v>
                </c:pt>
                <c:pt idx="3243">
                  <c:v>2016.309</c:v>
                </c:pt>
                <c:pt idx="3244">
                  <c:v>2016.3119999999999</c:v>
                </c:pt>
                <c:pt idx="3245">
                  <c:v>2016.3309999999999</c:v>
                </c:pt>
                <c:pt idx="3246">
                  <c:v>2016.3320000000001</c:v>
                </c:pt>
                <c:pt idx="3247">
                  <c:v>2016.335</c:v>
                </c:pt>
                <c:pt idx="3248">
                  <c:v>2016.338</c:v>
                </c:pt>
                <c:pt idx="3249">
                  <c:v>2016.347</c:v>
                </c:pt>
                <c:pt idx="3250">
                  <c:v>2016.35</c:v>
                </c:pt>
                <c:pt idx="3251">
                  <c:v>2016.3520000000001</c:v>
                </c:pt>
                <c:pt idx="3252">
                  <c:v>2016.356</c:v>
                </c:pt>
                <c:pt idx="3253">
                  <c:v>2016.357</c:v>
                </c:pt>
                <c:pt idx="3254">
                  <c:v>2016.3610000000001</c:v>
                </c:pt>
                <c:pt idx="3255">
                  <c:v>2016.364</c:v>
                </c:pt>
                <c:pt idx="3256">
                  <c:v>2016.365</c:v>
                </c:pt>
                <c:pt idx="3257">
                  <c:v>2016.37</c:v>
                </c:pt>
                <c:pt idx="3258">
                  <c:v>2016.3710000000001</c:v>
                </c:pt>
                <c:pt idx="3259">
                  <c:v>2016.375</c:v>
                </c:pt>
                <c:pt idx="3260">
                  <c:v>2016.377</c:v>
                </c:pt>
                <c:pt idx="3261">
                  <c:v>2016.3789999999999</c:v>
                </c:pt>
                <c:pt idx="3262">
                  <c:v>2016.3820000000001</c:v>
                </c:pt>
                <c:pt idx="3263">
                  <c:v>2016.386</c:v>
                </c:pt>
                <c:pt idx="3264">
                  <c:v>2016.3869999999999</c:v>
                </c:pt>
                <c:pt idx="3265">
                  <c:v>2016.3920000000001</c:v>
                </c:pt>
                <c:pt idx="3266">
                  <c:v>2016.393</c:v>
                </c:pt>
                <c:pt idx="3267">
                  <c:v>2016.395</c:v>
                </c:pt>
                <c:pt idx="3268">
                  <c:v>2016.403</c:v>
                </c:pt>
                <c:pt idx="3269">
                  <c:v>2016.404</c:v>
                </c:pt>
                <c:pt idx="3270">
                  <c:v>2016.4079999999999</c:v>
                </c:pt>
                <c:pt idx="3271">
                  <c:v>2016.4090000000001</c:v>
                </c:pt>
                <c:pt idx="3272">
                  <c:v>2016.412</c:v>
                </c:pt>
                <c:pt idx="3273">
                  <c:v>2016.4159999999999</c:v>
                </c:pt>
                <c:pt idx="3274">
                  <c:v>2016.4190000000001</c:v>
                </c:pt>
                <c:pt idx="3275">
                  <c:v>2016.42</c:v>
                </c:pt>
                <c:pt idx="3276">
                  <c:v>2016.424</c:v>
                </c:pt>
                <c:pt idx="3277">
                  <c:v>2016.4269999999999</c:v>
                </c:pt>
                <c:pt idx="3278">
                  <c:v>2016.4290000000001</c:v>
                </c:pt>
                <c:pt idx="3279">
                  <c:v>2016.431</c:v>
                </c:pt>
                <c:pt idx="3280">
                  <c:v>2016.4349999999999</c:v>
                </c:pt>
                <c:pt idx="3281">
                  <c:v>2016.4380000000001</c:v>
                </c:pt>
                <c:pt idx="3282">
                  <c:v>2016.441</c:v>
                </c:pt>
                <c:pt idx="3283">
                  <c:v>2016.4490000000001</c:v>
                </c:pt>
                <c:pt idx="3284">
                  <c:v>2016.451</c:v>
                </c:pt>
                <c:pt idx="3285">
                  <c:v>2016.454</c:v>
                </c:pt>
                <c:pt idx="3286">
                  <c:v>2016.4570000000001</c:v>
                </c:pt>
                <c:pt idx="3287">
                  <c:v>2016.4649999999999</c:v>
                </c:pt>
                <c:pt idx="3288">
                  <c:v>2016.4680000000001</c:v>
                </c:pt>
                <c:pt idx="3289">
                  <c:v>2016.47</c:v>
                </c:pt>
                <c:pt idx="3290">
                  <c:v>2016.473</c:v>
                </c:pt>
                <c:pt idx="3291">
                  <c:v>2016.4749999999999</c:v>
                </c:pt>
                <c:pt idx="3292">
                  <c:v>2016.4780000000001</c:v>
                </c:pt>
                <c:pt idx="3293">
                  <c:v>2016.482</c:v>
                </c:pt>
                <c:pt idx="3294">
                  <c:v>2016.4839999999999</c:v>
                </c:pt>
                <c:pt idx="3295">
                  <c:v>2016.4870000000001</c:v>
                </c:pt>
                <c:pt idx="3296">
                  <c:v>2016.49</c:v>
                </c:pt>
                <c:pt idx="3297">
                  <c:v>2016.492</c:v>
                </c:pt>
                <c:pt idx="3298">
                  <c:v>2016.498</c:v>
                </c:pt>
                <c:pt idx="3299">
                  <c:v>2016.501</c:v>
                </c:pt>
                <c:pt idx="3300">
                  <c:v>2016.5060000000001</c:v>
                </c:pt>
                <c:pt idx="3301">
                  <c:v>2016.509</c:v>
                </c:pt>
                <c:pt idx="3302">
                  <c:v>2016.5129999999999</c:v>
                </c:pt>
                <c:pt idx="3303">
                  <c:v>2016.518</c:v>
                </c:pt>
                <c:pt idx="3304">
                  <c:v>2016.5219999999999</c:v>
                </c:pt>
                <c:pt idx="3305">
                  <c:v>2016.5250000000001</c:v>
                </c:pt>
                <c:pt idx="3306">
                  <c:v>2016.527</c:v>
                </c:pt>
                <c:pt idx="3307">
                  <c:v>2016.537</c:v>
                </c:pt>
                <c:pt idx="3308">
                  <c:v>2016.547</c:v>
                </c:pt>
                <c:pt idx="3309">
                  <c:v>2016.549</c:v>
                </c:pt>
                <c:pt idx="3310">
                  <c:v>2016.5530000000001</c:v>
                </c:pt>
                <c:pt idx="3311">
                  <c:v>2016.558</c:v>
                </c:pt>
                <c:pt idx="3312">
                  <c:v>2016.5609999999999</c:v>
                </c:pt>
                <c:pt idx="3313">
                  <c:v>2016.5640000000001</c:v>
                </c:pt>
                <c:pt idx="3314">
                  <c:v>2016.566</c:v>
                </c:pt>
                <c:pt idx="3315">
                  <c:v>2016.569</c:v>
                </c:pt>
                <c:pt idx="3316">
                  <c:v>2016.5709999999999</c:v>
                </c:pt>
                <c:pt idx="3317">
                  <c:v>2016.5740000000001</c:v>
                </c:pt>
                <c:pt idx="3318">
                  <c:v>2016.5830000000001</c:v>
                </c:pt>
                <c:pt idx="3319">
                  <c:v>2016.585</c:v>
                </c:pt>
                <c:pt idx="3320">
                  <c:v>2016.588</c:v>
                </c:pt>
                <c:pt idx="3321">
                  <c:v>2016.5940000000001</c:v>
                </c:pt>
                <c:pt idx="3322">
                  <c:v>2016.5989999999999</c:v>
                </c:pt>
                <c:pt idx="3323">
                  <c:v>2016.6020000000001</c:v>
                </c:pt>
                <c:pt idx="3324">
                  <c:v>2016.604</c:v>
                </c:pt>
                <c:pt idx="3325">
                  <c:v>2016.607</c:v>
                </c:pt>
                <c:pt idx="3326">
                  <c:v>2016.61</c:v>
                </c:pt>
                <c:pt idx="3327">
                  <c:v>2016.6179999999999</c:v>
                </c:pt>
                <c:pt idx="3328">
                  <c:v>2016.6220000000001</c:v>
                </c:pt>
                <c:pt idx="3329">
                  <c:v>2016.624</c:v>
                </c:pt>
                <c:pt idx="3330">
                  <c:v>2016.626</c:v>
                </c:pt>
                <c:pt idx="3331">
                  <c:v>2016.6279999999999</c:v>
                </c:pt>
                <c:pt idx="3332">
                  <c:v>2016.635</c:v>
                </c:pt>
                <c:pt idx="3333">
                  <c:v>2016.636</c:v>
                </c:pt>
                <c:pt idx="3334">
                  <c:v>2016.64</c:v>
                </c:pt>
                <c:pt idx="3335">
                  <c:v>2016.643</c:v>
                </c:pt>
                <c:pt idx="3336">
                  <c:v>2016.645</c:v>
                </c:pt>
                <c:pt idx="3337">
                  <c:v>2016.6469999999999</c:v>
                </c:pt>
                <c:pt idx="3338">
                  <c:v>2016.663</c:v>
                </c:pt>
                <c:pt idx="3339">
                  <c:v>2016.665</c:v>
                </c:pt>
                <c:pt idx="3340">
                  <c:v>2016.673</c:v>
                </c:pt>
                <c:pt idx="3341">
                  <c:v>2016.6759999999999</c:v>
                </c:pt>
                <c:pt idx="3342">
                  <c:v>2016.6790000000001</c:v>
                </c:pt>
                <c:pt idx="3343">
                  <c:v>2016.682</c:v>
                </c:pt>
                <c:pt idx="3344">
                  <c:v>2016.684</c:v>
                </c:pt>
                <c:pt idx="3345">
                  <c:v>2016.6980000000001</c:v>
                </c:pt>
                <c:pt idx="3346">
                  <c:v>2016.6990000000001</c:v>
                </c:pt>
                <c:pt idx="3347">
                  <c:v>2016.702</c:v>
                </c:pt>
                <c:pt idx="3348">
                  <c:v>2016.7049999999999</c:v>
                </c:pt>
                <c:pt idx="3349">
                  <c:v>2016.7080000000001</c:v>
                </c:pt>
                <c:pt idx="3350">
                  <c:v>2016.7149999999999</c:v>
                </c:pt>
                <c:pt idx="3351">
                  <c:v>2016.7170000000001</c:v>
                </c:pt>
                <c:pt idx="3352">
                  <c:v>2016.7190000000001</c:v>
                </c:pt>
                <c:pt idx="3353">
                  <c:v>2016.721</c:v>
                </c:pt>
                <c:pt idx="3354">
                  <c:v>2016.7239999999999</c:v>
                </c:pt>
                <c:pt idx="3355">
                  <c:v>2016.7270000000001</c:v>
                </c:pt>
                <c:pt idx="3356">
                  <c:v>2016.731</c:v>
                </c:pt>
                <c:pt idx="3357">
                  <c:v>2016.7360000000001</c:v>
                </c:pt>
                <c:pt idx="3358">
                  <c:v>2016.7380000000001</c:v>
                </c:pt>
                <c:pt idx="3359">
                  <c:v>2016.741</c:v>
                </c:pt>
                <c:pt idx="3360">
                  <c:v>2016.7439999999999</c:v>
                </c:pt>
                <c:pt idx="3361">
                  <c:v>2016.752</c:v>
                </c:pt>
                <c:pt idx="3362">
                  <c:v>2016.7550000000001</c:v>
                </c:pt>
                <c:pt idx="3363">
                  <c:v>2016.758</c:v>
                </c:pt>
                <c:pt idx="3364">
                  <c:v>2016.76</c:v>
                </c:pt>
                <c:pt idx="3365">
                  <c:v>2016.768</c:v>
                </c:pt>
                <c:pt idx="3366">
                  <c:v>2016.77</c:v>
                </c:pt>
                <c:pt idx="3367">
                  <c:v>2016.7750000000001</c:v>
                </c:pt>
                <c:pt idx="3368">
                  <c:v>2016.7760000000001</c:v>
                </c:pt>
                <c:pt idx="3369">
                  <c:v>2016.779</c:v>
                </c:pt>
                <c:pt idx="3370">
                  <c:v>2016.7819999999999</c:v>
                </c:pt>
                <c:pt idx="3371">
                  <c:v>2016.807</c:v>
                </c:pt>
                <c:pt idx="3372">
                  <c:v>2016.81</c:v>
                </c:pt>
                <c:pt idx="3373">
                  <c:v>2016.8130000000001</c:v>
                </c:pt>
                <c:pt idx="3374">
                  <c:v>2016.8140000000001</c:v>
                </c:pt>
                <c:pt idx="3375">
                  <c:v>2016.818</c:v>
                </c:pt>
                <c:pt idx="3376">
                  <c:v>2016.82</c:v>
                </c:pt>
                <c:pt idx="3377">
                  <c:v>2016.8230000000001</c:v>
                </c:pt>
                <c:pt idx="3378">
                  <c:v>2016.826</c:v>
                </c:pt>
                <c:pt idx="3379">
                  <c:v>2016.829</c:v>
                </c:pt>
                <c:pt idx="3380">
                  <c:v>2016.8320000000001</c:v>
                </c:pt>
                <c:pt idx="3381">
                  <c:v>2016.8340000000001</c:v>
                </c:pt>
                <c:pt idx="3382">
                  <c:v>2016.837</c:v>
                </c:pt>
                <c:pt idx="3383">
                  <c:v>2016.8389999999999</c:v>
                </c:pt>
                <c:pt idx="3384">
                  <c:v>2016.846</c:v>
                </c:pt>
                <c:pt idx="3385">
                  <c:v>2016.848</c:v>
                </c:pt>
                <c:pt idx="3386">
                  <c:v>2016.8510000000001</c:v>
                </c:pt>
                <c:pt idx="3387">
                  <c:v>2016.854</c:v>
                </c:pt>
                <c:pt idx="3388">
                  <c:v>2016.856</c:v>
                </c:pt>
                <c:pt idx="3389">
                  <c:v>2016.86</c:v>
                </c:pt>
                <c:pt idx="3390">
                  <c:v>2016.865</c:v>
                </c:pt>
                <c:pt idx="3391">
                  <c:v>2016.8679999999999</c:v>
                </c:pt>
                <c:pt idx="3392">
                  <c:v>2016.8710000000001</c:v>
                </c:pt>
                <c:pt idx="3393">
                  <c:v>2016.874</c:v>
                </c:pt>
                <c:pt idx="3394">
                  <c:v>2016.875</c:v>
                </c:pt>
                <c:pt idx="3395">
                  <c:v>2016.8789999999999</c:v>
                </c:pt>
                <c:pt idx="3396">
                  <c:v>2016.8810000000001</c:v>
                </c:pt>
                <c:pt idx="3397">
                  <c:v>2016.8869999999999</c:v>
                </c:pt>
                <c:pt idx="3398">
                  <c:v>2016.8889999999999</c:v>
                </c:pt>
                <c:pt idx="3399">
                  <c:v>2016.8920000000001</c:v>
                </c:pt>
                <c:pt idx="3400">
                  <c:v>2016.894</c:v>
                </c:pt>
                <c:pt idx="3401">
                  <c:v>2016.8979999999999</c:v>
                </c:pt>
                <c:pt idx="3402">
                  <c:v>2016.9</c:v>
                </c:pt>
                <c:pt idx="3403">
                  <c:v>2016.903</c:v>
                </c:pt>
                <c:pt idx="3404">
                  <c:v>2016.9059999999999</c:v>
                </c:pt>
                <c:pt idx="3405">
                  <c:v>2016.9090000000001</c:v>
                </c:pt>
                <c:pt idx="3406">
                  <c:v>2016.9110000000001</c:v>
                </c:pt>
                <c:pt idx="3407">
                  <c:v>2016.914</c:v>
                </c:pt>
                <c:pt idx="3408">
                  <c:v>2016.9169999999999</c:v>
                </c:pt>
                <c:pt idx="3409">
                  <c:v>2016.922</c:v>
                </c:pt>
                <c:pt idx="3410">
                  <c:v>2016.924</c:v>
                </c:pt>
                <c:pt idx="3411">
                  <c:v>2016.9280000000001</c:v>
                </c:pt>
                <c:pt idx="3412">
                  <c:v>2016.9469999999999</c:v>
                </c:pt>
                <c:pt idx="3413">
                  <c:v>2016.95</c:v>
                </c:pt>
                <c:pt idx="3414">
                  <c:v>2016.953</c:v>
                </c:pt>
                <c:pt idx="3415">
                  <c:v>2016.9559999999999</c:v>
                </c:pt>
                <c:pt idx="3416">
                  <c:v>2016.9580000000001</c:v>
                </c:pt>
                <c:pt idx="3417">
                  <c:v>2016.96</c:v>
                </c:pt>
                <c:pt idx="3418">
                  <c:v>2016.9639999999999</c:v>
                </c:pt>
                <c:pt idx="3419">
                  <c:v>2016.9659999999999</c:v>
                </c:pt>
                <c:pt idx="3420">
                  <c:v>2016.9690000000001</c:v>
                </c:pt>
                <c:pt idx="3421">
                  <c:v>2016.972</c:v>
                </c:pt>
                <c:pt idx="3422">
                  <c:v>2016.9739999999999</c:v>
                </c:pt>
                <c:pt idx="3423">
                  <c:v>2016.9760000000001</c:v>
                </c:pt>
                <c:pt idx="3424">
                  <c:v>2016.979</c:v>
                </c:pt>
                <c:pt idx="3425">
                  <c:v>2016.9860000000001</c:v>
                </c:pt>
                <c:pt idx="3426">
                  <c:v>2016.9870000000001</c:v>
                </c:pt>
                <c:pt idx="3427">
                  <c:v>2016.991</c:v>
                </c:pt>
                <c:pt idx="3428">
                  <c:v>2016.9939999999999</c:v>
                </c:pt>
                <c:pt idx="3429">
                  <c:v>2016.9970000000001</c:v>
                </c:pt>
                <c:pt idx="3430">
                  <c:v>2016.998</c:v>
                </c:pt>
                <c:pt idx="3431">
                  <c:v>2017.001</c:v>
                </c:pt>
                <c:pt idx="3432">
                  <c:v>2017.0039999999999</c:v>
                </c:pt>
                <c:pt idx="3433">
                  <c:v>2017.008</c:v>
                </c:pt>
                <c:pt idx="3434">
                  <c:v>2017.0429999999999</c:v>
                </c:pt>
                <c:pt idx="3435">
                  <c:v>2017.095</c:v>
                </c:pt>
                <c:pt idx="3436">
                  <c:v>2017.117</c:v>
                </c:pt>
                <c:pt idx="3437">
                  <c:v>2017.12</c:v>
                </c:pt>
                <c:pt idx="3438">
                  <c:v>2017.1220000000001</c:v>
                </c:pt>
                <c:pt idx="3439">
                  <c:v>2017.125</c:v>
                </c:pt>
                <c:pt idx="3440">
                  <c:v>2017.1279999999999</c:v>
                </c:pt>
                <c:pt idx="3441">
                  <c:v>2017.134</c:v>
                </c:pt>
                <c:pt idx="3442">
                  <c:v>2017.153</c:v>
                </c:pt>
                <c:pt idx="3443">
                  <c:v>2017.1579999999999</c:v>
                </c:pt>
                <c:pt idx="3444">
                  <c:v>2017.1610000000001</c:v>
                </c:pt>
                <c:pt idx="3445">
                  <c:v>2017.175</c:v>
                </c:pt>
                <c:pt idx="3446">
                  <c:v>2017.194</c:v>
                </c:pt>
                <c:pt idx="3447">
                  <c:v>2017.231</c:v>
                </c:pt>
                <c:pt idx="3448">
                  <c:v>2017.2329999999999</c:v>
                </c:pt>
                <c:pt idx="3449">
                  <c:v>2017.2349999999999</c:v>
                </c:pt>
                <c:pt idx="3450">
                  <c:v>2017.2380000000001</c:v>
                </c:pt>
                <c:pt idx="3451">
                  <c:v>2017.241</c:v>
                </c:pt>
                <c:pt idx="3452">
                  <c:v>2017.248</c:v>
                </c:pt>
                <c:pt idx="3453">
                  <c:v>2017.251</c:v>
                </c:pt>
                <c:pt idx="3454">
                  <c:v>2017.2529999999999</c:v>
                </c:pt>
                <c:pt idx="3455">
                  <c:v>2017.2560000000001</c:v>
                </c:pt>
                <c:pt idx="3456">
                  <c:v>2017.259</c:v>
                </c:pt>
                <c:pt idx="3457">
                  <c:v>2017.261</c:v>
                </c:pt>
                <c:pt idx="3458">
                  <c:v>2017.2639999999999</c:v>
                </c:pt>
                <c:pt idx="3459">
                  <c:v>2017.2729999999999</c:v>
                </c:pt>
                <c:pt idx="3460">
                  <c:v>2017.2760000000001</c:v>
                </c:pt>
                <c:pt idx="3461">
                  <c:v>2017.278</c:v>
                </c:pt>
                <c:pt idx="3462">
                  <c:v>2017.2809999999999</c:v>
                </c:pt>
                <c:pt idx="3463">
                  <c:v>2017.2840000000001</c:v>
                </c:pt>
                <c:pt idx="3464">
                  <c:v>2017.289</c:v>
                </c:pt>
                <c:pt idx="3465">
                  <c:v>2017.2929999999999</c:v>
                </c:pt>
                <c:pt idx="3466">
                  <c:v>2017.2950000000001</c:v>
                </c:pt>
                <c:pt idx="3467">
                  <c:v>2017.297</c:v>
                </c:pt>
                <c:pt idx="3468">
                  <c:v>2017.299</c:v>
                </c:pt>
                <c:pt idx="3469">
                  <c:v>2017.306</c:v>
                </c:pt>
                <c:pt idx="3470">
                  <c:v>2017.309</c:v>
                </c:pt>
                <c:pt idx="3471">
                  <c:v>2017.3109999999999</c:v>
                </c:pt>
                <c:pt idx="3472">
                  <c:v>2017.3140000000001</c:v>
                </c:pt>
                <c:pt idx="3473">
                  <c:v>2017.317</c:v>
                </c:pt>
                <c:pt idx="3474">
                  <c:v>2017.32</c:v>
                </c:pt>
                <c:pt idx="3475">
                  <c:v>2017.3209999999999</c:v>
                </c:pt>
                <c:pt idx="3476">
                  <c:v>2017.328</c:v>
                </c:pt>
                <c:pt idx="3477">
                  <c:v>2017.33</c:v>
                </c:pt>
                <c:pt idx="3478">
                  <c:v>2017.3330000000001</c:v>
                </c:pt>
                <c:pt idx="3479">
                  <c:v>2017.336</c:v>
                </c:pt>
                <c:pt idx="3480">
                  <c:v>2017.3389999999999</c:v>
                </c:pt>
                <c:pt idx="3481">
                  <c:v>2017.348</c:v>
                </c:pt>
                <c:pt idx="3482">
                  <c:v>2017.356</c:v>
                </c:pt>
                <c:pt idx="3483">
                  <c:v>2017.3579999999999</c:v>
                </c:pt>
                <c:pt idx="3484">
                  <c:v>2017.3610000000001</c:v>
                </c:pt>
                <c:pt idx="3485">
                  <c:v>2017.367</c:v>
                </c:pt>
                <c:pt idx="3486">
                  <c:v>2017.3689999999999</c:v>
                </c:pt>
                <c:pt idx="3487">
                  <c:v>2017.3710000000001</c:v>
                </c:pt>
                <c:pt idx="3488">
                  <c:v>2017.374</c:v>
                </c:pt>
                <c:pt idx="3489">
                  <c:v>2017.376</c:v>
                </c:pt>
                <c:pt idx="3490">
                  <c:v>2017.384</c:v>
                </c:pt>
                <c:pt idx="3491">
                  <c:v>2017.3889999999999</c:v>
                </c:pt>
                <c:pt idx="3492">
                  <c:v>2017.3910000000001</c:v>
                </c:pt>
                <c:pt idx="3493">
                  <c:v>2017.394</c:v>
                </c:pt>
                <c:pt idx="3494">
                  <c:v>2017.396</c:v>
                </c:pt>
                <c:pt idx="3495">
                  <c:v>2017.3979999999999</c:v>
                </c:pt>
                <c:pt idx="3496">
                  <c:v>2017.404</c:v>
                </c:pt>
                <c:pt idx="3497">
                  <c:v>2017.4069999999999</c:v>
                </c:pt>
                <c:pt idx="3498">
                  <c:v>2017.4090000000001</c:v>
                </c:pt>
                <c:pt idx="3499">
                  <c:v>2017.412</c:v>
                </c:pt>
                <c:pt idx="3500">
                  <c:v>2017.415</c:v>
                </c:pt>
                <c:pt idx="3501">
                  <c:v>2017.4179999999999</c:v>
                </c:pt>
                <c:pt idx="3502">
                  <c:v>2017.422</c:v>
                </c:pt>
                <c:pt idx="3503">
                  <c:v>2017.425</c:v>
                </c:pt>
                <c:pt idx="3504">
                  <c:v>2017.4269999999999</c:v>
                </c:pt>
                <c:pt idx="3505">
                  <c:v>2017.4290000000001</c:v>
                </c:pt>
                <c:pt idx="3506">
                  <c:v>2017.432</c:v>
                </c:pt>
                <c:pt idx="3507">
                  <c:v>2017.434</c:v>
                </c:pt>
                <c:pt idx="3508">
                  <c:v>2017.4459999999999</c:v>
                </c:pt>
                <c:pt idx="3509">
                  <c:v>2017.4480000000001</c:v>
                </c:pt>
                <c:pt idx="3510">
                  <c:v>2017.451</c:v>
                </c:pt>
                <c:pt idx="3511">
                  <c:v>2017.453</c:v>
                </c:pt>
                <c:pt idx="3512">
                  <c:v>2017.4649999999999</c:v>
                </c:pt>
                <c:pt idx="3513">
                  <c:v>2017.4670000000001</c:v>
                </c:pt>
                <c:pt idx="3514">
                  <c:v>2017.47</c:v>
                </c:pt>
                <c:pt idx="3515">
                  <c:v>2017.4739999999999</c:v>
                </c:pt>
                <c:pt idx="3516">
                  <c:v>2017.481</c:v>
                </c:pt>
                <c:pt idx="3517">
                  <c:v>2017.4829999999999</c:v>
                </c:pt>
                <c:pt idx="3518">
                  <c:v>2017.4870000000001</c:v>
                </c:pt>
                <c:pt idx="3519">
                  <c:v>2017.489</c:v>
                </c:pt>
                <c:pt idx="3520">
                  <c:v>2017.491</c:v>
                </c:pt>
                <c:pt idx="3521">
                  <c:v>2017.4949999999999</c:v>
                </c:pt>
                <c:pt idx="3522">
                  <c:v>2017.501</c:v>
                </c:pt>
                <c:pt idx="3523">
                  <c:v>2017.5029999999999</c:v>
                </c:pt>
                <c:pt idx="3524">
                  <c:v>2017.5060000000001</c:v>
                </c:pt>
                <c:pt idx="3525">
                  <c:v>2017.52</c:v>
                </c:pt>
                <c:pt idx="3526">
                  <c:v>2017.528</c:v>
                </c:pt>
                <c:pt idx="3527">
                  <c:v>2017.5419999999999</c:v>
                </c:pt>
                <c:pt idx="3528">
                  <c:v>2017.56</c:v>
                </c:pt>
                <c:pt idx="3529">
                  <c:v>2017.5619999999999</c:v>
                </c:pt>
                <c:pt idx="3530">
                  <c:v>2017.5650000000001</c:v>
                </c:pt>
                <c:pt idx="3531">
                  <c:v>2017.569</c:v>
                </c:pt>
                <c:pt idx="3532">
                  <c:v>2017.5709999999999</c:v>
                </c:pt>
                <c:pt idx="3533">
                  <c:v>2017.577</c:v>
                </c:pt>
                <c:pt idx="3534">
                  <c:v>2017.58</c:v>
                </c:pt>
                <c:pt idx="3535">
                  <c:v>2017.5830000000001</c:v>
                </c:pt>
                <c:pt idx="3536">
                  <c:v>2017.585</c:v>
                </c:pt>
                <c:pt idx="3537">
                  <c:v>2017.587</c:v>
                </c:pt>
                <c:pt idx="3538">
                  <c:v>2017.598</c:v>
                </c:pt>
                <c:pt idx="3539">
                  <c:v>2017.6020000000001</c:v>
                </c:pt>
                <c:pt idx="3540">
                  <c:v>2017.605</c:v>
                </c:pt>
                <c:pt idx="3541">
                  <c:v>2017.607</c:v>
                </c:pt>
                <c:pt idx="3542">
                  <c:v>2017.6110000000001</c:v>
                </c:pt>
                <c:pt idx="3543">
                  <c:v>2017.616</c:v>
                </c:pt>
                <c:pt idx="3544">
                  <c:v>2017.6179999999999</c:v>
                </c:pt>
                <c:pt idx="3545">
                  <c:v>2017.6210000000001</c:v>
                </c:pt>
                <c:pt idx="3546">
                  <c:v>2017.624</c:v>
                </c:pt>
                <c:pt idx="3547">
                  <c:v>2017.627</c:v>
                </c:pt>
                <c:pt idx="3548">
                  <c:v>2017.6279999999999</c:v>
                </c:pt>
                <c:pt idx="3549">
                  <c:v>2017.6410000000001</c:v>
                </c:pt>
                <c:pt idx="3550">
                  <c:v>2017.644</c:v>
                </c:pt>
                <c:pt idx="3551">
                  <c:v>2017.645</c:v>
                </c:pt>
                <c:pt idx="3552">
                  <c:v>2017.6489999999999</c:v>
                </c:pt>
                <c:pt idx="3553">
                  <c:v>2017.652</c:v>
                </c:pt>
                <c:pt idx="3554">
                  <c:v>2017.654</c:v>
                </c:pt>
                <c:pt idx="3555">
                  <c:v>2017.6559999999999</c:v>
                </c:pt>
                <c:pt idx="3556">
                  <c:v>2017.66</c:v>
                </c:pt>
                <c:pt idx="3557">
                  <c:v>2017.662</c:v>
                </c:pt>
                <c:pt idx="3558">
                  <c:v>2017.6659999999999</c:v>
                </c:pt>
                <c:pt idx="3559">
                  <c:v>2017.671</c:v>
                </c:pt>
                <c:pt idx="3560">
                  <c:v>2017.673</c:v>
                </c:pt>
                <c:pt idx="3561">
                  <c:v>2017.675</c:v>
                </c:pt>
                <c:pt idx="3562">
                  <c:v>2017.6780000000001</c:v>
                </c:pt>
                <c:pt idx="3563">
                  <c:v>2017.681</c:v>
                </c:pt>
                <c:pt idx="3564">
                  <c:v>2017.684</c:v>
                </c:pt>
                <c:pt idx="3565">
                  <c:v>2017.6880000000001</c:v>
                </c:pt>
                <c:pt idx="3566">
                  <c:v>2017.6880000000001</c:v>
                </c:pt>
                <c:pt idx="3567">
                  <c:v>2017.692</c:v>
                </c:pt>
                <c:pt idx="3568">
                  <c:v>2017.6980000000001</c:v>
                </c:pt>
                <c:pt idx="3569">
                  <c:v>2017.712</c:v>
                </c:pt>
                <c:pt idx="3570">
                  <c:v>2017.7170000000001</c:v>
                </c:pt>
                <c:pt idx="3571">
                  <c:v>2017.72</c:v>
                </c:pt>
                <c:pt idx="3572">
                  <c:v>2017.721</c:v>
                </c:pt>
                <c:pt idx="3573">
                  <c:v>2017.7249999999999</c:v>
                </c:pt>
                <c:pt idx="3574">
                  <c:v>2017.7270000000001</c:v>
                </c:pt>
                <c:pt idx="3575">
                  <c:v>2017.73</c:v>
                </c:pt>
                <c:pt idx="3576">
                  <c:v>2017.7329999999999</c:v>
                </c:pt>
                <c:pt idx="3577">
                  <c:v>2017.7349999999999</c:v>
                </c:pt>
                <c:pt idx="3578">
                  <c:v>2017.739</c:v>
                </c:pt>
                <c:pt idx="3579">
                  <c:v>2017.752</c:v>
                </c:pt>
                <c:pt idx="3580">
                  <c:v>2017.7539999999999</c:v>
                </c:pt>
                <c:pt idx="3581">
                  <c:v>2017.758</c:v>
                </c:pt>
                <c:pt idx="3582">
                  <c:v>2017.7619999999999</c:v>
                </c:pt>
                <c:pt idx="3583">
                  <c:v>2017.7629999999999</c:v>
                </c:pt>
                <c:pt idx="3584">
                  <c:v>2017.77</c:v>
                </c:pt>
                <c:pt idx="3585">
                  <c:v>2017.7719999999999</c:v>
                </c:pt>
                <c:pt idx="3586">
                  <c:v>2017.7729999999999</c:v>
                </c:pt>
                <c:pt idx="3587">
                  <c:v>2017.7809999999999</c:v>
                </c:pt>
                <c:pt idx="3588">
                  <c:v>2017.7909999999999</c:v>
                </c:pt>
                <c:pt idx="3589">
                  <c:v>2017.7940000000001</c:v>
                </c:pt>
                <c:pt idx="3590">
                  <c:v>2017.797</c:v>
                </c:pt>
                <c:pt idx="3591">
                  <c:v>2017.8019999999999</c:v>
                </c:pt>
                <c:pt idx="3592">
                  <c:v>2017.808</c:v>
                </c:pt>
                <c:pt idx="3593">
                  <c:v>2017.809</c:v>
                </c:pt>
                <c:pt idx="3594">
                  <c:v>2017.8130000000001</c:v>
                </c:pt>
                <c:pt idx="3595">
                  <c:v>2017.8150000000001</c:v>
                </c:pt>
                <c:pt idx="3596">
                  <c:v>2017.817</c:v>
                </c:pt>
                <c:pt idx="3597">
                  <c:v>2017.826</c:v>
                </c:pt>
                <c:pt idx="3598">
                  <c:v>2017.829</c:v>
                </c:pt>
                <c:pt idx="3599">
                  <c:v>2017.8320000000001</c:v>
                </c:pt>
                <c:pt idx="3600">
                  <c:v>2017.835</c:v>
                </c:pt>
                <c:pt idx="3601">
                  <c:v>2017.837</c:v>
                </c:pt>
                <c:pt idx="3602">
                  <c:v>2017.84</c:v>
                </c:pt>
                <c:pt idx="3603">
                  <c:v>2017.846</c:v>
                </c:pt>
                <c:pt idx="3604">
                  <c:v>2017.847</c:v>
                </c:pt>
                <c:pt idx="3605">
                  <c:v>2017.8510000000001</c:v>
                </c:pt>
                <c:pt idx="3606">
                  <c:v>2017.854</c:v>
                </c:pt>
                <c:pt idx="3607">
                  <c:v>2017.86</c:v>
                </c:pt>
                <c:pt idx="3608">
                  <c:v>2017.8610000000001</c:v>
                </c:pt>
                <c:pt idx="3609">
                  <c:v>2017.865</c:v>
                </c:pt>
                <c:pt idx="3610">
                  <c:v>2017.8710000000001</c:v>
                </c:pt>
                <c:pt idx="3611">
                  <c:v>2017.873</c:v>
                </c:pt>
                <c:pt idx="3612">
                  <c:v>2017.876</c:v>
                </c:pt>
                <c:pt idx="3613">
                  <c:v>2017.8789999999999</c:v>
                </c:pt>
                <c:pt idx="3614">
                  <c:v>2017.8810000000001</c:v>
                </c:pt>
                <c:pt idx="3615">
                  <c:v>2017.885</c:v>
                </c:pt>
                <c:pt idx="3616">
                  <c:v>2017.8869999999999</c:v>
                </c:pt>
                <c:pt idx="3617">
                  <c:v>2017.89</c:v>
                </c:pt>
                <c:pt idx="3618">
                  <c:v>2017.8920000000001</c:v>
                </c:pt>
                <c:pt idx="3619">
                  <c:v>2017.895</c:v>
                </c:pt>
                <c:pt idx="3620">
                  <c:v>2017.904</c:v>
                </c:pt>
                <c:pt idx="3621">
                  <c:v>2017.9079999999999</c:v>
                </c:pt>
                <c:pt idx="3622">
                  <c:v>2017.9110000000001</c:v>
                </c:pt>
                <c:pt idx="3623">
                  <c:v>2017.9179999999999</c:v>
                </c:pt>
                <c:pt idx="3624">
                  <c:v>2017.92</c:v>
                </c:pt>
                <c:pt idx="3625">
                  <c:v>2017.923</c:v>
                </c:pt>
                <c:pt idx="3626">
                  <c:v>2017.925</c:v>
                </c:pt>
                <c:pt idx="3627">
                  <c:v>2017.94</c:v>
                </c:pt>
                <c:pt idx="3628">
                  <c:v>2017.941</c:v>
                </c:pt>
                <c:pt idx="3629">
                  <c:v>2017.943</c:v>
                </c:pt>
                <c:pt idx="3630">
                  <c:v>2017.9469999999999</c:v>
                </c:pt>
                <c:pt idx="3631">
                  <c:v>2017.95</c:v>
                </c:pt>
                <c:pt idx="3632">
                  <c:v>2017.9549999999999</c:v>
                </c:pt>
                <c:pt idx="3633">
                  <c:v>2017.9590000000001</c:v>
                </c:pt>
                <c:pt idx="3634">
                  <c:v>2017.961</c:v>
                </c:pt>
                <c:pt idx="3635">
                  <c:v>2017.9639999999999</c:v>
                </c:pt>
                <c:pt idx="3636">
                  <c:v>2017.9670000000001</c:v>
                </c:pt>
                <c:pt idx="3637">
                  <c:v>2017.9690000000001</c:v>
                </c:pt>
                <c:pt idx="3638">
                  <c:v>2017.972</c:v>
                </c:pt>
                <c:pt idx="3639">
                  <c:v>2017.9770000000001</c:v>
                </c:pt>
                <c:pt idx="3640">
                  <c:v>2017.98</c:v>
                </c:pt>
                <c:pt idx="3641">
                  <c:v>2017.9829999999999</c:v>
                </c:pt>
                <c:pt idx="3642">
                  <c:v>2017.9880000000001</c:v>
                </c:pt>
                <c:pt idx="3643">
                  <c:v>2017.991</c:v>
                </c:pt>
                <c:pt idx="3644">
                  <c:v>2017.9939999999999</c:v>
                </c:pt>
                <c:pt idx="3645">
                  <c:v>2017.999</c:v>
                </c:pt>
                <c:pt idx="3646">
                  <c:v>2018.001</c:v>
                </c:pt>
                <c:pt idx="3647">
                  <c:v>2018.0039999999999</c:v>
                </c:pt>
                <c:pt idx="3648">
                  <c:v>2018.0429999999999</c:v>
                </c:pt>
                <c:pt idx="3649">
                  <c:v>2018.076</c:v>
                </c:pt>
                <c:pt idx="3650">
                  <c:v>2018.079</c:v>
                </c:pt>
                <c:pt idx="3651">
                  <c:v>2018.0840000000001</c:v>
                </c:pt>
                <c:pt idx="3652">
                  <c:v>2018.087</c:v>
                </c:pt>
                <c:pt idx="3653">
                  <c:v>2018.09</c:v>
                </c:pt>
                <c:pt idx="3654">
                  <c:v>2018.098</c:v>
                </c:pt>
                <c:pt idx="3655">
                  <c:v>2018.1010000000001</c:v>
                </c:pt>
                <c:pt idx="3656">
                  <c:v>2018.1030000000001</c:v>
                </c:pt>
                <c:pt idx="3657">
                  <c:v>2018.107</c:v>
                </c:pt>
                <c:pt idx="3658">
                  <c:v>2018.115</c:v>
                </c:pt>
                <c:pt idx="3659">
                  <c:v>2018.117</c:v>
                </c:pt>
                <c:pt idx="3660">
                  <c:v>2018.12</c:v>
                </c:pt>
                <c:pt idx="3661">
                  <c:v>2018.123</c:v>
                </c:pt>
                <c:pt idx="3662">
                  <c:v>2018.126</c:v>
                </c:pt>
                <c:pt idx="3663">
                  <c:v>2018.127</c:v>
                </c:pt>
                <c:pt idx="3664">
                  <c:v>2018.1310000000001</c:v>
                </c:pt>
                <c:pt idx="3665">
                  <c:v>2018.136</c:v>
                </c:pt>
                <c:pt idx="3666">
                  <c:v>2018.1389999999999</c:v>
                </c:pt>
                <c:pt idx="3667">
                  <c:v>2018.1420000000001</c:v>
                </c:pt>
                <c:pt idx="3668">
                  <c:v>2018.143</c:v>
                </c:pt>
                <c:pt idx="3669">
                  <c:v>2018.152</c:v>
                </c:pt>
                <c:pt idx="3670">
                  <c:v>2018.155</c:v>
                </c:pt>
                <c:pt idx="3671">
                  <c:v>2018.1579999999999</c:v>
                </c:pt>
                <c:pt idx="3672">
                  <c:v>2018.1610000000001</c:v>
                </c:pt>
                <c:pt idx="3673">
                  <c:v>2018.1659999999999</c:v>
                </c:pt>
                <c:pt idx="3674">
                  <c:v>2018.175</c:v>
                </c:pt>
                <c:pt idx="3675">
                  <c:v>2018.1769999999999</c:v>
                </c:pt>
                <c:pt idx="3676">
                  <c:v>2018.18</c:v>
                </c:pt>
                <c:pt idx="3677">
                  <c:v>2018.182</c:v>
                </c:pt>
                <c:pt idx="3678">
                  <c:v>2018.1849999999999</c:v>
                </c:pt>
                <c:pt idx="3679">
                  <c:v>2018.1869999999999</c:v>
                </c:pt>
                <c:pt idx="3680">
                  <c:v>2018.191</c:v>
                </c:pt>
                <c:pt idx="3681">
                  <c:v>2018.194</c:v>
                </c:pt>
                <c:pt idx="3682">
                  <c:v>2018.1959999999999</c:v>
                </c:pt>
                <c:pt idx="3683">
                  <c:v>2018.1990000000001</c:v>
                </c:pt>
                <c:pt idx="3684">
                  <c:v>2018.202</c:v>
                </c:pt>
                <c:pt idx="3685">
                  <c:v>2018.2049999999999</c:v>
                </c:pt>
                <c:pt idx="3686">
                  <c:v>2018.213</c:v>
                </c:pt>
                <c:pt idx="3687">
                  <c:v>2018.2149999999999</c:v>
                </c:pt>
                <c:pt idx="3688">
                  <c:v>2018.2180000000001</c:v>
                </c:pt>
                <c:pt idx="3689">
                  <c:v>2018.221</c:v>
                </c:pt>
                <c:pt idx="3690">
                  <c:v>2018.2270000000001</c:v>
                </c:pt>
                <c:pt idx="3691">
                  <c:v>2018.2280000000001</c:v>
                </c:pt>
                <c:pt idx="3692">
                  <c:v>2018.232</c:v>
                </c:pt>
                <c:pt idx="3693">
                  <c:v>2018.2349999999999</c:v>
                </c:pt>
                <c:pt idx="3694">
                  <c:v>2018.2370000000001</c:v>
                </c:pt>
                <c:pt idx="3695">
                  <c:v>2018.239</c:v>
                </c:pt>
                <c:pt idx="3696">
                  <c:v>2018.2429999999999</c:v>
                </c:pt>
                <c:pt idx="3697">
                  <c:v>2018.251</c:v>
                </c:pt>
                <c:pt idx="3698">
                  <c:v>2018.2539999999999</c:v>
                </c:pt>
                <c:pt idx="3699">
                  <c:v>2018.2570000000001</c:v>
                </c:pt>
                <c:pt idx="3700">
                  <c:v>2018.259</c:v>
                </c:pt>
                <c:pt idx="3701">
                  <c:v>2018.261</c:v>
                </c:pt>
                <c:pt idx="3702">
                  <c:v>2018.2660000000001</c:v>
                </c:pt>
                <c:pt idx="3703">
                  <c:v>2018.268</c:v>
                </c:pt>
                <c:pt idx="3704">
                  <c:v>2018.27</c:v>
                </c:pt>
                <c:pt idx="3705">
                  <c:v>2018.2729999999999</c:v>
                </c:pt>
                <c:pt idx="3706">
                  <c:v>2018.2760000000001</c:v>
                </c:pt>
                <c:pt idx="3707">
                  <c:v>2018.278</c:v>
                </c:pt>
                <c:pt idx="3708">
                  <c:v>2018.2809999999999</c:v>
                </c:pt>
                <c:pt idx="3709">
                  <c:v>2018.2919999999999</c:v>
                </c:pt>
                <c:pt idx="3710">
                  <c:v>2018.2950000000001</c:v>
                </c:pt>
                <c:pt idx="3711">
                  <c:v>2018.3040000000001</c:v>
                </c:pt>
                <c:pt idx="3712">
                  <c:v>2018.306</c:v>
                </c:pt>
                <c:pt idx="3713">
                  <c:v>2018.309</c:v>
                </c:pt>
                <c:pt idx="3714">
                  <c:v>2018.3109999999999</c:v>
                </c:pt>
                <c:pt idx="3715">
                  <c:v>2018.3140000000001</c:v>
                </c:pt>
                <c:pt idx="3716">
                  <c:v>2018.317</c:v>
                </c:pt>
                <c:pt idx="3717">
                  <c:v>2018.319</c:v>
                </c:pt>
                <c:pt idx="3718">
                  <c:v>2018.3209999999999</c:v>
                </c:pt>
                <c:pt idx="3719">
                  <c:v>2018.3309999999999</c:v>
                </c:pt>
                <c:pt idx="3720">
                  <c:v>2018.3330000000001</c:v>
                </c:pt>
                <c:pt idx="3721">
                  <c:v>2018.34</c:v>
                </c:pt>
                <c:pt idx="3722">
                  <c:v>2018.3420000000001</c:v>
                </c:pt>
                <c:pt idx="3723">
                  <c:v>2018.345</c:v>
                </c:pt>
                <c:pt idx="3724">
                  <c:v>2018.347</c:v>
                </c:pt>
                <c:pt idx="3725">
                  <c:v>2018.35</c:v>
                </c:pt>
                <c:pt idx="3726">
                  <c:v>2018.3520000000001</c:v>
                </c:pt>
                <c:pt idx="3727">
                  <c:v>2018.367</c:v>
                </c:pt>
                <c:pt idx="3728">
                  <c:v>2018.3679999999999</c:v>
                </c:pt>
                <c:pt idx="3729">
                  <c:v>2018.3710000000001</c:v>
                </c:pt>
                <c:pt idx="3730">
                  <c:v>2018.373</c:v>
                </c:pt>
                <c:pt idx="3731">
                  <c:v>2018.377</c:v>
                </c:pt>
                <c:pt idx="3732">
                  <c:v>2018.38</c:v>
                </c:pt>
                <c:pt idx="3733">
                  <c:v>2018.383</c:v>
                </c:pt>
                <c:pt idx="3734">
                  <c:v>2018.384</c:v>
                </c:pt>
                <c:pt idx="3735">
                  <c:v>2018.3879999999999</c:v>
                </c:pt>
                <c:pt idx="3736">
                  <c:v>2018.3910000000001</c:v>
                </c:pt>
                <c:pt idx="3737">
                  <c:v>2018.393</c:v>
                </c:pt>
                <c:pt idx="3738">
                  <c:v>2018.396</c:v>
                </c:pt>
                <c:pt idx="3739">
                  <c:v>2018.402</c:v>
                </c:pt>
                <c:pt idx="3740">
                  <c:v>2018.405</c:v>
                </c:pt>
                <c:pt idx="3741">
                  <c:v>2018.4059999999999</c:v>
                </c:pt>
                <c:pt idx="3742">
                  <c:v>2018.41</c:v>
                </c:pt>
                <c:pt idx="3743">
                  <c:v>2018.412</c:v>
                </c:pt>
                <c:pt idx="3744">
                  <c:v>2018.415</c:v>
                </c:pt>
                <c:pt idx="3745">
                  <c:v>2018.4190000000001</c:v>
                </c:pt>
                <c:pt idx="3746">
                  <c:v>2018.424</c:v>
                </c:pt>
                <c:pt idx="3747">
                  <c:v>2018.4259999999999</c:v>
                </c:pt>
                <c:pt idx="3748">
                  <c:v>2018.4290000000001</c:v>
                </c:pt>
                <c:pt idx="3749">
                  <c:v>2018.431</c:v>
                </c:pt>
                <c:pt idx="3750">
                  <c:v>2018.44</c:v>
                </c:pt>
                <c:pt idx="3751">
                  <c:v>2018.443</c:v>
                </c:pt>
                <c:pt idx="3752">
                  <c:v>2018.4459999999999</c:v>
                </c:pt>
                <c:pt idx="3753">
                  <c:v>2018.4469999999999</c:v>
                </c:pt>
                <c:pt idx="3754">
                  <c:v>2018.45</c:v>
                </c:pt>
                <c:pt idx="3755">
                  <c:v>2018.4570000000001</c:v>
                </c:pt>
                <c:pt idx="3756">
                  <c:v>2018.46</c:v>
                </c:pt>
                <c:pt idx="3757">
                  <c:v>2018.462</c:v>
                </c:pt>
                <c:pt idx="3758">
                  <c:v>2018.4649999999999</c:v>
                </c:pt>
                <c:pt idx="3759">
                  <c:v>2018.4670000000001</c:v>
                </c:pt>
                <c:pt idx="3760">
                  <c:v>2018.47</c:v>
                </c:pt>
                <c:pt idx="3761">
                  <c:v>2018.4839999999999</c:v>
                </c:pt>
                <c:pt idx="3762">
                  <c:v>2018.4860000000001</c:v>
                </c:pt>
                <c:pt idx="3763">
                  <c:v>2018.4880000000001</c:v>
                </c:pt>
                <c:pt idx="3764">
                  <c:v>2018.4970000000001</c:v>
                </c:pt>
                <c:pt idx="3765">
                  <c:v>2018.5</c:v>
                </c:pt>
                <c:pt idx="3766">
                  <c:v>2018.5029999999999</c:v>
                </c:pt>
                <c:pt idx="3767">
                  <c:v>2018.5060000000001</c:v>
                </c:pt>
                <c:pt idx="3768">
                  <c:v>2018.509</c:v>
                </c:pt>
                <c:pt idx="3769">
                  <c:v>2018.5129999999999</c:v>
                </c:pt>
                <c:pt idx="3770">
                  <c:v>2018.5129999999999</c:v>
                </c:pt>
                <c:pt idx="3771">
                  <c:v>2018.52</c:v>
                </c:pt>
                <c:pt idx="3772">
                  <c:v>2018.521</c:v>
                </c:pt>
                <c:pt idx="3773">
                  <c:v>2018.5250000000001</c:v>
                </c:pt>
                <c:pt idx="3774">
                  <c:v>2018.528</c:v>
                </c:pt>
                <c:pt idx="3775">
                  <c:v>2018.5309999999999</c:v>
                </c:pt>
                <c:pt idx="3776">
                  <c:v>2018.5319999999999</c:v>
                </c:pt>
                <c:pt idx="3777">
                  <c:v>2018.5350000000001</c:v>
                </c:pt>
                <c:pt idx="3778">
                  <c:v>2018.539</c:v>
                </c:pt>
                <c:pt idx="3779">
                  <c:v>2018.6479999999999</c:v>
                </c:pt>
                <c:pt idx="3780">
                  <c:v>2018.652</c:v>
                </c:pt>
                <c:pt idx="3781">
                  <c:v>2018.654</c:v>
                </c:pt>
                <c:pt idx="3782">
                  <c:v>2018.6559999999999</c:v>
                </c:pt>
                <c:pt idx="3783">
                  <c:v>2018.6579999999999</c:v>
                </c:pt>
                <c:pt idx="3784">
                  <c:v>2018.6610000000001</c:v>
                </c:pt>
                <c:pt idx="3785">
                  <c:v>2018.665</c:v>
                </c:pt>
                <c:pt idx="3786">
                  <c:v>2018.6759999999999</c:v>
                </c:pt>
                <c:pt idx="3787">
                  <c:v>2018.6790000000001</c:v>
                </c:pt>
                <c:pt idx="3788">
                  <c:v>2018.681</c:v>
                </c:pt>
                <c:pt idx="3789">
                  <c:v>2018.684</c:v>
                </c:pt>
                <c:pt idx="3790">
                  <c:v>2018.6859999999999</c:v>
                </c:pt>
                <c:pt idx="3791">
                  <c:v>2018.69</c:v>
                </c:pt>
                <c:pt idx="3792">
                  <c:v>2018.691</c:v>
                </c:pt>
                <c:pt idx="3793">
                  <c:v>2018.694</c:v>
                </c:pt>
                <c:pt idx="3794">
                  <c:v>2018.6969999999999</c:v>
                </c:pt>
                <c:pt idx="3795">
                  <c:v>2018.701</c:v>
                </c:pt>
                <c:pt idx="3796">
                  <c:v>2018.702</c:v>
                </c:pt>
                <c:pt idx="3797">
                  <c:v>2018.7139999999999</c:v>
                </c:pt>
                <c:pt idx="3798">
                  <c:v>2018.7170000000001</c:v>
                </c:pt>
                <c:pt idx="3799">
                  <c:v>2018.721</c:v>
                </c:pt>
                <c:pt idx="3800">
                  <c:v>2018.7280000000001</c:v>
                </c:pt>
                <c:pt idx="3801">
                  <c:v>2018.73</c:v>
                </c:pt>
                <c:pt idx="3802">
                  <c:v>2018.7329999999999</c:v>
                </c:pt>
                <c:pt idx="3803">
                  <c:v>2018.7360000000001</c:v>
                </c:pt>
                <c:pt idx="3804">
                  <c:v>2018.7380000000001</c:v>
                </c:pt>
                <c:pt idx="3805">
                  <c:v>2018.741</c:v>
                </c:pt>
                <c:pt idx="3806">
                  <c:v>2018.7429999999999</c:v>
                </c:pt>
                <c:pt idx="3807">
                  <c:v>2018.752</c:v>
                </c:pt>
                <c:pt idx="3808">
                  <c:v>2018.7550000000001</c:v>
                </c:pt>
                <c:pt idx="3809">
                  <c:v>2018.758</c:v>
                </c:pt>
                <c:pt idx="3810">
                  <c:v>2018.76</c:v>
                </c:pt>
                <c:pt idx="3811">
                  <c:v>2018.7660000000001</c:v>
                </c:pt>
                <c:pt idx="3812">
                  <c:v>2018.769</c:v>
                </c:pt>
                <c:pt idx="3813">
                  <c:v>2018.771</c:v>
                </c:pt>
                <c:pt idx="3814">
                  <c:v>2018.7729999999999</c:v>
                </c:pt>
                <c:pt idx="3815">
                  <c:v>2018.7760000000001</c:v>
                </c:pt>
                <c:pt idx="3816">
                  <c:v>2018.779</c:v>
                </c:pt>
                <c:pt idx="3817">
                  <c:v>2018.7829999999999</c:v>
                </c:pt>
                <c:pt idx="3818">
                  <c:v>2018.7940000000001</c:v>
                </c:pt>
                <c:pt idx="3819">
                  <c:v>2018.797</c:v>
                </c:pt>
                <c:pt idx="3820">
                  <c:v>2018.8030000000001</c:v>
                </c:pt>
                <c:pt idx="3821">
                  <c:v>2018.808</c:v>
                </c:pt>
                <c:pt idx="3822">
                  <c:v>2018.81</c:v>
                </c:pt>
                <c:pt idx="3823">
                  <c:v>2018.8240000000001</c:v>
                </c:pt>
                <c:pt idx="3824">
                  <c:v>2018.827</c:v>
                </c:pt>
                <c:pt idx="3825">
                  <c:v>2018.83</c:v>
                </c:pt>
                <c:pt idx="3826">
                  <c:v>2018.8320000000001</c:v>
                </c:pt>
                <c:pt idx="3827">
                  <c:v>2018.836</c:v>
                </c:pt>
                <c:pt idx="3828">
                  <c:v>2018.8440000000001</c:v>
                </c:pt>
                <c:pt idx="3829">
                  <c:v>2018.846</c:v>
                </c:pt>
                <c:pt idx="3830">
                  <c:v>2018.848</c:v>
                </c:pt>
                <c:pt idx="3831">
                  <c:v>2018.8510000000001</c:v>
                </c:pt>
                <c:pt idx="3832">
                  <c:v>2018.854</c:v>
                </c:pt>
                <c:pt idx="3833">
                  <c:v>2018.857</c:v>
                </c:pt>
                <c:pt idx="3834">
                  <c:v>2018.8579999999999</c:v>
                </c:pt>
                <c:pt idx="3835">
                  <c:v>2018.865</c:v>
                </c:pt>
                <c:pt idx="3836">
                  <c:v>2018.87</c:v>
                </c:pt>
                <c:pt idx="3837">
                  <c:v>2018.8789999999999</c:v>
                </c:pt>
              </c:numCache>
            </c:numRef>
          </c:xVal>
          <c:yVal>
            <c:numRef>
              <c:f>Sheet1!$B$2:$B$3839</c:f>
              <c:numCache>
                <c:formatCode>General</c:formatCode>
                <c:ptCount val="3838"/>
                <c:pt idx="0">
                  <c:v>1.0970000000000001E-3</c:v>
                </c:pt>
                <c:pt idx="1">
                  <c:v>1.1000000000000001E-3</c:v>
                </c:pt>
                <c:pt idx="2">
                  <c:v>1.101E-3</c:v>
                </c:pt>
                <c:pt idx="3">
                  <c:v>1.1100000000000001E-3</c:v>
                </c:pt>
                <c:pt idx="4">
                  <c:v>1.5610000000000001E-3</c:v>
                </c:pt>
                <c:pt idx="5">
                  <c:v>1.663E-3</c:v>
                </c:pt>
                <c:pt idx="6">
                  <c:v>2.679E-3</c:v>
                </c:pt>
                <c:pt idx="7">
                  <c:v>2.8779999999999999E-3</c:v>
                </c:pt>
                <c:pt idx="8">
                  <c:v>2.921E-3</c:v>
                </c:pt>
                <c:pt idx="9">
                  <c:v>3.14E-3</c:v>
                </c:pt>
                <c:pt idx="10">
                  <c:v>3.2940000000000001E-3</c:v>
                </c:pt>
                <c:pt idx="11">
                  <c:v>3.3700000000000002E-3</c:v>
                </c:pt>
                <c:pt idx="12">
                  <c:v>3.565E-3</c:v>
                </c:pt>
                <c:pt idx="13">
                  <c:v>3.8400000000000001E-3</c:v>
                </c:pt>
                <c:pt idx="14">
                  <c:v>3.8419999999999999E-3</c:v>
                </c:pt>
                <c:pt idx="15">
                  <c:v>3.869E-3</c:v>
                </c:pt>
                <c:pt idx="16">
                  <c:v>4.5300000000000002E-3</c:v>
                </c:pt>
                <c:pt idx="17">
                  <c:v>4.5999999999999999E-3</c:v>
                </c:pt>
                <c:pt idx="18">
                  <c:v>4.8209999999999998E-3</c:v>
                </c:pt>
                <c:pt idx="19">
                  <c:v>4.986E-3</c:v>
                </c:pt>
                <c:pt idx="20">
                  <c:v>5.0070000000000002E-3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Q210</c:v>
                </c:pt>
              </c:strCache>
            </c:strRef>
          </c:tx>
          <c:spPr>
            <a:ln w="11658">
              <a:noFill/>
            </a:ln>
          </c:spPr>
          <c:marker>
            <c:symbol val="circle"/>
            <c:size val="3"/>
            <c:spPr>
              <a:solidFill>
                <a:srgbClr val="0000FF"/>
              </a:solidFill>
              <a:ln w="63500"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General</c:formatCode>
                <c:ptCount val="3838"/>
                <c:pt idx="0">
                  <c:v>2001.5094381700001</c:v>
                </c:pt>
                <c:pt idx="1">
                  <c:v>2001.52576793</c:v>
                </c:pt>
                <c:pt idx="2">
                  <c:v>2001.5296679400001</c:v>
                </c:pt>
                <c:pt idx="3">
                  <c:v>2001.53738466</c:v>
                </c:pt>
                <c:pt idx="4">
                  <c:v>2001.5432136500001</c:v>
                </c:pt>
                <c:pt idx="5">
                  <c:v>2001.5463147400001</c:v>
                </c:pt>
                <c:pt idx="6">
                  <c:v>2001.5490528099999</c:v>
                </c:pt>
                <c:pt idx="7">
                  <c:v>2001.5515922899999</c:v>
                </c:pt>
                <c:pt idx="8">
                  <c:v>2001.55421084</c:v>
                </c:pt>
                <c:pt idx="9">
                  <c:v>2001.55710301</c:v>
                </c:pt>
                <c:pt idx="10">
                  <c:v>2001.5587303499999</c:v>
                </c:pt>
                <c:pt idx="11">
                  <c:v>2001.5626939900001</c:v>
                </c:pt>
                <c:pt idx="12">
                  <c:v>2001.5654641399999</c:v>
                </c:pt>
                <c:pt idx="13">
                  <c:v>2001.56736437</c:v>
                </c:pt>
                <c:pt idx="14">
                  <c:v>2001.5703296500001</c:v>
                </c:pt>
                <c:pt idx="15">
                  <c:v>2001.57369236</c:v>
                </c:pt>
                <c:pt idx="16">
                  <c:v>2001.57630672</c:v>
                </c:pt>
                <c:pt idx="17">
                  <c:v>2001.5927401599999</c:v>
                </c:pt>
                <c:pt idx="18">
                  <c:v>2001.5953274999999</c:v>
                </c:pt>
                <c:pt idx="19">
                  <c:v>2001.59661682</c:v>
                </c:pt>
                <c:pt idx="20">
                  <c:v>2001.60379661</c:v>
                </c:pt>
                <c:pt idx="21">
                  <c:v>2001.60654774</c:v>
                </c:pt>
                <c:pt idx="22">
                  <c:v>2001.6090851599999</c:v>
                </c:pt>
                <c:pt idx="23">
                  <c:v>2001.6133692400001</c:v>
                </c:pt>
                <c:pt idx="24">
                  <c:v>2001.6150143499999</c:v>
                </c:pt>
                <c:pt idx="25">
                  <c:v>2001.62023402</c:v>
                </c:pt>
                <c:pt idx="26">
                  <c:v>2001.62297057</c:v>
                </c:pt>
                <c:pt idx="27">
                  <c:v>2001.62571159</c:v>
                </c:pt>
                <c:pt idx="28">
                  <c:v>2001.62844817</c:v>
                </c:pt>
                <c:pt idx="29">
                  <c:v>2001.6309281399999</c:v>
                </c:pt>
                <c:pt idx="30">
                  <c:v>2001.63392419</c:v>
                </c:pt>
                <c:pt idx="31">
                  <c:v>2001.6346994999999</c:v>
                </c:pt>
                <c:pt idx="32">
                  <c:v>2001.77823893</c:v>
                </c:pt>
                <c:pt idx="33">
                  <c:v>2001.7812824800001</c:v>
                </c:pt>
                <c:pt idx="34">
                  <c:v>2001.85580215</c:v>
                </c:pt>
                <c:pt idx="35">
                  <c:v>2001.8568999900001</c:v>
                </c:pt>
                <c:pt idx="36">
                  <c:v>2001.8746867</c:v>
                </c:pt>
                <c:pt idx="37">
                  <c:v>2001.8774825099999</c:v>
                </c:pt>
                <c:pt idx="38">
                  <c:v>2001.8804465799999</c:v>
                </c:pt>
                <c:pt idx="39">
                  <c:v>2001.88318484</c:v>
                </c:pt>
                <c:pt idx="40">
                  <c:v>2001.8859222200001</c:v>
                </c:pt>
                <c:pt idx="41">
                  <c:v>2001.88851434</c:v>
                </c:pt>
                <c:pt idx="42">
                  <c:v>2001.8906167800001</c:v>
                </c:pt>
                <c:pt idx="43">
                  <c:v>2001.9076300500001</c:v>
                </c:pt>
                <c:pt idx="44">
                  <c:v>2001.91330133</c:v>
                </c:pt>
                <c:pt idx="45">
                  <c:v>2001.9160384500001</c:v>
                </c:pt>
                <c:pt idx="46">
                  <c:v>2001.9187769</c:v>
                </c:pt>
                <c:pt idx="47">
                  <c:v>2001.92151453</c:v>
                </c:pt>
                <c:pt idx="48">
                  <c:v>2001.9231500799999</c:v>
                </c:pt>
                <c:pt idx="49">
                  <c:v>2001.9297138899999</c:v>
                </c:pt>
                <c:pt idx="50">
                  <c:v>2001.93246559</c:v>
                </c:pt>
                <c:pt idx="51">
                  <c:v>2001.9351585700001</c:v>
                </c:pt>
                <c:pt idx="52">
                  <c:v>2001.93792091</c:v>
                </c:pt>
                <c:pt idx="53">
                  <c:v>2001.9406768900001</c:v>
                </c:pt>
                <c:pt idx="54">
                  <c:v>2001.94069631</c:v>
                </c:pt>
                <c:pt idx="55">
                  <c:v>2001.94801972</c:v>
                </c:pt>
                <c:pt idx="56">
                  <c:v>2001.9516306400001</c:v>
                </c:pt>
                <c:pt idx="57">
                  <c:v>2001.95436817</c:v>
                </c:pt>
                <c:pt idx="58">
                  <c:v>2001.9563042499999</c:v>
                </c:pt>
                <c:pt idx="59">
                  <c:v>2001.95983535</c:v>
                </c:pt>
                <c:pt idx="60">
                  <c:v>2001.96103801</c:v>
                </c:pt>
                <c:pt idx="61">
                  <c:v>2001.96502491</c:v>
                </c:pt>
                <c:pt idx="62">
                  <c:v>2001.96805825</c:v>
                </c:pt>
                <c:pt idx="63">
                  <c:v>2001.9707813</c:v>
                </c:pt>
                <c:pt idx="64">
                  <c:v>2001.9734997600001</c:v>
                </c:pt>
                <c:pt idx="65">
                  <c:v>2001.9753222700001</c:v>
                </c:pt>
                <c:pt idx="66">
                  <c:v>2001.9784385999999</c:v>
                </c:pt>
                <c:pt idx="67">
                  <c:v>2002.0145301</c:v>
                </c:pt>
                <c:pt idx="68">
                  <c:v>2002.0173396299999</c:v>
                </c:pt>
                <c:pt idx="69">
                  <c:v>2002.0181311599999</c:v>
                </c:pt>
                <c:pt idx="70">
                  <c:v>2002.0228151399999</c:v>
                </c:pt>
                <c:pt idx="71">
                  <c:v>2002.02555248</c:v>
                </c:pt>
                <c:pt idx="72">
                  <c:v>2002.02796917</c:v>
                </c:pt>
                <c:pt idx="73">
                  <c:v>2002.03092025</c:v>
                </c:pt>
                <c:pt idx="74">
                  <c:v>2002.0337548499999</c:v>
                </c:pt>
                <c:pt idx="75">
                  <c:v>2002.0345076900001</c:v>
                </c:pt>
                <c:pt idx="76">
                  <c:v>2002.0415044199999</c:v>
                </c:pt>
                <c:pt idx="77">
                  <c:v>2002.0446249700001</c:v>
                </c:pt>
                <c:pt idx="78">
                  <c:v>2002.04745389</c:v>
                </c:pt>
                <c:pt idx="79">
                  <c:v>2002.0501851199999</c:v>
                </c:pt>
                <c:pt idx="80">
                  <c:v>2002.0529052300001</c:v>
                </c:pt>
                <c:pt idx="81">
                  <c:v>2002.0555840100001</c:v>
                </c:pt>
                <c:pt idx="82">
                  <c:v>2002.0666059800001</c:v>
                </c:pt>
                <c:pt idx="83">
                  <c:v>2002.0720910299999</c:v>
                </c:pt>
                <c:pt idx="84">
                  <c:v>2002.07470524</c:v>
                </c:pt>
                <c:pt idx="85">
                  <c:v>2002.0756914000001</c:v>
                </c:pt>
                <c:pt idx="86">
                  <c:v>2002.0803013499999</c:v>
                </c:pt>
                <c:pt idx="87">
                  <c:v>2002.08302596</c:v>
                </c:pt>
                <c:pt idx="88">
                  <c:v>2002.08578117</c:v>
                </c:pt>
                <c:pt idx="89">
                  <c:v>2002.0885236199999</c:v>
                </c:pt>
                <c:pt idx="90">
                  <c:v>2002.09126163</c:v>
                </c:pt>
                <c:pt idx="91">
                  <c:v>2002.09399859</c:v>
                </c:pt>
                <c:pt idx="92">
                  <c:v>2002.09526441</c:v>
                </c:pt>
                <c:pt idx="93">
                  <c:v>2002.10209721</c:v>
                </c:pt>
                <c:pt idx="94">
                  <c:v>2002.1049491700001</c:v>
                </c:pt>
                <c:pt idx="95">
                  <c:v>2002.1074904899999</c:v>
                </c:pt>
                <c:pt idx="96">
                  <c:v>2002.1104265900001</c:v>
                </c:pt>
                <c:pt idx="97">
                  <c:v>2002.1131636099999</c:v>
                </c:pt>
                <c:pt idx="98">
                  <c:v>2002.1137298799999</c:v>
                </c:pt>
                <c:pt idx="99">
                  <c:v>2002.1523277399999</c:v>
                </c:pt>
                <c:pt idx="100">
                  <c:v>2002.1595041800001</c:v>
                </c:pt>
                <c:pt idx="101">
                  <c:v>2002.16221563</c:v>
                </c:pt>
                <c:pt idx="102">
                  <c:v>2002.1649628299999</c:v>
                </c:pt>
                <c:pt idx="103">
                  <c:v>2002.1674060400001</c:v>
                </c:pt>
                <c:pt idx="104">
                  <c:v>2002.17612848</c:v>
                </c:pt>
                <c:pt idx="105">
                  <c:v>2002.17887013</c:v>
                </c:pt>
                <c:pt idx="106">
                  <c:v>2002.1814326199999</c:v>
                </c:pt>
                <c:pt idx="107">
                  <c:v>2002.18434447</c:v>
                </c:pt>
                <c:pt idx="108">
                  <c:v>2002.18708539</c:v>
                </c:pt>
                <c:pt idx="109">
                  <c:v>2002.1898165299999</c:v>
                </c:pt>
                <c:pt idx="110">
                  <c:v>2002.1898344900001</c:v>
                </c:pt>
                <c:pt idx="111">
                  <c:v>2002.2034963999999</c:v>
                </c:pt>
                <c:pt idx="112">
                  <c:v>2002.2062492099999</c:v>
                </c:pt>
                <c:pt idx="113">
                  <c:v>2002.2089888600001</c:v>
                </c:pt>
                <c:pt idx="114">
                  <c:v>2002.20919858</c:v>
                </c:pt>
                <c:pt idx="115">
                  <c:v>2002.21446472</c:v>
                </c:pt>
                <c:pt idx="116">
                  <c:v>2002.2171994400001</c:v>
                </c:pt>
                <c:pt idx="117">
                  <c:v>2002.2199235</c:v>
                </c:pt>
                <c:pt idx="118">
                  <c:v>2002.2226777400001</c:v>
                </c:pt>
                <c:pt idx="119">
                  <c:v>2002.22540697</c:v>
                </c:pt>
                <c:pt idx="120">
                  <c:v>2002.22632247</c:v>
                </c:pt>
                <c:pt idx="121">
                  <c:v>2002.23362974</c:v>
                </c:pt>
                <c:pt idx="122">
                  <c:v>2002.2345468599999</c:v>
                </c:pt>
                <c:pt idx="123">
                  <c:v>2002.23841236</c:v>
                </c:pt>
                <c:pt idx="124">
                  <c:v>2002.2417939300001</c:v>
                </c:pt>
                <c:pt idx="125">
                  <c:v>2002.2445622600001</c:v>
                </c:pt>
                <c:pt idx="126">
                  <c:v>2002.24731855</c:v>
                </c:pt>
                <c:pt idx="127">
                  <c:v>2002.2500555199999</c:v>
                </c:pt>
                <c:pt idx="128">
                  <c:v>2002.2527831299999</c:v>
                </c:pt>
                <c:pt idx="129">
                  <c:v>2002.25359409</c:v>
                </c:pt>
                <c:pt idx="130">
                  <c:v>2002.3594565200001</c:v>
                </c:pt>
                <c:pt idx="131">
                  <c:v>2002.3621945899999</c:v>
                </c:pt>
                <c:pt idx="132">
                  <c:v>2002.3642269100001</c:v>
                </c:pt>
                <c:pt idx="133">
                  <c:v>2002.3670700600001</c:v>
                </c:pt>
                <c:pt idx="134">
                  <c:v>2002.3704002500001</c:v>
                </c:pt>
                <c:pt idx="135">
                  <c:v>2002.3731457399999</c:v>
                </c:pt>
                <c:pt idx="136">
                  <c:v>2002.3758772799999</c:v>
                </c:pt>
                <c:pt idx="137">
                  <c:v>2002.37862122</c:v>
                </c:pt>
                <c:pt idx="138">
                  <c:v>2002.3813575199999</c:v>
                </c:pt>
                <c:pt idx="139">
                  <c:v>2002.38167129</c:v>
                </c:pt>
                <c:pt idx="140">
                  <c:v>2002.3858575700001</c:v>
                </c:pt>
                <c:pt idx="141">
                  <c:v>2002.38957297</c:v>
                </c:pt>
                <c:pt idx="142">
                  <c:v>2002.39230873</c:v>
                </c:pt>
                <c:pt idx="143">
                  <c:v>2002.3945551300001</c:v>
                </c:pt>
                <c:pt idx="144">
                  <c:v>2002.39775721</c:v>
                </c:pt>
                <c:pt idx="145">
                  <c:v>2002.3986972099999</c:v>
                </c:pt>
                <c:pt idx="146">
                  <c:v>2002.4114643099999</c:v>
                </c:pt>
                <c:pt idx="147">
                  <c:v>2002.4142125799999</c:v>
                </c:pt>
                <c:pt idx="148">
                  <c:v>2002.4169517</c:v>
                </c:pt>
                <c:pt idx="149">
                  <c:v>2002.41899276</c:v>
                </c:pt>
                <c:pt idx="150">
                  <c:v>2002.4277580999999</c:v>
                </c:pt>
                <c:pt idx="151">
                  <c:v>2002.4306125600001</c:v>
                </c:pt>
                <c:pt idx="152">
                  <c:v>2002.43156707</c:v>
                </c:pt>
                <c:pt idx="153">
                  <c:v>2002.43609403</c:v>
                </c:pt>
                <c:pt idx="154">
                  <c:v>2002.43847162</c:v>
                </c:pt>
                <c:pt idx="155">
                  <c:v>2002.4470663500001</c:v>
                </c:pt>
                <c:pt idx="156">
                  <c:v>2002.4495026899999</c:v>
                </c:pt>
                <c:pt idx="157">
                  <c:v>2002.4525389800001</c:v>
                </c:pt>
                <c:pt idx="158">
                  <c:v>2002.45526513</c:v>
                </c:pt>
                <c:pt idx="159">
                  <c:v>2002.4579717700001</c:v>
                </c:pt>
                <c:pt idx="160">
                  <c:v>2002.4593722</c:v>
                </c:pt>
                <c:pt idx="161">
                  <c:v>2002.4689707099999</c:v>
                </c:pt>
                <c:pt idx="162">
                  <c:v>2002.4698649500001</c:v>
                </c:pt>
                <c:pt idx="163">
                  <c:v>2002.4744460300001</c:v>
                </c:pt>
                <c:pt idx="164">
                  <c:v>2002.47714281</c:v>
                </c:pt>
                <c:pt idx="165">
                  <c:v>2002.4781252099999</c:v>
                </c:pt>
                <c:pt idx="166">
                  <c:v>2002.4825129000001</c:v>
                </c:pt>
                <c:pt idx="167">
                  <c:v>2002.48538992</c:v>
                </c:pt>
                <c:pt idx="168">
                  <c:v>2002.48813047</c:v>
                </c:pt>
                <c:pt idx="169">
                  <c:v>2002.4908737000001</c:v>
                </c:pt>
                <c:pt idx="170">
                  <c:v>2002.4936042300001</c:v>
                </c:pt>
                <c:pt idx="171">
                  <c:v>2002.49624021</c:v>
                </c:pt>
                <c:pt idx="172">
                  <c:v>2002.4987761100001</c:v>
                </c:pt>
                <c:pt idx="173">
                  <c:v>2002.5018250099999</c:v>
                </c:pt>
                <c:pt idx="174">
                  <c:v>2002.5018747900001</c:v>
                </c:pt>
                <c:pt idx="175">
                  <c:v>2002.5100239200001</c:v>
                </c:pt>
                <c:pt idx="176">
                  <c:v>2002.5117045</c:v>
                </c:pt>
                <c:pt idx="177">
                  <c:v>2002.51551335</c:v>
                </c:pt>
                <c:pt idx="178">
                  <c:v>2002.5164599699999</c:v>
                </c:pt>
                <c:pt idx="179">
                  <c:v>2002.52293089</c:v>
                </c:pt>
                <c:pt idx="180">
                  <c:v>2002.52644431</c:v>
                </c:pt>
                <c:pt idx="181">
                  <c:v>2002.52920346</c:v>
                </c:pt>
                <c:pt idx="182">
                  <c:v>2002.53148706</c:v>
                </c:pt>
                <c:pt idx="183">
                  <c:v>2002.5345645100001</c:v>
                </c:pt>
                <c:pt idx="184">
                  <c:v>2002.5428535799999</c:v>
                </c:pt>
                <c:pt idx="185">
                  <c:v>2002.5452345599999</c:v>
                </c:pt>
                <c:pt idx="186">
                  <c:v>2002.5510973299999</c:v>
                </c:pt>
                <c:pt idx="187">
                  <c:v>2002.55175695</c:v>
                </c:pt>
                <c:pt idx="188">
                  <c:v>2002.5593200400001</c:v>
                </c:pt>
                <c:pt idx="189">
                  <c:v>2002.5620485100001</c:v>
                </c:pt>
                <c:pt idx="190">
                  <c:v>2002.5647130299999</c:v>
                </c:pt>
                <c:pt idx="191">
                  <c:v>2002.56530183</c:v>
                </c:pt>
                <c:pt idx="192">
                  <c:v>2002.56877646</c:v>
                </c:pt>
                <c:pt idx="193">
                  <c:v>2002.5784837599999</c:v>
                </c:pt>
                <c:pt idx="194">
                  <c:v>2002.5812223</c:v>
                </c:pt>
                <c:pt idx="195">
                  <c:v>2002.5839490999999</c:v>
                </c:pt>
                <c:pt idx="196">
                  <c:v>2002.5866969599999</c:v>
                </c:pt>
                <c:pt idx="197">
                  <c:v>2002.5893530599999</c:v>
                </c:pt>
                <c:pt idx="198">
                  <c:v>2002.5911249000001</c:v>
                </c:pt>
                <c:pt idx="199">
                  <c:v>2002.59714747</c:v>
                </c:pt>
                <c:pt idx="200">
                  <c:v>2002.6015231199999</c:v>
                </c:pt>
                <c:pt idx="201">
                  <c:v>2002.6222903800001</c:v>
                </c:pt>
                <c:pt idx="202">
                  <c:v>2002.6223261299999</c:v>
                </c:pt>
                <c:pt idx="203">
                  <c:v>2002.6359291900001</c:v>
                </c:pt>
                <c:pt idx="204">
                  <c:v>2002.63828289</c:v>
                </c:pt>
                <c:pt idx="205">
                  <c:v>2002.64050729</c:v>
                </c:pt>
                <c:pt idx="206">
                  <c:v>2002.6441915400001</c:v>
                </c:pt>
                <c:pt idx="207">
                  <c:v>2002.6468048300001</c:v>
                </c:pt>
                <c:pt idx="208">
                  <c:v>2002.6512742699999</c:v>
                </c:pt>
                <c:pt idx="209">
                  <c:v>2002.6549929299999</c:v>
                </c:pt>
                <c:pt idx="210">
                  <c:v>2002.6561581399999</c:v>
                </c:pt>
                <c:pt idx="211">
                  <c:v>2002.6687356499999</c:v>
                </c:pt>
                <c:pt idx="212">
                  <c:v>2002.6708603300001</c:v>
                </c:pt>
                <c:pt idx="213">
                  <c:v>2002.6769052100001</c:v>
                </c:pt>
                <c:pt idx="214">
                  <c:v>2002.6789477</c:v>
                </c:pt>
                <c:pt idx="215">
                  <c:v>2002.68090691</c:v>
                </c:pt>
                <c:pt idx="216">
                  <c:v>2002.6852608199999</c:v>
                </c:pt>
                <c:pt idx="217">
                  <c:v>2002.68799833</c:v>
                </c:pt>
                <c:pt idx="218">
                  <c:v>2002.68801867</c:v>
                </c:pt>
                <c:pt idx="219">
                  <c:v>2002.7061000199999</c:v>
                </c:pt>
                <c:pt idx="220">
                  <c:v>2002.73155677</c:v>
                </c:pt>
                <c:pt idx="221">
                  <c:v>2002.73694628</c:v>
                </c:pt>
                <c:pt idx="222">
                  <c:v>2002.73890366</c:v>
                </c:pt>
                <c:pt idx="223">
                  <c:v>2002.7427115800001</c:v>
                </c:pt>
                <c:pt idx="224">
                  <c:v>2002.74493254</c:v>
                </c:pt>
                <c:pt idx="225">
                  <c:v>2002.7509692399999</c:v>
                </c:pt>
                <c:pt idx="226">
                  <c:v>2002.7537069699999</c:v>
                </c:pt>
                <c:pt idx="227">
                  <c:v>2002.7564450100001</c:v>
                </c:pt>
                <c:pt idx="228">
                  <c:v>2002.75918286</c:v>
                </c:pt>
                <c:pt idx="229">
                  <c:v>2002.7619038800001</c:v>
                </c:pt>
                <c:pt idx="230">
                  <c:v>2002.76376508</c:v>
                </c:pt>
                <c:pt idx="231">
                  <c:v>2002.7728378300001</c:v>
                </c:pt>
                <c:pt idx="232">
                  <c:v>2002.7755191799999</c:v>
                </c:pt>
                <c:pt idx="233">
                  <c:v>2002.7783475900001</c:v>
                </c:pt>
                <c:pt idx="234">
                  <c:v>2002.78101836</c:v>
                </c:pt>
                <c:pt idx="235">
                  <c:v>2002.78382035</c:v>
                </c:pt>
                <c:pt idx="236">
                  <c:v>2002.78453016</c:v>
                </c:pt>
                <c:pt idx="237">
                  <c:v>2002.7892993400001</c:v>
                </c:pt>
                <c:pt idx="238">
                  <c:v>2002.7920359899999</c:v>
                </c:pt>
                <c:pt idx="239">
                  <c:v>2002.79476548</c:v>
                </c:pt>
                <c:pt idx="240">
                  <c:v>2002.79711939</c:v>
                </c:pt>
                <c:pt idx="241">
                  <c:v>2002.8002324300001</c:v>
                </c:pt>
                <c:pt idx="242">
                  <c:v>2002.80038732</c:v>
                </c:pt>
                <c:pt idx="243">
                  <c:v>2002.81394013</c:v>
                </c:pt>
                <c:pt idx="244">
                  <c:v>2002.81667094</c:v>
                </c:pt>
                <c:pt idx="245">
                  <c:v>2002.8194156699999</c:v>
                </c:pt>
                <c:pt idx="246">
                  <c:v>2002.82226031</c:v>
                </c:pt>
                <c:pt idx="247">
                  <c:v>2002.82235969</c:v>
                </c:pt>
                <c:pt idx="248">
                  <c:v>2002.82774333</c:v>
                </c:pt>
                <c:pt idx="249">
                  <c:v>2002.83040643</c:v>
                </c:pt>
                <c:pt idx="250">
                  <c:v>2002.8332159900001</c:v>
                </c:pt>
                <c:pt idx="251">
                  <c:v>2002.8359549500001</c:v>
                </c:pt>
                <c:pt idx="252">
                  <c:v>2002.83815271</c:v>
                </c:pt>
                <c:pt idx="253">
                  <c:v>2002.8399086100001</c:v>
                </c:pt>
                <c:pt idx="254">
                  <c:v>2002.8680442699999</c:v>
                </c:pt>
                <c:pt idx="255">
                  <c:v>2002.8741074699999</c:v>
                </c:pt>
                <c:pt idx="256">
                  <c:v>2002.87445611</c:v>
                </c:pt>
                <c:pt idx="257">
                  <c:v>2002.87976069</c:v>
                </c:pt>
                <c:pt idx="258">
                  <c:v>2002.8806801799999</c:v>
                </c:pt>
                <c:pt idx="259">
                  <c:v>2002.88795989</c:v>
                </c:pt>
                <c:pt idx="260">
                  <c:v>2002.8907139600001</c:v>
                </c:pt>
                <c:pt idx="261">
                  <c:v>2002.89345058</c:v>
                </c:pt>
                <c:pt idx="262">
                  <c:v>2002.8961846899999</c:v>
                </c:pt>
                <c:pt idx="263">
                  <c:v>2002.89892745</c:v>
                </c:pt>
                <c:pt idx="264">
                  <c:v>2002.9015824099999</c:v>
                </c:pt>
                <c:pt idx="265">
                  <c:v>2002.90430191</c:v>
                </c:pt>
                <c:pt idx="266">
                  <c:v>2002.90575681</c:v>
                </c:pt>
                <c:pt idx="267">
                  <c:v>2002.9234931399999</c:v>
                </c:pt>
                <c:pt idx="268">
                  <c:v>2002.9262904</c:v>
                </c:pt>
                <c:pt idx="269">
                  <c:v>2003.61517742</c:v>
                </c:pt>
                <c:pt idx="270">
                  <c:v>2003.61723639</c:v>
                </c:pt>
                <c:pt idx="271">
                  <c:v>2003.64231307</c:v>
                </c:pt>
                <c:pt idx="272">
                  <c:v>2003.6571980399999</c:v>
                </c:pt>
                <c:pt idx="273">
                  <c:v>2003.65991869</c:v>
                </c:pt>
                <c:pt idx="274">
                  <c:v>2003.66266763</c:v>
                </c:pt>
                <c:pt idx="275">
                  <c:v>2003.6647293799999</c:v>
                </c:pt>
                <c:pt idx="276">
                  <c:v>2003.6681822099999</c:v>
                </c:pt>
                <c:pt idx="277">
                  <c:v>2003.6736221399999</c:v>
                </c:pt>
                <c:pt idx="278">
                  <c:v>2003.67544557</c:v>
                </c:pt>
                <c:pt idx="279">
                  <c:v>2003.6790472299999</c:v>
                </c:pt>
                <c:pt idx="280">
                  <c:v>2003.6818222899999</c:v>
                </c:pt>
                <c:pt idx="281">
                  <c:v>2003.6843635099999</c:v>
                </c:pt>
                <c:pt idx="282">
                  <c:v>2003.6927664</c:v>
                </c:pt>
                <c:pt idx="283">
                  <c:v>2003.6955252600001</c:v>
                </c:pt>
                <c:pt idx="284">
                  <c:v>2003.69826352</c:v>
                </c:pt>
                <c:pt idx="285">
                  <c:v>2003.7010036900001</c:v>
                </c:pt>
                <c:pt idx="286">
                  <c:v>2003.7037266100001</c:v>
                </c:pt>
                <c:pt idx="287">
                  <c:v>2003.70430508</c:v>
                </c:pt>
                <c:pt idx="288">
                  <c:v>2003.7082964199999</c:v>
                </c:pt>
                <c:pt idx="289">
                  <c:v>2003.7119534399999</c:v>
                </c:pt>
                <c:pt idx="290">
                  <c:v>2003.7146201200001</c:v>
                </c:pt>
                <c:pt idx="291">
                  <c:v>2003.7174309500001</c:v>
                </c:pt>
                <c:pt idx="292">
                  <c:v>2003.72016861</c:v>
                </c:pt>
                <c:pt idx="293">
                  <c:v>2003.7220024999999</c:v>
                </c:pt>
                <c:pt idx="294">
                  <c:v>2003.7311194500001</c:v>
                </c:pt>
                <c:pt idx="295">
                  <c:v>2003.7338576100001</c:v>
                </c:pt>
                <c:pt idx="296">
                  <c:v>2003.7365656500001</c:v>
                </c:pt>
                <c:pt idx="297">
                  <c:v>2003.7374397900001</c:v>
                </c:pt>
                <c:pt idx="298">
                  <c:v>2003.74172329</c:v>
                </c:pt>
                <c:pt idx="299">
                  <c:v>2003.7471616299999</c:v>
                </c:pt>
                <c:pt idx="300">
                  <c:v>2003.75028494</c:v>
                </c:pt>
                <c:pt idx="301">
                  <c:v>2003.75302057</c:v>
                </c:pt>
                <c:pt idx="302">
                  <c:v>2003.75306411</c:v>
                </c:pt>
                <c:pt idx="303">
                  <c:v>2003.7584834100001</c:v>
                </c:pt>
                <c:pt idx="304">
                  <c:v>2003.76123641</c:v>
                </c:pt>
                <c:pt idx="305">
                  <c:v>2003.7612420099999</c:v>
                </c:pt>
                <c:pt idx="306">
                  <c:v>2003.76944467</c:v>
                </c:pt>
                <c:pt idx="307">
                  <c:v>2003.7721878100001</c:v>
                </c:pt>
                <c:pt idx="308">
                  <c:v>2003.7749254400001</c:v>
                </c:pt>
                <c:pt idx="309">
                  <c:v>2003.7776636399999</c:v>
                </c:pt>
                <c:pt idx="310">
                  <c:v>2003.7803300600001</c:v>
                </c:pt>
                <c:pt idx="311">
                  <c:v>2003.78565417</c:v>
                </c:pt>
                <c:pt idx="312">
                  <c:v>2003.7884982400001</c:v>
                </c:pt>
                <c:pt idx="313">
                  <c:v>2003.7904726300001</c:v>
                </c:pt>
                <c:pt idx="314">
                  <c:v>2003.79409074</c:v>
                </c:pt>
                <c:pt idx="315">
                  <c:v>2003.7968267199999</c:v>
                </c:pt>
                <c:pt idx="316">
                  <c:v>2003.79775227</c:v>
                </c:pt>
                <c:pt idx="317">
                  <c:v>2003.8050419199999</c:v>
                </c:pt>
                <c:pt idx="318">
                  <c:v>2003.80777971</c:v>
                </c:pt>
                <c:pt idx="319">
                  <c:v>2003.8103712300001</c:v>
                </c:pt>
                <c:pt idx="320">
                  <c:v>2003.8132520199999</c:v>
                </c:pt>
                <c:pt idx="321">
                  <c:v>2003.8159928800001</c:v>
                </c:pt>
                <c:pt idx="322">
                  <c:v>2003.8179728800001</c:v>
                </c:pt>
                <c:pt idx="323">
                  <c:v>2003.8190035</c:v>
                </c:pt>
                <c:pt idx="324">
                  <c:v>2003.8243176000001</c:v>
                </c:pt>
                <c:pt idx="325">
                  <c:v>2003.8269494799999</c:v>
                </c:pt>
                <c:pt idx="326">
                  <c:v>2003.8291177399999</c:v>
                </c:pt>
                <c:pt idx="327">
                  <c:v>2003.8325347</c:v>
                </c:pt>
                <c:pt idx="328">
                  <c:v>2003.8352679899999</c:v>
                </c:pt>
                <c:pt idx="329">
                  <c:v>2003.8380019399999</c:v>
                </c:pt>
                <c:pt idx="330">
                  <c:v>2003.83803033</c:v>
                </c:pt>
                <c:pt idx="331">
                  <c:v>2003.8423285399999</c:v>
                </c:pt>
                <c:pt idx="332">
                  <c:v>2003.84622386</c:v>
                </c:pt>
                <c:pt idx="333">
                  <c:v>2003.84896088</c:v>
                </c:pt>
                <c:pt idx="334">
                  <c:v>2003.85169965</c:v>
                </c:pt>
                <c:pt idx="335">
                  <c:v>2003.8544373100001</c:v>
                </c:pt>
                <c:pt idx="336">
                  <c:v>2003.8571326700001</c:v>
                </c:pt>
                <c:pt idx="337">
                  <c:v>2003.8587160300001</c:v>
                </c:pt>
                <c:pt idx="338">
                  <c:v>2003.86235829</c:v>
                </c:pt>
                <c:pt idx="339">
                  <c:v>2003.8648523700001</c:v>
                </c:pt>
                <c:pt idx="340">
                  <c:v>2003.8681187699999</c:v>
                </c:pt>
                <c:pt idx="341">
                  <c:v>2003.87075129</c:v>
                </c:pt>
                <c:pt idx="342">
                  <c:v>2003.87359932</c:v>
                </c:pt>
                <c:pt idx="343">
                  <c:v>2003.8761104099999</c:v>
                </c:pt>
                <c:pt idx="344">
                  <c:v>2003.8772185800001</c:v>
                </c:pt>
                <c:pt idx="345">
                  <c:v>2003.8807597499999</c:v>
                </c:pt>
                <c:pt idx="346">
                  <c:v>2003.8843363599999</c:v>
                </c:pt>
                <c:pt idx="347">
                  <c:v>2003.88728924</c:v>
                </c:pt>
                <c:pt idx="348">
                  <c:v>2003.8882429299999</c:v>
                </c:pt>
                <c:pt idx="349">
                  <c:v>2003.8918241599999</c:v>
                </c:pt>
                <c:pt idx="350">
                  <c:v>2003.8955052700001</c:v>
                </c:pt>
                <c:pt idx="351">
                  <c:v>2003.89816165</c:v>
                </c:pt>
                <c:pt idx="352">
                  <c:v>2003.8983859</c:v>
                </c:pt>
                <c:pt idx="353">
                  <c:v>2003.9200906000001</c:v>
                </c:pt>
                <c:pt idx="354">
                  <c:v>2003.9219024900001</c:v>
                </c:pt>
                <c:pt idx="355">
                  <c:v>2003.92561237</c:v>
                </c:pt>
                <c:pt idx="356">
                  <c:v>2003.9283589700001</c:v>
                </c:pt>
                <c:pt idx="357">
                  <c:v>2003.93107816</c:v>
                </c:pt>
                <c:pt idx="358">
                  <c:v>2003.93201032</c:v>
                </c:pt>
                <c:pt idx="359">
                  <c:v>2003.9420449300001</c:v>
                </c:pt>
                <c:pt idx="360">
                  <c:v>2003.9447820800001</c:v>
                </c:pt>
                <c:pt idx="361">
                  <c:v>2003.94751486</c:v>
                </c:pt>
                <c:pt idx="362">
                  <c:v>2003.95025541</c:v>
                </c:pt>
                <c:pt idx="363">
                  <c:v>2003.95300004</c:v>
                </c:pt>
                <c:pt idx="364">
                  <c:v>2003.95367455</c:v>
                </c:pt>
                <c:pt idx="365">
                  <c:v>2003.95847514</c:v>
                </c:pt>
                <c:pt idx="366">
                  <c:v>2003.96021548</c:v>
                </c:pt>
                <c:pt idx="367">
                  <c:v>2003.9639408600001</c:v>
                </c:pt>
                <c:pt idx="368">
                  <c:v>2003.96668901</c:v>
                </c:pt>
                <c:pt idx="369">
                  <c:v>2003.9693836700001</c:v>
                </c:pt>
                <c:pt idx="370">
                  <c:v>2003.97213384</c:v>
                </c:pt>
                <c:pt idx="371">
                  <c:v>2003.9749026500001</c:v>
                </c:pt>
                <c:pt idx="372">
                  <c:v>2003.9772085300001</c:v>
                </c:pt>
                <c:pt idx="373">
                  <c:v>2004.0187085800001</c:v>
                </c:pt>
                <c:pt idx="374">
                  <c:v>2004.02143813</c:v>
                </c:pt>
                <c:pt idx="375">
                  <c:v>2004.0241843199999</c:v>
                </c:pt>
                <c:pt idx="376">
                  <c:v>2004.0250898700001</c:v>
                </c:pt>
                <c:pt idx="377">
                  <c:v>2004.0350876499999</c:v>
                </c:pt>
                <c:pt idx="378">
                  <c:v>2004.0378730299999</c:v>
                </c:pt>
                <c:pt idx="379">
                  <c:v>2004.04059418</c:v>
                </c:pt>
                <c:pt idx="380">
                  <c:v>2004.0433487</c:v>
                </c:pt>
                <c:pt idx="381">
                  <c:v>2004.0460869999999</c:v>
                </c:pt>
                <c:pt idx="382">
                  <c:v>2004.0486551900001</c:v>
                </c:pt>
                <c:pt idx="383">
                  <c:v>2004.05977162</c:v>
                </c:pt>
                <c:pt idx="384">
                  <c:v>2004.0625100100001</c:v>
                </c:pt>
                <c:pt idx="385">
                  <c:v>2004.06523072</c:v>
                </c:pt>
                <c:pt idx="386">
                  <c:v>2004.0679886299999</c:v>
                </c:pt>
                <c:pt idx="387">
                  <c:v>2004.0695065499999</c:v>
                </c:pt>
                <c:pt idx="388">
                  <c:v>2004.0734648099999</c:v>
                </c:pt>
                <c:pt idx="389">
                  <c:v>2004.07619886</c:v>
                </c:pt>
                <c:pt idx="390">
                  <c:v>2004.0780306500001</c:v>
                </c:pt>
                <c:pt idx="391">
                  <c:v>2004.08167731</c:v>
                </c:pt>
                <c:pt idx="392">
                  <c:v>2004.0844092100001</c:v>
                </c:pt>
                <c:pt idx="393">
                  <c:v>2004.0871293099999</c:v>
                </c:pt>
                <c:pt idx="394">
                  <c:v>2004.0882032899999</c:v>
                </c:pt>
                <c:pt idx="395">
                  <c:v>2004.09221804</c:v>
                </c:pt>
                <c:pt idx="396">
                  <c:v>2004.0953684399999</c:v>
                </c:pt>
                <c:pt idx="397">
                  <c:v>2004.09810195</c:v>
                </c:pt>
                <c:pt idx="398">
                  <c:v>2004.1005729200001</c:v>
                </c:pt>
                <c:pt idx="399">
                  <c:v>2004.1035804999999</c:v>
                </c:pt>
                <c:pt idx="400">
                  <c:v>2004.1063192399999</c:v>
                </c:pt>
                <c:pt idx="401">
                  <c:v>2004.1063298500001</c:v>
                </c:pt>
                <c:pt idx="402">
                  <c:v>2004.1145331099999</c:v>
                </c:pt>
                <c:pt idx="403">
                  <c:v>2004.11727124</c:v>
                </c:pt>
                <c:pt idx="404">
                  <c:v>2004.1200090899999</c:v>
                </c:pt>
                <c:pt idx="405">
                  <c:v>2004.12236368</c:v>
                </c:pt>
                <c:pt idx="406">
                  <c:v>2004.12464972</c:v>
                </c:pt>
                <c:pt idx="407">
                  <c:v>2004.1305757099999</c:v>
                </c:pt>
                <c:pt idx="408">
                  <c:v>2004.1335784099999</c:v>
                </c:pt>
                <c:pt idx="409">
                  <c:v>2004.1364361399999</c:v>
                </c:pt>
                <c:pt idx="410">
                  <c:v>2004.1391604600001</c:v>
                </c:pt>
                <c:pt idx="411">
                  <c:v>2004.14184602</c:v>
                </c:pt>
                <c:pt idx="412">
                  <c:v>2004.1446496200001</c:v>
                </c:pt>
                <c:pt idx="413">
                  <c:v>2004.1456468199999</c:v>
                </c:pt>
                <c:pt idx="414">
                  <c:v>2004.1500722799999</c:v>
                </c:pt>
                <c:pt idx="415">
                  <c:v>2004.1527119899999</c:v>
                </c:pt>
                <c:pt idx="416">
                  <c:v>2004.1556010899999</c:v>
                </c:pt>
                <c:pt idx="417">
                  <c:v>2004.1582991099999</c:v>
                </c:pt>
                <c:pt idx="418">
                  <c:v>2004.16010181</c:v>
                </c:pt>
                <c:pt idx="419">
                  <c:v>2004.1692903799999</c:v>
                </c:pt>
                <c:pt idx="420">
                  <c:v>2004.1718883599999</c:v>
                </c:pt>
                <c:pt idx="421">
                  <c:v>2004.17476373</c:v>
                </c:pt>
                <c:pt idx="422">
                  <c:v>2004.1765717599999</c:v>
                </c:pt>
                <c:pt idx="423">
                  <c:v>2004.18023595</c:v>
                </c:pt>
                <c:pt idx="424">
                  <c:v>2004.1829695900001</c:v>
                </c:pt>
                <c:pt idx="425">
                  <c:v>2004.1852545199999</c:v>
                </c:pt>
                <c:pt idx="426">
                  <c:v>2004.18845242</c:v>
                </c:pt>
                <c:pt idx="427">
                  <c:v>2004.19118951</c:v>
                </c:pt>
                <c:pt idx="428">
                  <c:v>2004.1938579299999</c:v>
                </c:pt>
                <c:pt idx="429">
                  <c:v>2004.19666876</c:v>
                </c:pt>
                <c:pt idx="430">
                  <c:v>2004.1993334399999</c:v>
                </c:pt>
                <c:pt idx="431">
                  <c:v>2004.2021431600001</c:v>
                </c:pt>
                <c:pt idx="432">
                  <c:v>2004.20304719</c:v>
                </c:pt>
                <c:pt idx="433">
                  <c:v>2004.24593914</c:v>
                </c:pt>
                <c:pt idx="434">
                  <c:v>2004.24775049</c:v>
                </c:pt>
                <c:pt idx="435">
                  <c:v>2004.2513946900001</c:v>
                </c:pt>
                <c:pt idx="436">
                  <c:v>2004.2541617899999</c:v>
                </c:pt>
                <c:pt idx="437">
                  <c:v>2004.2568539700001</c:v>
                </c:pt>
                <c:pt idx="438">
                  <c:v>2004.25950883</c:v>
                </c:pt>
                <c:pt idx="439">
                  <c:v>2004.2649747099999</c:v>
                </c:pt>
                <c:pt idx="440">
                  <c:v>2004.2677387700001</c:v>
                </c:pt>
                <c:pt idx="441">
                  <c:v>2004.27047161</c:v>
                </c:pt>
                <c:pt idx="442">
                  <c:v>2004.27291876</c:v>
                </c:pt>
                <c:pt idx="443">
                  <c:v>2004.27496926</c:v>
                </c:pt>
                <c:pt idx="444">
                  <c:v>2004.2780568200001</c:v>
                </c:pt>
                <c:pt idx="445">
                  <c:v>2004.28554665</c:v>
                </c:pt>
                <c:pt idx="446">
                  <c:v>2004.28962009</c:v>
                </c:pt>
                <c:pt idx="447">
                  <c:v>2004.2923748000001</c:v>
                </c:pt>
                <c:pt idx="448">
                  <c:v>2004.2951173399999</c:v>
                </c:pt>
                <c:pt idx="449">
                  <c:v>2004.29772888</c:v>
                </c:pt>
                <c:pt idx="450">
                  <c:v>2004.29915957</c:v>
                </c:pt>
                <c:pt idx="451">
                  <c:v>2004.3033251899999</c:v>
                </c:pt>
                <c:pt idx="452">
                  <c:v>2004.3060582600001</c:v>
                </c:pt>
                <c:pt idx="453">
                  <c:v>2004.3088056399999</c:v>
                </c:pt>
                <c:pt idx="454">
                  <c:v>2004.31153713</c:v>
                </c:pt>
                <c:pt idx="455">
                  <c:v>2004.3142554599999</c:v>
                </c:pt>
                <c:pt idx="456">
                  <c:v>2004.31428673</c:v>
                </c:pt>
                <c:pt idx="457">
                  <c:v>2004.4254743399999</c:v>
                </c:pt>
                <c:pt idx="458">
                  <c:v>2004.4341536699999</c:v>
                </c:pt>
                <c:pt idx="459">
                  <c:v>2004.4374579800001</c:v>
                </c:pt>
                <c:pt idx="460">
                  <c:v>2004.4401763799999</c:v>
                </c:pt>
                <c:pt idx="461">
                  <c:v>2004.4420313000001</c:v>
                </c:pt>
                <c:pt idx="462">
                  <c:v>2004.4456825300001</c:v>
                </c:pt>
                <c:pt idx="463">
                  <c:v>2004.4480655100001</c:v>
                </c:pt>
                <c:pt idx="464">
                  <c:v>2004.4511226499999</c:v>
                </c:pt>
                <c:pt idx="465">
                  <c:v>2004.4525179699999</c:v>
                </c:pt>
                <c:pt idx="466">
                  <c:v>2004.4620572900001</c:v>
                </c:pt>
                <c:pt idx="467">
                  <c:v>2004.4648639</c:v>
                </c:pt>
                <c:pt idx="468">
                  <c:v>2004.46759731</c:v>
                </c:pt>
                <c:pt idx="469">
                  <c:v>2004.47033472</c:v>
                </c:pt>
                <c:pt idx="470">
                  <c:v>2004.4705336899999</c:v>
                </c:pt>
                <c:pt idx="471">
                  <c:v>2004.47581524</c:v>
                </c:pt>
                <c:pt idx="472">
                  <c:v>2004.47855338</c:v>
                </c:pt>
                <c:pt idx="473">
                  <c:v>2004.48085571</c:v>
                </c:pt>
                <c:pt idx="474">
                  <c:v>2004.48400636</c:v>
                </c:pt>
                <c:pt idx="475">
                  <c:v>2004.4858449000001</c:v>
                </c:pt>
                <c:pt idx="476">
                  <c:v>2004.4895048400001</c:v>
                </c:pt>
                <c:pt idx="477">
                  <c:v>2004.4895132700001</c:v>
                </c:pt>
                <c:pt idx="478">
                  <c:v>2004.4977116800001</c:v>
                </c:pt>
                <c:pt idx="479">
                  <c:v>2004.5004556399999</c:v>
                </c:pt>
                <c:pt idx="480">
                  <c:v>2004.5031824299999</c:v>
                </c:pt>
                <c:pt idx="481">
                  <c:v>2004.5056802500001</c:v>
                </c:pt>
                <c:pt idx="482">
                  <c:v>2004.5159367900001</c:v>
                </c:pt>
                <c:pt idx="483">
                  <c:v>2004.51962101</c:v>
                </c:pt>
                <c:pt idx="484">
                  <c:v>2004.5216913500001</c:v>
                </c:pt>
                <c:pt idx="485">
                  <c:v>2004.52444904</c:v>
                </c:pt>
                <c:pt idx="486">
                  <c:v>2004.52736729</c:v>
                </c:pt>
                <c:pt idx="487">
                  <c:v>2004.53878616</c:v>
                </c:pt>
                <c:pt idx="488">
                  <c:v>2004.5415229600001</c:v>
                </c:pt>
                <c:pt idx="489">
                  <c:v>2004.5442618899999</c:v>
                </c:pt>
                <c:pt idx="490">
                  <c:v>2004.5451296399999</c:v>
                </c:pt>
                <c:pt idx="491">
                  <c:v>2004.5497370200001</c:v>
                </c:pt>
                <c:pt idx="492">
                  <c:v>2004.5524658100001</c:v>
                </c:pt>
                <c:pt idx="493">
                  <c:v>2004.5551104000001</c:v>
                </c:pt>
                <c:pt idx="494">
                  <c:v>2004.5579088100001</c:v>
                </c:pt>
                <c:pt idx="495">
                  <c:v>2004.5606889600001</c:v>
                </c:pt>
                <c:pt idx="496">
                  <c:v>2004.5634204099999</c:v>
                </c:pt>
                <c:pt idx="497">
                  <c:v>2004.5657472099999</c:v>
                </c:pt>
                <c:pt idx="498">
                  <c:v>2004.56709217</c:v>
                </c:pt>
                <c:pt idx="499">
                  <c:v>2004.57433027</c:v>
                </c:pt>
                <c:pt idx="500">
                  <c:v>2004.57711477</c:v>
                </c:pt>
                <c:pt idx="501">
                  <c:v>2004.5798538900001</c:v>
                </c:pt>
                <c:pt idx="502">
                  <c:v>2004.5825798200001</c:v>
                </c:pt>
                <c:pt idx="503">
                  <c:v>2004.58531457</c:v>
                </c:pt>
                <c:pt idx="504">
                  <c:v>2004.5908050999999</c:v>
                </c:pt>
                <c:pt idx="505">
                  <c:v>2004.5935427899999</c:v>
                </c:pt>
                <c:pt idx="506">
                  <c:v>2004.5962661000001</c:v>
                </c:pt>
                <c:pt idx="507">
                  <c:v>2004.59901887</c:v>
                </c:pt>
                <c:pt idx="508">
                  <c:v>2004.60175267</c:v>
                </c:pt>
                <c:pt idx="509">
                  <c:v>2004.60381506</c:v>
                </c:pt>
                <c:pt idx="510">
                  <c:v>2004.6172506099999</c:v>
                </c:pt>
                <c:pt idx="511">
                  <c:v>2004.63087662</c:v>
                </c:pt>
                <c:pt idx="512">
                  <c:v>2004.6359656</c:v>
                </c:pt>
                <c:pt idx="513">
                  <c:v>2004.64825189</c:v>
                </c:pt>
                <c:pt idx="514">
                  <c:v>2004.6510376599999</c:v>
                </c:pt>
                <c:pt idx="515">
                  <c:v>2004.6537714200001</c:v>
                </c:pt>
                <c:pt idx="516">
                  <c:v>2004.6564547400001</c:v>
                </c:pt>
                <c:pt idx="517">
                  <c:v>2004.6592347000001</c:v>
                </c:pt>
                <c:pt idx="518">
                  <c:v>2004.6607851000001</c:v>
                </c:pt>
                <c:pt idx="519">
                  <c:v>2004.6637383100001</c:v>
                </c:pt>
                <c:pt idx="520">
                  <c:v>2004.66744619</c:v>
                </c:pt>
                <c:pt idx="521">
                  <c:v>2004.6701957400001</c:v>
                </c:pt>
                <c:pt idx="522">
                  <c:v>2004.67293761</c:v>
                </c:pt>
                <c:pt idx="523">
                  <c:v>2004.67563655</c:v>
                </c:pt>
                <c:pt idx="524">
                  <c:v>2004.6783436600001</c:v>
                </c:pt>
                <c:pt idx="525">
                  <c:v>2004.6809857200001</c:v>
                </c:pt>
                <c:pt idx="526">
                  <c:v>2004.69107549</c:v>
                </c:pt>
                <c:pt idx="527">
                  <c:v>2004.69484324</c:v>
                </c:pt>
                <c:pt idx="528">
                  <c:v>2004.6975789000001</c:v>
                </c:pt>
                <c:pt idx="529">
                  <c:v>2004.6988751399999</c:v>
                </c:pt>
                <c:pt idx="530">
                  <c:v>2004.70247522</c:v>
                </c:pt>
                <c:pt idx="531">
                  <c:v>2004.70579496</c:v>
                </c:pt>
                <c:pt idx="532">
                  <c:v>2004.70852365</c:v>
                </c:pt>
                <c:pt idx="533">
                  <c:v>2004.7111205199999</c:v>
                </c:pt>
                <c:pt idx="534">
                  <c:v>2004.7139979000001</c:v>
                </c:pt>
                <c:pt idx="535">
                  <c:v>2004.71674633</c:v>
                </c:pt>
                <c:pt idx="536">
                  <c:v>2004.7175733300001</c:v>
                </c:pt>
                <c:pt idx="537">
                  <c:v>2004.7249516100001</c:v>
                </c:pt>
                <c:pt idx="538">
                  <c:v>2004.7276978299999</c:v>
                </c:pt>
                <c:pt idx="539">
                  <c:v>2004.7304355199999</c:v>
                </c:pt>
                <c:pt idx="540">
                  <c:v>2004.7331726100001</c:v>
                </c:pt>
                <c:pt idx="541">
                  <c:v>2004.7358919200001</c:v>
                </c:pt>
                <c:pt idx="542">
                  <c:v>2004.7368128799999</c:v>
                </c:pt>
                <c:pt idx="543">
                  <c:v>2004.7441249000001</c:v>
                </c:pt>
                <c:pt idx="544">
                  <c:v>2004.7468616799999</c:v>
                </c:pt>
                <c:pt idx="545">
                  <c:v>2004.7496005400001</c:v>
                </c:pt>
                <c:pt idx="546">
                  <c:v>2004.7523383299999</c:v>
                </c:pt>
                <c:pt idx="547">
                  <c:v>2004.7550406600001</c:v>
                </c:pt>
                <c:pt idx="548">
                  <c:v>2004.7572920600001</c:v>
                </c:pt>
                <c:pt idx="549">
                  <c:v>2004.7649504399999</c:v>
                </c:pt>
                <c:pt idx="550">
                  <c:v>2004.7687412499999</c:v>
                </c:pt>
                <c:pt idx="551">
                  <c:v>2004.77127006</c:v>
                </c:pt>
                <c:pt idx="552">
                  <c:v>2004.7742413200001</c:v>
                </c:pt>
                <c:pt idx="553">
                  <c:v>2004.7743448799999</c:v>
                </c:pt>
                <c:pt idx="554">
                  <c:v>2004.77971703</c:v>
                </c:pt>
                <c:pt idx="555">
                  <c:v>2004.78244477</c:v>
                </c:pt>
                <c:pt idx="556">
                  <c:v>2004.7851659200001</c:v>
                </c:pt>
                <c:pt idx="557">
                  <c:v>2004.7878629899999</c:v>
                </c:pt>
                <c:pt idx="558">
                  <c:v>2004.7897785</c:v>
                </c:pt>
                <c:pt idx="559">
                  <c:v>2004.7932141199999</c:v>
                </c:pt>
                <c:pt idx="560">
                  <c:v>2004.7961441299999</c:v>
                </c:pt>
                <c:pt idx="561">
                  <c:v>2004.79717415</c:v>
                </c:pt>
                <c:pt idx="562">
                  <c:v>2004.8043571400001</c:v>
                </c:pt>
                <c:pt idx="563">
                  <c:v>2004.8070778199999</c:v>
                </c:pt>
                <c:pt idx="564">
                  <c:v>2004.8098331900001</c:v>
                </c:pt>
                <c:pt idx="565">
                  <c:v>2004.8102318900001</c:v>
                </c:pt>
                <c:pt idx="566">
                  <c:v>2004.8146759599999</c:v>
                </c:pt>
                <c:pt idx="567">
                  <c:v>2004.82077953</c:v>
                </c:pt>
                <c:pt idx="568">
                  <c:v>2004.8235226700001</c:v>
                </c:pt>
                <c:pt idx="569">
                  <c:v>2004.8262513300001</c:v>
                </c:pt>
                <c:pt idx="570">
                  <c:v>2004.8289981200001</c:v>
                </c:pt>
                <c:pt idx="571">
                  <c:v>2004.8317361899999</c:v>
                </c:pt>
                <c:pt idx="572">
                  <c:v>2004.83435781</c:v>
                </c:pt>
                <c:pt idx="573">
                  <c:v>2004.8427730200001</c:v>
                </c:pt>
                <c:pt idx="574">
                  <c:v>2004.84552719</c:v>
                </c:pt>
                <c:pt idx="575">
                  <c:v>2004.8482598200001</c:v>
                </c:pt>
                <c:pt idx="576">
                  <c:v>2004.8504707899999</c:v>
                </c:pt>
                <c:pt idx="577">
                  <c:v>2004.85356611</c:v>
                </c:pt>
                <c:pt idx="578">
                  <c:v>2004.8546018100001</c:v>
                </c:pt>
                <c:pt idx="579">
                  <c:v>2004.85895841</c:v>
                </c:pt>
                <c:pt idx="580">
                  <c:v>2004.8619340499999</c:v>
                </c:pt>
                <c:pt idx="581">
                  <c:v>2004.8646940199999</c:v>
                </c:pt>
                <c:pt idx="582">
                  <c:v>2004.8674412800001</c:v>
                </c:pt>
                <c:pt idx="583">
                  <c:v>2004.8701657900001</c:v>
                </c:pt>
                <c:pt idx="584">
                  <c:v>2004.87107378</c:v>
                </c:pt>
                <c:pt idx="585">
                  <c:v>2004.8783936</c:v>
                </c:pt>
                <c:pt idx="586">
                  <c:v>2004.8811217299999</c:v>
                </c:pt>
                <c:pt idx="587">
                  <c:v>2004.8837924899999</c:v>
                </c:pt>
                <c:pt idx="588">
                  <c:v>2004.88660592</c:v>
                </c:pt>
                <c:pt idx="589">
                  <c:v>2004.8893411700001</c:v>
                </c:pt>
                <c:pt idx="590">
                  <c:v>2004.8920829799999</c:v>
                </c:pt>
                <c:pt idx="591">
                  <c:v>2004.89481817</c:v>
                </c:pt>
                <c:pt idx="592">
                  <c:v>2004.89574464</c:v>
                </c:pt>
                <c:pt idx="593">
                  <c:v>2004.91668796</c:v>
                </c:pt>
                <c:pt idx="594">
                  <c:v>2004.9193480500001</c:v>
                </c:pt>
                <c:pt idx="595">
                  <c:v>2004.92217418</c:v>
                </c:pt>
                <c:pt idx="596">
                  <c:v>2004.9247580900001</c:v>
                </c:pt>
                <c:pt idx="597">
                  <c:v>2004.92765467</c:v>
                </c:pt>
                <c:pt idx="598">
                  <c:v>2004.9304129300001</c:v>
                </c:pt>
                <c:pt idx="599">
                  <c:v>2004.93127342</c:v>
                </c:pt>
                <c:pt idx="600">
                  <c:v>2004.9358862500001</c:v>
                </c:pt>
                <c:pt idx="601">
                  <c:v>2004.9386193800001</c:v>
                </c:pt>
                <c:pt idx="602">
                  <c:v>2004.94136205</c:v>
                </c:pt>
                <c:pt idx="603">
                  <c:v>2004.9440956200001</c:v>
                </c:pt>
                <c:pt idx="604">
                  <c:v>2004.9468369900001</c:v>
                </c:pt>
                <c:pt idx="605">
                  <c:v>2004.9486098100001</c:v>
                </c:pt>
                <c:pt idx="606">
                  <c:v>2004.9605246900001</c:v>
                </c:pt>
                <c:pt idx="607">
                  <c:v>2004.9632668199999</c:v>
                </c:pt>
                <c:pt idx="608">
                  <c:v>2004.96598328</c:v>
                </c:pt>
                <c:pt idx="609">
                  <c:v>2004.96686047</c:v>
                </c:pt>
                <c:pt idx="610">
                  <c:v>2004.97147838</c:v>
                </c:pt>
                <c:pt idx="611">
                  <c:v>2004.97421547</c:v>
                </c:pt>
                <c:pt idx="612">
                  <c:v>2004.97635558</c:v>
                </c:pt>
                <c:pt idx="613">
                  <c:v>2004.9795744600001</c:v>
                </c:pt>
                <c:pt idx="614">
                  <c:v>2005.0110480799999</c:v>
                </c:pt>
                <c:pt idx="615">
                  <c:v>2005.01528383</c:v>
                </c:pt>
                <c:pt idx="616">
                  <c:v>2005.0174134900001</c:v>
                </c:pt>
                <c:pt idx="617">
                  <c:v>2005.02038894</c:v>
                </c:pt>
                <c:pt idx="618">
                  <c:v>2005.0234838199999</c:v>
                </c:pt>
                <c:pt idx="619">
                  <c:v>2005.02445779</c:v>
                </c:pt>
                <c:pt idx="620">
                  <c:v>2005.03112093</c:v>
                </c:pt>
                <c:pt idx="621">
                  <c:v>2005.0344280300001</c:v>
                </c:pt>
                <c:pt idx="622">
                  <c:v>2005.0369688400001</c:v>
                </c:pt>
                <c:pt idx="623">
                  <c:v>2005.0396871099999</c:v>
                </c:pt>
                <c:pt idx="624">
                  <c:v>2005.0426578399999</c:v>
                </c:pt>
                <c:pt idx="625">
                  <c:v>2005.0431991</c:v>
                </c:pt>
                <c:pt idx="626">
                  <c:v>2005.0563007600001</c:v>
                </c:pt>
                <c:pt idx="627">
                  <c:v>2005.0590916900001</c:v>
                </c:pt>
                <c:pt idx="628">
                  <c:v>2005.06135543</c:v>
                </c:pt>
                <c:pt idx="629">
                  <c:v>2005.0645671100001</c:v>
                </c:pt>
                <c:pt idx="630">
                  <c:v>2005.0649470799999</c:v>
                </c:pt>
                <c:pt idx="631">
                  <c:v>2005.06912005</c:v>
                </c:pt>
                <c:pt idx="632">
                  <c:v>2005.0727551800001</c:v>
                </c:pt>
                <c:pt idx="633">
                  <c:v>2005.0755011199999</c:v>
                </c:pt>
                <c:pt idx="634">
                  <c:v>2005.0782567700001</c:v>
                </c:pt>
                <c:pt idx="635">
                  <c:v>2005.08098918</c:v>
                </c:pt>
                <c:pt idx="636">
                  <c:v>2005.08889092</c:v>
                </c:pt>
                <c:pt idx="637">
                  <c:v>2005.0918338500001</c:v>
                </c:pt>
                <c:pt idx="638">
                  <c:v>2005.0946822999999</c:v>
                </c:pt>
                <c:pt idx="639">
                  <c:v>2005.0974005600001</c:v>
                </c:pt>
                <c:pt idx="640">
                  <c:v>2005.10014871</c:v>
                </c:pt>
                <c:pt idx="641">
                  <c:v>2005.1024739500001</c:v>
                </c:pt>
                <c:pt idx="642">
                  <c:v>2005.1083723700001</c:v>
                </c:pt>
                <c:pt idx="643">
                  <c:v>2005.1102769900001</c:v>
                </c:pt>
                <c:pt idx="644">
                  <c:v>2005.1601434500001</c:v>
                </c:pt>
                <c:pt idx="645">
                  <c:v>2005.1850329199999</c:v>
                </c:pt>
                <c:pt idx="646">
                  <c:v>2005.1869633900001</c:v>
                </c:pt>
                <c:pt idx="647">
                  <c:v>2005.2036199500001</c:v>
                </c:pt>
                <c:pt idx="648">
                  <c:v>2005.3948511599999</c:v>
                </c:pt>
                <c:pt idx="649">
                  <c:v>2005.40394681</c:v>
                </c:pt>
                <c:pt idx="650">
                  <c:v>2005.40574771</c:v>
                </c:pt>
                <c:pt idx="651">
                  <c:v>2005.42037405</c:v>
                </c:pt>
                <c:pt idx="652">
                  <c:v>2005.42311107</c:v>
                </c:pt>
                <c:pt idx="653">
                  <c:v>2005.4258485099999</c:v>
                </c:pt>
                <c:pt idx="654">
                  <c:v>2005.4285346199999</c:v>
                </c:pt>
                <c:pt idx="655">
                  <c:v>2005.43680055</c:v>
                </c:pt>
                <c:pt idx="656">
                  <c:v>2005.4395383399999</c:v>
                </c:pt>
                <c:pt idx="657">
                  <c:v>2005.4422621199999</c:v>
                </c:pt>
                <c:pt idx="658">
                  <c:v>2005.4450113800001</c:v>
                </c:pt>
                <c:pt idx="659">
                  <c:v>2005.4451658600001</c:v>
                </c:pt>
                <c:pt idx="660">
                  <c:v>2005.4532240399999</c:v>
                </c:pt>
                <c:pt idx="661">
                  <c:v>2005.4559558999999</c:v>
                </c:pt>
                <c:pt idx="662">
                  <c:v>2005.4587038899999</c:v>
                </c:pt>
                <c:pt idx="663">
                  <c:v>2005.4614414299999</c:v>
                </c:pt>
                <c:pt idx="664">
                  <c:v>2005.4639398100001</c:v>
                </c:pt>
                <c:pt idx="665">
                  <c:v>2005.46956632</c:v>
                </c:pt>
                <c:pt idx="666">
                  <c:v>2005.47512628</c:v>
                </c:pt>
                <c:pt idx="667">
                  <c:v>2005.4778536399999</c:v>
                </c:pt>
                <c:pt idx="668">
                  <c:v>2005.48060667</c:v>
                </c:pt>
                <c:pt idx="669">
                  <c:v>2005.48334404</c:v>
                </c:pt>
                <c:pt idx="670">
                  <c:v>2005.4858895499999</c:v>
                </c:pt>
                <c:pt idx="671">
                  <c:v>2005.4881815799999</c:v>
                </c:pt>
                <c:pt idx="672">
                  <c:v>2005.49064948</c:v>
                </c:pt>
                <c:pt idx="673">
                  <c:v>2005.49420872</c:v>
                </c:pt>
                <c:pt idx="674">
                  <c:v>2005.4970098199999</c:v>
                </c:pt>
                <c:pt idx="675">
                  <c:v>2005.4997323600001</c:v>
                </c:pt>
                <c:pt idx="676">
                  <c:v>2005.5025094699999</c:v>
                </c:pt>
                <c:pt idx="677">
                  <c:v>2005.50516513</c:v>
                </c:pt>
                <c:pt idx="678">
                  <c:v>2005.5134566300001</c:v>
                </c:pt>
                <c:pt idx="679">
                  <c:v>2005.5161979</c:v>
                </c:pt>
                <c:pt idx="680">
                  <c:v>2005.5189366100001</c:v>
                </c:pt>
                <c:pt idx="681">
                  <c:v>2005.5216723999999</c:v>
                </c:pt>
                <c:pt idx="682">
                  <c:v>2005.5239652600001</c:v>
                </c:pt>
                <c:pt idx="683">
                  <c:v>2005.5316835199999</c:v>
                </c:pt>
                <c:pt idx="684">
                  <c:v>2005.5353566799999</c:v>
                </c:pt>
                <c:pt idx="685">
                  <c:v>2005.53802498</c:v>
                </c:pt>
                <c:pt idx="686">
                  <c:v>2005.54069441</c:v>
                </c:pt>
                <c:pt idx="687">
                  <c:v>2005.54631509</c:v>
                </c:pt>
                <c:pt idx="688">
                  <c:v>2005.5490512599999</c:v>
                </c:pt>
                <c:pt idx="689">
                  <c:v>2005.5517778000001</c:v>
                </c:pt>
                <c:pt idx="690">
                  <c:v>2005.5545287299999</c:v>
                </c:pt>
                <c:pt idx="691">
                  <c:v>2005.5572650300001</c:v>
                </c:pt>
                <c:pt idx="692">
                  <c:v>2005.55998</c:v>
                </c:pt>
                <c:pt idx="693">
                  <c:v>2005.56179206</c:v>
                </c:pt>
                <c:pt idx="694">
                  <c:v>2005.5709472799999</c:v>
                </c:pt>
                <c:pt idx="695">
                  <c:v>2005.57307885</c:v>
                </c:pt>
                <c:pt idx="696">
                  <c:v>2005.57642343</c:v>
                </c:pt>
                <c:pt idx="697">
                  <c:v>2005.57916819</c:v>
                </c:pt>
                <c:pt idx="698">
                  <c:v>2005.5808756399999</c:v>
                </c:pt>
                <c:pt idx="699">
                  <c:v>2005.5873730599999</c:v>
                </c:pt>
                <c:pt idx="700">
                  <c:v>2005.5888699100001</c:v>
                </c:pt>
                <c:pt idx="701">
                  <c:v>2005.5928586099999</c:v>
                </c:pt>
                <c:pt idx="702">
                  <c:v>2005.59559453</c:v>
                </c:pt>
                <c:pt idx="703">
                  <c:v>2005.59827797</c:v>
                </c:pt>
                <c:pt idx="704">
                  <c:v>2005.60924608</c:v>
                </c:pt>
                <c:pt idx="705">
                  <c:v>2005.61199435</c:v>
                </c:pt>
                <c:pt idx="706">
                  <c:v>2005.6147614199999</c:v>
                </c:pt>
                <c:pt idx="707">
                  <c:v>2005.61628337</c:v>
                </c:pt>
                <c:pt idx="708">
                  <c:v>2005.6202317699999</c:v>
                </c:pt>
                <c:pt idx="709">
                  <c:v>2005.6211755300001</c:v>
                </c:pt>
                <c:pt idx="710">
                  <c:v>2005.62570848</c:v>
                </c:pt>
                <c:pt idx="711">
                  <c:v>2005.6284226299999</c:v>
                </c:pt>
                <c:pt idx="712">
                  <c:v>2005.63118545</c:v>
                </c:pt>
                <c:pt idx="713">
                  <c:v>2005.63231615</c:v>
                </c:pt>
                <c:pt idx="714">
                  <c:v>2005.63660123</c:v>
                </c:pt>
                <c:pt idx="715">
                  <c:v>2005.6387179599999</c:v>
                </c:pt>
                <c:pt idx="716">
                  <c:v>2005.6397612599999</c:v>
                </c:pt>
                <c:pt idx="717">
                  <c:v>2005.6448749900001</c:v>
                </c:pt>
                <c:pt idx="718">
                  <c:v>2005.64761576</c:v>
                </c:pt>
                <c:pt idx="719">
                  <c:v>2005.6493792900001</c:v>
                </c:pt>
                <c:pt idx="720">
                  <c:v>2005.6530912400001</c:v>
                </c:pt>
                <c:pt idx="721">
                  <c:v>2005.6555080600001</c:v>
                </c:pt>
                <c:pt idx="722">
                  <c:v>2005.65855296</c:v>
                </c:pt>
                <c:pt idx="723">
                  <c:v>2005.6594745800001</c:v>
                </c:pt>
                <c:pt idx="724">
                  <c:v>2005.6633491800001</c:v>
                </c:pt>
                <c:pt idx="725">
                  <c:v>2005.66675121</c:v>
                </c:pt>
                <c:pt idx="726">
                  <c:v>2005.6686105700001</c:v>
                </c:pt>
                <c:pt idx="727">
                  <c:v>2005.6722557799999</c:v>
                </c:pt>
                <c:pt idx="728">
                  <c:v>2005.6749923299999</c:v>
                </c:pt>
                <c:pt idx="729">
                  <c:v>2005.6758730700001</c:v>
                </c:pt>
                <c:pt idx="730">
                  <c:v>2005.6877532200001</c:v>
                </c:pt>
                <c:pt idx="731">
                  <c:v>2005.69142121</c:v>
                </c:pt>
                <c:pt idx="732">
                  <c:v>2005.69387295</c:v>
                </c:pt>
                <c:pt idx="733">
                  <c:v>2005.69686082</c:v>
                </c:pt>
                <c:pt idx="734">
                  <c:v>2005.6989156699999</c:v>
                </c:pt>
                <c:pt idx="735">
                  <c:v>2005.70237258</c:v>
                </c:pt>
                <c:pt idx="736">
                  <c:v>2005.70499141</c:v>
                </c:pt>
                <c:pt idx="737">
                  <c:v>2005.70784819</c:v>
                </c:pt>
                <c:pt idx="738">
                  <c:v>2005.7105859400001</c:v>
                </c:pt>
                <c:pt idx="739">
                  <c:v>2005.7133237</c:v>
                </c:pt>
                <c:pt idx="740">
                  <c:v>2005.7142331499999</c:v>
                </c:pt>
                <c:pt idx="741">
                  <c:v>2005.7214036600001</c:v>
                </c:pt>
                <c:pt idx="742">
                  <c:v>2005.72333314</c:v>
                </c:pt>
                <c:pt idx="743">
                  <c:v>2005.72612936</c:v>
                </c:pt>
                <c:pt idx="744">
                  <c:v>2005.7297512499999</c:v>
                </c:pt>
                <c:pt idx="745">
                  <c:v>2005.7324814599999</c:v>
                </c:pt>
                <c:pt idx="746">
                  <c:v>2005.7351002299999</c:v>
                </c:pt>
                <c:pt idx="747">
                  <c:v>2005.7406885800001</c:v>
                </c:pt>
                <c:pt idx="748">
                  <c:v>2005.74263062</c:v>
                </c:pt>
                <c:pt idx="749">
                  <c:v>2005.7460382899999</c:v>
                </c:pt>
                <c:pt idx="750">
                  <c:v>2005.7489088499999</c:v>
                </c:pt>
                <c:pt idx="751">
                  <c:v>2005.7509567300001</c:v>
                </c:pt>
                <c:pt idx="752">
                  <c:v>2005.75406514</c:v>
                </c:pt>
                <c:pt idx="753">
                  <c:v>2005.7626052999999</c:v>
                </c:pt>
                <c:pt idx="754">
                  <c:v>2005.7653433099999</c:v>
                </c:pt>
                <c:pt idx="755">
                  <c:v>2005.7680811299999</c:v>
                </c:pt>
                <c:pt idx="756">
                  <c:v>2005.7708162500001</c:v>
                </c:pt>
                <c:pt idx="757">
                  <c:v>2005.77198868</c:v>
                </c:pt>
                <c:pt idx="758">
                  <c:v>2005.7790324</c:v>
                </c:pt>
                <c:pt idx="759">
                  <c:v>2005.7817700600001</c:v>
                </c:pt>
                <c:pt idx="760">
                  <c:v>2005.7845068399999</c:v>
                </c:pt>
                <c:pt idx="761">
                  <c:v>2005.7863381899999</c:v>
                </c:pt>
                <c:pt idx="762">
                  <c:v>2005.78895534</c:v>
                </c:pt>
                <c:pt idx="763">
                  <c:v>2005.79087095</c:v>
                </c:pt>
                <c:pt idx="764">
                  <c:v>2005.7954511099999</c:v>
                </c:pt>
                <c:pt idx="765">
                  <c:v>2005.7981870000001</c:v>
                </c:pt>
                <c:pt idx="766">
                  <c:v>2005.8009351799999</c:v>
                </c:pt>
                <c:pt idx="767">
                  <c:v>2005.8036707199999</c:v>
                </c:pt>
                <c:pt idx="768">
                  <c:v>2005.80542345</c:v>
                </c:pt>
                <c:pt idx="769">
                  <c:v>2005.80877532</c:v>
                </c:pt>
                <c:pt idx="770">
                  <c:v>2005.8118863</c:v>
                </c:pt>
                <c:pt idx="771">
                  <c:v>2005.81344399</c:v>
                </c:pt>
                <c:pt idx="772">
                  <c:v>2005.8172868700001</c:v>
                </c:pt>
                <c:pt idx="773">
                  <c:v>2005.8201001699999</c:v>
                </c:pt>
                <c:pt idx="774">
                  <c:v>2005.8228381399999</c:v>
                </c:pt>
                <c:pt idx="775">
                  <c:v>2005.8246537800001</c:v>
                </c:pt>
                <c:pt idx="776">
                  <c:v>2005.8307574400001</c:v>
                </c:pt>
                <c:pt idx="777">
                  <c:v>2005.83937926</c:v>
                </c:pt>
                <c:pt idx="778">
                  <c:v>2005.8419993299999</c:v>
                </c:pt>
                <c:pt idx="779">
                  <c:v>2005.8447459199999</c:v>
                </c:pt>
                <c:pt idx="780">
                  <c:v>2005.8475822</c:v>
                </c:pt>
                <c:pt idx="781">
                  <c:v>2005.8494151</c:v>
                </c:pt>
                <c:pt idx="782">
                  <c:v>2005.85580643</c:v>
                </c:pt>
                <c:pt idx="783">
                  <c:v>2005.8585262500001</c:v>
                </c:pt>
                <c:pt idx="784">
                  <c:v>2005.8596791299999</c:v>
                </c:pt>
                <c:pt idx="785">
                  <c:v>2005.86379113</c:v>
                </c:pt>
                <c:pt idx="786">
                  <c:v>2005.8667368900001</c:v>
                </c:pt>
                <c:pt idx="787">
                  <c:v>2005.8749711</c:v>
                </c:pt>
                <c:pt idx="788">
                  <c:v>2005.8769265999999</c:v>
                </c:pt>
                <c:pt idx="789">
                  <c:v>2005.88011848</c:v>
                </c:pt>
                <c:pt idx="790">
                  <c:v>2005.8831847199999</c:v>
                </c:pt>
                <c:pt idx="791">
                  <c:v>2005.8858753500001</c:v>
                </c:pt>
                <c:pt idx="792">
                  <c:v>2005.8886605800001</c:v>
                </c:pt>
                <c:pt idx="793">
                  <c:v>2005.8905022599999</c:v>
                </c:pt>
                <c:pt idx="794">
                  <c:v>2005.9160390500001</c:v>
                </c:pt>
                <c:pt idx="795">
                  <c:v>2005.9187769299999</c:v>
                </c:pt>
                <c:pt idx="796">
                  <c:v>2005.9209996300001</c:v>
                </c:pt>
                <c:pt idx="797">
                  <c:v>2005.9241861200001</c:v>
                </c:pt>
                <c:pt idx="798">
                  <c:v>2005.9267810599999</c:v>
                </c:pt>
                <c:pt idx="799">
                  <c:v>2005.9324591899999</c:v>
                </c:pt>
                <c:pt idx="800">
                  <c:v>2005.93250627</c:v>
                </c:pt>
                <c:pt idx="801">
                  <c:v>2005.9390072399999</c:v>
                </c:pt>
                <c:pt idx="802">
                  <c:v>2005.95337393</c:v>
                </c:pt>
                <c:pt idx="803">
                  <c:v>2005.95671277</c:v>
                </c:pt>
                <c:pt idx="804">
                  <c:v>2005.9586054399999</c:v>
                </c:pt>
                <c:pt idx="805">
                  <c:v>2005.9680378099999</c:v>
                </c:pt>
                <c:pt idx="806">
                  <c:v>2005.9707960999999</c:v>
                </c:pt>
                <c:pt idx="807">
                  <c:v>2005.9735297</c:v>
                </c:pt>
                <c:pt idx="808">
                  <c:v>2005.97581014</c:v>
                </c:pt>
                <c:pt idx="809">
                  <c:v>2006.00489277</c:v>
                </c:pt>
                <c:pt idx="810">
                  <c:v>2006.01621178</c:v>
                </c:pt>
                <c:pt idx="811">
                  <c:v>2006.0185503299999</c:v>
                </c:pt>
                <c:pt idx="812">
                  <c:v>2006.02270071</c:v>
                </c:pt>
                <c:pt idx="813">
                  <c:v>2006.0235486199999</c:v>
                </c:pt>
                <c:pt idx="814">
                  <c:v>2006.0310289399999</c:v>
                </c:pt>
                <c:pt idx="815">
                  <c:v>2006.0337589999999</c:v>
                </c:pt>
                <c:pt idx="816">
                  <c:v>2006.0365020199999</c:v>
                </c:pt>
                <c:pt idx="817">
                  <c:v>2006.0392313699999</c:v>
                </c:pt>
                <c:pt idx="818">
                  <c:v>2006.0419231799999</c:v>
                </c:pt>
                <c:pt idx="819">
                  <c:v>2006.05290726</c:v>
                </c:pt>
                <c:pt idx="820">
                  <c:v>2006.05565705</c:v>
                </c:pt>
                <c:pt idx="821">
                  <c:v>2006.05840739</c:v>
                </c:pt>
                <c:pt idx="822">
                  <c:v>2006.06030655</c:v>
                </c:pt>
                <c:pt idx="823">
                  <c:v>2006.06659315</c:v>
                </c:pt>
                <c:pt idx="824">
                  <c:v>2006.0691542100001</c:v>
                </c:pt>
                <c:pt idx="825">
                  <c:v>2006.07181173</c:v>
                </c:pt>
                <c:pt idx="826">
                  <c:v>2006.0748137400001</c:v>
                </c:pt>
                <c:pt idx="827">
                  <c:v>2006.07755812</c:v>
                </c:pt>
                <c:pt idx="828">
                  <c:v>2006.0785131299999</c:v>
                </c:pt>
                <c:pt idx="829">
                  <c:v>2006.0830148</c:v>
                </c:pt>
                <c:pt idx="830">
                  <c:v>2006.0857746500001</c:v>
                </c:pt>
                <c:pt idx="831">
                  <c:v>2006.0885232099999</c:v>
                </c:pt>
                <c:pt idx="832">
                  <c:v>2006.0912479399999</c:v>
                </c:pt>
                <c:pt idx="833">
                  <c:v>2006.0939951400001</c:v>
                </c:pt>
                <c:pt idx="834">
                  <c:v>2006.09669747</c:v>
                </c:pt>
                <c:pt idx="835">
                  <c:v>2006.0989946</c:v>
                </c:pt>
                <c:pt idx="836">
                  <c:v>2006.0996972800001</c:v>
                </c:pt>
                <c:pt idx="837">
                  <c:v>2006.10494217</c:v>
                </c:pt>
                <c:pt idx="838">
                  <c:v>2006.10765945</c:v>
                </c:pt>
                <c:pt idx="839">
                  <c:v>2006.11042094</c:v>
                </c:pt>
                <c:pt idx="840">
                  <c:v>2006.1131580700001</c:v>
                </c:pt>
                <c:pt idx="841">
                  <c:v>2006.1158980099999</c:v>
                </c:pt>
                <c:pt idx="842">
                  <c:v>2006.11659515</c:v>
                </c:pt>
                <c:pt idx="843">
                  <c:v>2006.1241146699999</c:v>
                </c:pt>
                <c:pt idx="844">
                  <c:v>2006.1257913500001</c:v>
                </c:pt>
                <c:pt idx="845">
                  <c:v>2006.1295902100001</c:v>
                </c:pt>
                <c:pt idx="846">
                  <c:v>2006.1323091700001</c:v>
                </c:pt>
                <c:pt idx="847">
                  <c:v>2006.1342184099999</c:v>
                </c:pt>
                <c:pt idx="848">
                  <c:v>2006.14592745</c:v>
                </c:pt>
                <c:pt idx="849">
                  <c:v>2006.14874588</c:v>
                </c:pt>
                <c:pt idx="850">
                  <c:v>2006.15147017</c:v>
                </c:pt>
                <c:pt idx="851">
                  <c:v>2006.1533985200001</c:v>
                </c:pt>
                <c:pt idx="852">
                  <c:v>2006.15555204</c:v>
                </c:pt>
                <c:pt idx="853">
                  <c:v>2006.1621729799999</c:v>
                </c:pt>
                <c:pt idx="854">
                  <c:v>2006.1642834700001</c:v>
                </c:pt>
                <c:pt idx="855">
                  <c:v>2006.1828205300001</c:v>
                </c:pt>
                <c:pt idx="856">
                  <c:v>2006.19255587</c:v>
                </c:pt>
                <c:pt idx="857">
                  <c:v>2006.1952991400001</c:v>
                </c:pt>
                <c:pt idx="858">
                  <c:v>2006.1967380599999</c:v>
                </c:pt>
                <c:pt idx="859">
                  <c:v>2006.2373976199999</c:v>
                </c:pt>
                <c:pt idx="860">
                  <c:v>2006.24731675</c:v>
                </c:pt>
                <c:pt idx="861">
                  <c:v>2006.25005609</c:v>
                </c:pt>
                <c:pt idx="862">
                  <c:v>2006.2518072</c:v>
                </c:pt>
                <c:pt idx="863">
                  <c:v>2006.2597379399999</c:v>
                </c:pt>
                <c:pt idx="864">
                  <c:v>2006.2629413499999</c:v>
                </c:pt>
                <c:pt idx="865">
                  <c:v>2006.26907426</c:v>
                </c:pt>
                <c:pt idx="866">
                  <c:v>2006.2717155</c:v>
                </c:pt>
                <c:pt idx="867">
                  <c:v>2006.2744167799999</c:v>
                </c:pt>
                <c:pt idx="868">
                  <c:v>2006.2773190600001</c:v>
                </c:pt>
                <c:pt idx="869">
                  <c:v>2006.2799624500001</c:v>
                </c:pt>
                <c:pt idx="870">
                  <c:v>2006.2827948900001</c:v>
                </c:pt>
                <c:pt idx="871">
                  <c:v>2006.28553489</c:v>
                </c:pt>
                <c:pt idx="872">
                  <c:v>2006.28827284</c:v>
                </c:pt>
                <c:pt idx="873">
                  <c:v>2006.2891316800001</c:v>
                </c:pt>
                <c:pt idx="874">
                  <c:v>2006.29241843</c:v>
                </c:pt>
                <c:pt idx="875">
                  <c:v>2006.2964203900001</c:v>
                </c:pt>
                <c:pt idx="876">
                  <c:v>2006.2992207299999</c:v>
                </c:pt>
                <c:pt idx="877">
                  <c:v>2006.30195912</c:v>
                </c:pt>
                <c:pt idx="878">
                  <c:v>2006.3046998499999</c:v>
                </c:pt>
                <c:pt idx="879">
                  <c:v>2006.3074375399999</c:v>
                </c:pt>
                <c:pt idx="880">
                  <c:v>2006.31016849</c:v>
                </c:pt>
                <c:pt idx="881">
                  <c:v>2006.3125533899999</c:v>
                </c:pt>
                <c:pt idx="882">
                  <c:v>2006.3140036899999</c:v>
                </c:pt>
                <c:pt idx="883">
                  <c:v>2006.3183876799999</c:v>
                </c:pt>
                <c:pt idx="884">
                  <c:v>2006.32107369</c:v>
                </c:pt>
                <c:pt idx="885">
                  <c:v>2006.32386477</c:v>
                </c:pt>
                <c:pt idx="886">
                  <c:v>2006.3266025</c:v>
                </c:pt>
                <c:pt idx="887">
                  <c:v>2006.32920659</c:v>
                </c:pt>
                <c:pt idx="888">
                  <c:v>2006.33748919</c:v>
                </c:pt>
                <c:pt idx="889">
                  <c:v>2006.3393014999999</c:v>
                </c:pt>
                <c:pt idx="890">
                  <c:v>2006.3430186099999</c:v>
                </c:pt>
                <c:pt idx="891">
                  <c:v>2006.3456293900001</c:v>
                </c:pt>
                <c:pt idx="892">
                  <c:v>2006.3485054299999</c:v>
                </c:pt>
                <c:pt idx="893">
                  <c:v>2006.34912132</c:v>
                </c:pt>
                <c:pt idx="894">
                  <c:v>2006.3539475800001</c:v>
                </c:pt>
                <c:pt idx="895">
                  <c:v>2006.3567056100001</c:v>
                </c:pt>
                <c:pt idx="896">
                  <c:v>2006.3594565799999</c:v>
                </c:pt>
                <c:pt idx="897">
                  <c:v>2006.36216347</c:v>
                </c:pt>
                <c:pt idx="898">
                  <c:v>2006.3649105100001</c:v>
                </c:pt>
                <c:pt idx="899">
                  <c:v>2006.3659447800001</c:v>
                </c:pt>
                <c:pt idx="900">
                  <c:v>2006.37312647</c:v>
                </c:pt>
                <c:pt idx="901">
                  <c:v>2006.37588248</c:v>
                </c:pt>
                <c:pt idx="902">
                  <c:v>2006.3786125700001</c:v>
                </c:pt>
                <c:pt idx="903">
                  <c:v>2006.38133939</c:v>
                </c:pt>
                <c:pt idx="904">
                  <c:v>2006.3840974899999</c:v>
                </c:pt>
                <c:pt idx="905">
                  <c:v>2006.3868353099999</c:v>
                </c:pt>
                <c:pt idx="906">
                  <c:v>2006.3894297100001</c:v>
                </c:pt>
                <c:pt idx="907">
                  <c:v>2006.3923111399999</c:v>
                </c:pt>
                <c:pt idx="908">
                  <c:v>2006.3950489900001</c:v>
                </c:pt>
                <c:pt idx="909">
                  <c:v>2006.3977864599999</c:v>
                </c:pt>
                <c:pt idx="910">
                  <c:v>2006.4004874899999</c:v>
                </c:pt>
                <c:pt idx="911">
                  <c:v>2006.4032625699999</c:v>
                </c:pt>
                <c:pt idx="912">
                  <c:v>2006.4058595399999</c:v>
                </c:pt>
                <c:pt idx="913">
                  <c:v>2006.4080823300001</c:v>
                </c:pt>
                <c:pt idx="914">
                  <c:v>2006.4101422199999</c:v>
                </c:pt>
                <c:pt idx="915">
                  <c:v>2006.4125103599999</c:v>
                </c:pt>
                <c:pt idx="916">
                  <c:v>2006.41694856</c:v>
                </c:pt>
                <c:pt idx="917">
                  <c:v>2006.4196893000001</c:v>
                </c:pt>
                <c:pt idx="918">
                  <c:v>2006.42233988</c:v>
                </c:pt>
                <c:pt idx="919">
                  <c:v>2006.4242514</c:v>
                </c:pt>
                <c:pt idx="920">
                  <c:v>2006.42976114</c:v>
                </c:pt>
                <c:pt idx="921">
                  <c:v>2006.43337836</c:v>
                </c:pt>
                <c:pt idx="922">
                  <c:v>2006.4361119</c:v>
                </c:pt>
                <c:pt idx="923">
                  <c:v>2006.43885391</c:v>
                </c:pt>
                <c:pt idx="924">
                  <c:v>2006.44159233</c:v>
                </c:pt>
                <c:pt idx="925">
                  <c:v>2006.4424750600001</c:v>
                </c:pt>
                <c:pt idx="926">
                  <c:v>2006.4495996799999</c:v>
                </c:pt>
                <c:pt idx="927">
                  <c:v>2006.45254243</c:v>
                </c:pt>
                <c:pt idx="928">
                  <c:v>2006.45528145</c:v>
                </c:pt>
                <c:pt idx="929">
                  <c:v>2006.4580031099999</c:v>
                </c:pt>
                <c:pt idx="930">
                  <c:v>2006.4606002999999</c:v>
                </c:pt>
                <c:pt idx="931">
                  <c:v>2006.4633128600001</c:v>
                </c:pt>
                <c:pt idx="932">
                  <c:v>2006.46883103</c:v>
                </c:pt>
                <c:pt idx="933">
                  <c:v>2006.4717060200001</c:v>
                </c:pt>
                <c:pt idx="934">
                  <c:v>2006.4744466899999</c:v>
                </c:pt>
                <c:pt idx="935">
                  <c:v>2006.47718439</c:v>
                </c:pt>
                <c:pt idx="936">
                  <c:v>2006.47992138</c:v>
                </c:pt>
                <c:pt idx="937">
                  <c:v>2006.48251534</c:v>
                </c:pt>
                <c:pt idx="938">
                  <c:v>2006.4880470000001</c:v>
                </c:pt>
                <c:pt idx="939">
                  <c:v>2006.49087351</c:v>
                </c:pt>
                <c:pt idx="940">
                  <c:v>2006.49358259</c:v>
                </c:pt>
                <c:pt idx="941">
                  <c:v>2006.4962322900001</c:v>
                </c:pt>
                <c:pt idx="942">
                  <c:v>2006.49716496</c:v>
                </c:pt>
                <c:pt idx="943">
                  <c:v>2006.5018249499999</c:v>
                </c:pt>
                <c:pt idx="944">
                  <c:v>2006.5040507799999</c:v>
                </c:pt>
                <c:pt idx="945">
                  <c:v>2006.5099995200001</c:v>
                </c:pt>
                <c:pt idx="946">
                  <c:v>2006.51274283</c:v>
                </c:pt>
                <c:pt idx="947">
                  <c:v>2006.51551015</c:v>
                </c:pt>
                <c:pt idx="948">
                  <c:v>2006.51823954</c:v>
                </c:pt>
                <c:pt idx="949">
                  <c:v>2006.5185223799999</c:v>
                </c:pt>
                <c:pt idx="950">
                  <c:v>2006.5237227499999</c:v>
                </c:pt>
                <c:pt idx="951">
                  <c:v>2006.52645762</c:v>
                </c:pt>
                <c:pt idx="952">
                  <c:v>2006.52920361</c:v>
                </c:pt>
                <c:pt idx="953">
                  <c:v>2006.53158459</c:v>
                </c:pt>
                <c:pt idx="954">
                  <c:v>2006.5346666400001</c:v>
                </c:pt>
                <c:pt idx="955">
                  <c:v>2006.53741257</c:v>
                </c:pt>
                <c:pt idx="956">
                  <c:v>2006.53828634</c:v>
                </c:pt>
                <c:pt idx="957">
                  <c:v>2006.5483685700001</c:v>
                </c:pt>
                <c:pt idx="958">
                  <c:v>2006.5507244200001</c:v>
                </c:pt>
                <c:pt idx="959">
                  <c:v>2006.55384437</c:v>
                </c:pt>
                <c:pt idx="960">
                  <c:v>2006.5565668199999</c:v>
                </c:pt>
                <c:pt idx="961">
                  <c:v>2006.5588536800001</c:v>
                </c:pt>
                <c:pt idx="962">
                  <c:v>2006.5646944299999</c:v>
                </c:pt>
                <c:pt idx="963">
                  <c:v>2006.56739128</c:v>
                </c:pt>
                <c:pt idx="964">
                  <c:v>2006.57027128</c:v>
                </c:pt>
                <c:pt idx="965">
                  <c:v>2006.5730092599999</c:v>
                </c:pt>
                <c:pt idx="966">
                  <c:v>2006.57532335</c:v>
                </c:pt>
                <c:pt idx="967">
                  <c:v>2006.5784117600001</c:v>
                </c:pt>
                <c:pt idx="968">
                  <c:v>2006.5836520800001</c:v>
                </c:pt>
                <c:pt idx="969">
                  <c:v>2006.58669829</c:v>
                </c:pt>
                <c:pt idx="970">
                  <c:v>2006.5894318000001</c:v>
                </c:pt>
                <c:pt idx="971">
                  <c:v>2006.5921708599999</c:v>
                </c:pt>
                <c:pt idx="972">
                  <c:v>2006.59484806</c:v>
                </c:pt>
                <c:pt idx="973">
                  <c:v>2006.59752269</c:v>
                </c:pt>
                <c:pt idx="974">
                  <c:v>2006.5999407700001</c:v>
                </c:pt>
                <c:pt idx="975">
                  <c:v>2006.6113362200001</c:v>
                </c:pt>
                <c:pt idx="976">
                  <c:v>2006.6138740599999</c:v>
                </c:pt>
                <c:pt idx="977">
                  <c:v>2006.62395059</c:v>
                </c:pt>
                <c:pt idx="978">
                  <c:v>2006.6265835199999</c:v>
                </c:pt>
                <c:pt idx="979">
                  <c:v>2006.63049284</c:v>
                </c:pt>
                <c:pt idx="980">
                  <c:v>2006.63322724</c:v>
                </c:pt>
                <c:pt idx="981">
                  <c:v>2006.6359739</c:v>
                </c:pt>
                <c:pt idx="982">
                  <c:v>2006.63710567</c:v>
                </c:pt>
                <c:pt idx="983">
                  <c:v>2006.64109749</c:v>
                </c:pt>
                <c:pt idx="984">
                  <c:v>2006.6441757299999</c:v>
                </c:pt>
                <c:pt idx="985">
                  <c:v>2006.6468348000001</c:v>
                </c:pt>
                <c:pt idx="986">
                  <c:v>2006.64966899</c:v>
                </c:pt>
                <c:pt idx="987">
                  <c:v>2006.6503993599999</c:v>
                </c:pt>
                <c:pt idx="988">
                  <c:v>2006.6578825700001</c:v>
                </c:pt>
                <c:pt idx="989">
                  <c:v>2006.66062029</c:v>
                </c:pt>
                <c:pt idx="990">
                  <c:v>2006.6631195</c:v>
                </c:pt>
                <c:pt idx="991">
                  <c:v>2006.66609606</c:v>
                </c:pt>
                <c:pt idx="992">
                  <c:v>2006.66879617</c:v>
                </c:pt>
                <c:pt idx="993">
                  <c:v>2006.6710309099999</c:v>
                </c:pt>
                <c:pt idx="994">
                  <c:v>2006.6742468100001</c:v>
                </c:pt>
                <c:pt idx="995">
                  <c:v>2006.67977907</c:v>
                </c:pt>
                <c:pt idx="996">
                  <c:v>2006.68173039</c:v>
                </c:pt>
                <c:pt idx="997">
                  <c:v>2006.6852611100001</c:v>
                </c:pt>
                <c:pt idx="998">
                  <c:v>2006.68798857</c:v>
                </c:pt>
                <c:pt idx="999">
                  <c:v>2006.6906334800001</c:v>
                </c:pt>
                <c:pt idx="1000">
                  <c:v>2006.6916325699999</c:v>
                </c:pt>
                <c:pt idx="1001">
                  <c:v>2006.6989486800001</c:v>
                </c:pt>
                <c:pt idx="1002">
                  <c:v>2006.7016466699999</c:v>
                </c:pt>
                <c:pt idx="1003">
                  <c:v>2006.7044258799999</c:v>
                </c:pt>
                <c:pt idx="1004">
                  <c:v>2006.70716287</c:v>
                </c:pt>
                <c:pt idx="1005">
                  <c:v>2006.70988076</c:v>
                </c:pt>
                <c:pt idx="1006">
                  <c:v>2006.71074841</c:v>
                </c:pt>
                <c:pt idx="1007">
                  <c:v>2006.7180860399999</c:v>
                </c:pt>
                <c:pt idx="1008">
                  <c:v>2006.7208527600001</c:v>
                </c:pt>
                <c:pt idx="1009">
                  <c:v>2006.7235908299999</c:v>
                </c:pt>
                <c:pt idx="1010">
                  <c:v>2006.7263287400001</c:v>
                </c:pt>
                <c:pt idx="1011">
                  <c:v>2006.7288946599999</c:v>
                </c:pt>
                <c:pt idx="1012">
                  <c:v>2006.73180426</c:v>
                </c:pt>
                <c:pt idx="1013">
                  <c:v>2006.7327184599999</c:v>
                </c:pt>
                <c:pt idx="1014">
                  <c:v>2006.73724881</c:v>
                </c:pt>
                <c:pt idx="1015">
                  <c:v>2006.73998435</c:v>
                </c:pt>
                <c:pt idx="1016">
                  <c:v>2006.7409161999999</c:v>
                </c:pt>
                <c:pt idx="1017">
                  <c:v>2006.74516763</c:v>
                </c:pt>
                <c:pt idx="1018">
                  <c:v>2006.7479122300001</c:v>
                </c:pt>
                <c:pt idx="1019">
                  <c:v>2006.7496607800001</c:v>
                </c:pt>
                <c:pt idx="1020">
                  <c:v>2006.7557498000001</c:v>
                </c:pt>
                <c:pt idx="1021">
                  <c:v>2006.7590658399999</c:v>
                </c:pt>
                <c:pt idx="1022">
                  <c:v>2006.7619207099999</c:v>
                </c:pt>
                <c:pt idx="1023">
                  <c:v>2006.76431237</c:v>
                </c:pt>
                <c:pt idx="1024">
                  <c:v>2006.7673952099999</c:v>
                </c:pt>
                <c:pt idx="1025">
                  <c:v>2006.7694120900001</c:v>
                </c:pt>
                <c:pt idx="1026">
                  <c:v>2006.7705269099999</c:v>
                </c:pt>
                <c:pt idx="1027">
                  <c:v>2006.7756097700001</c:v>
                </c:pt>
                <c:pt idx="1028">
                  <c:v>2006.77795745</c:v>
                </c:pt>
                <c:pt idx="1029">
                  <c:v>2006.78108595</c:v>
                </c:pt>
                <c:pt idx="1030">
                  <c:v>2006.78382371</c:v>
                </c:pt>
                <c:pt idx="1031">
                  <c:v>2006.7865615600001</c:v>
                </c:pt>
                <c:pt idx="1032">
                  <c:v>2006.7889308399999</c:v>
                </c:pt>
                <c:pt idx="1033">
                  <c:v>2007.02970448</c:v>
                </c:pt>
                <c:pt idx="1034">
                  <c:v>2007.04297795</c:v>
                </c:pt>
                <c:pt idx="1035">
                  <c:v>2007.0467404399999</c:v>
                </c:pt>
                <c:pt idx="1036">
                  <c:v>2007.0495083000001</c:v>
                </c:pt>
                <c:pt idx="1037">
                  <c:v>2007.0522470999999</c:v>
                </c:pt>
                <c:pt idx="1038">
                  <c:v>2007.05498476</c:v>
                </c:pt>
                <c:pt idx="1039">
                  <c:v>2007.0565696399999</c:v>
                </c:pt>
                <c:pt idx="1040">
                  <c:v>2007.06315344</c:v>
                </c:pt>
                <c:pt idx="1041">
                  <c:v>2007.0658970300001</c:v>
                </c:pt>
                <c:pt idx="1042">
                  <c:v>2007.06867427</c:v>
                </c:pt>
                <c:pt idx="1043">
                  <c:v>2007.0714113900001</c:v>
                </c:pt>
                <c:pt idx="1044">
                  <c:v>2007.0738576799999</c:v>
                </c:pt>
                <c:pt idx="1045">
                  <c:v>2007.08119014</c:v>
                </c:pt>
                <c:pt idx="1046">
                  <c:v>2007.0850693299999</c:v>
                </c:pt>
                <c:pt idx="1047">
                  <c:v>2007.08783935</c:v>
                </c:pt>
                <c:pt idx="1048">
                  <c:v>2007.0905770700001</c:v>
                </c:pt>
                <c:pt idx="1049">
                  <c:v>2007.0933148300001</c:v>
                </c:pt>
                <c:pt idx="1050">
                  <c:v>2007.0958446499999</c:v>
                </c:pt>
                <c:pt idx="1051">
                  <c:v>2007.1015178600001</c:v>
                </c:pt>
                <c:pt idx="1052">
                  <c:v>2007.1042637</c:v>
                </c:pt>
                <c:pt idx="1053">
                  <c:v>2007.1070038</c:v>
                </c:pt>
                <c:pt idx="1054">
                  <c:v>2007.1079311200001</c:v>
                </c:pt>
                <c:pt idx="1055">
                  <c:v>2007.1124769</c:v>
                </c:pt>
                <c:pt idx="1056">
                  <c:v>2007.1152144600001</c:v>
                </c:pt>
                <c:pt idx="1057">
                  <c:v>2007.1155119800001</c:v>
                </c:pt>
                <c:pt idx="1058">
                  <c:v>2007.1233561199999</c:v>
                </c:pt>
                <c:pt idx="1059">
                  <c:v>2007.1260361699999</c:v>
                </c:pt>
                <c:pt idx="1060">
                  <c:v>2007.1271030400001</c:v>
                </c:pt>
                <c:pt idx="1061">
                  <c:v>2007.1316407100001</c:v>
                </c:pt>
                <c:pt idx="1062">
                  <c:v>2007.1342990600001</c:v>
                </c:pt>
                <c:pt idx="1063">
                  <c:v>2007.14259636</c:v>
                </c:pt>
                <c:pt idx="1064">
                  <c:v>2007.14533295</c:v>
                </c:pt>
                <c:pt idx="1065">
                  <c:v>2007.14779692</c:v>
                </c:pt>
                <c:pt idx="1066">
                  <c:v>2007.14989188</c:v>
                </c:pt>
                <c:pt idx="1067">
                  <c:v>2007.1590232799999</c:v>
                </c:pt>
                <c:pt idx="1068">
                  <c:v>2007.16176126</c:v>
                </c:pt>
                <c:pt idx="1069">
                  <c:v>2007.1626472200001</c:v>
                </c:pt>
                <c:pt idx="1070">
                  <c:v>2007.1671902800001</c:v>
                </c:pt>
                <c:pt idx="1071">
                  <c:v>2007.1697378399999</c:v>
                </c:pt>
                <c:pt idx="1072">
                  <c:v>2007.17246888</c:v>
                </c:pt>
                <c:pt idx="1073">
                  <c:v>2007.17350515</c:v>
                </c:pt>
                <c:pt idx="1074">
                  <c:v>2007.1781763500001</c:v>
                </c:pt>
                <c:pt idx="1075">
                  <c:v>2007.1809257</c:v>
                </c:pt>
                <c:pt idx="1076">
                  <c:v>2007.18366403</c:v>
                </c:pt>
                <c:pt idx="1077">
                  <c:v>2007.18640166</c:v>
                </c:pt>
                <c:pt idx="1078">
                  <c:v>2007.18909768</c:v>
                </c:pt>
                <c:pt idx="1079">
                  <c:v>2007.19168096</c:v>
                </c:pt>
                <c:pt idx="1080">
                  <c:v>2007.1927717900001</c:v>
                </c:pt>
                <c:pt idx="1081">
                  <c:v>2007.19738839</c:v>
                </c:pt>
                <c:pt idx="1082">
                  <c:v>2007.2051351800001</c:v>
                </c:pt>
                <c:pt idx="1083">
                  <c:v>2007.2162118199999</c:v>
                </c:pt>
                <c:pt idx="1084">
                  <c:v>2007.2182811099999</c:v>
                </c:pt>
                <c:pt idx="1085">
                  <c:v>2007.2355657600001</c:v>
                </c:pt>
                <c:pt idx="1086">
                  <c:v>2007.2383068700001</c:v>
                </c:pt>
                <c:pt idx="1087">
                  <c:v>2007.24085412</c:v>
                </c:pt>
                <c:pt idx="1088">
                  <c:v>2007.2436380500001</c:v>
                </c:pt>
                <c:pt idx="1089">
                  <c:v>2007.2454520900001</c:v>
                </c:pt>
                <c:pt idx="1090">
                  <c:v>2007.2491807399999</c:v>
                </c:pt>
                <c:pt idx="1091">
                  <c:v>2007.2574719199999</c:v>
                </c:pt>
                <c:pt idx="1092">
                  <c:v>2007.26020651</c:v>
                </c:pt>
                <c:pt idx="1093">
                  <c:v>2007.2629154000001</c:v>
                </c:pt>
                <c:pt idx="1094">
                  <c:v>2007.2649875100001</c:v>
                </c:pt>
                <c:pt idx="1095">
                  <c:v>2007.26840023</c:v>
                </c:pt>
                <c:pt idx="1096">
                  <c:v>2007.2736851300001</c:v>
                </c:pt>
                <c:pt idx="1097">
                  <c:v>2007.28211255</c:v>
                </c:pt>
                <c:pt idx="1098">
                  <c:v>2007.2848483400001</c:v>
                </c:pt>
                <c:pt idx="1099">
                  <c:v>2007.2857918499999</c:v>
                </c:pt>
                <c:pt idx="1100">
                  <c:v>2007.2928484700001</c:v>
                </c:pt>
                <c:pt idx="1101">
                  <c:v>2007.2957970499999</c:v>
                </c:pt>
                <c:pt idx="1102">
                  <c:v>2007.29853899</c:v>
                </c:pt>
                <c:pt idx="1103">
                  <c:v>2007.3012703100001</c:v>
                </c:pt>
                <c:pt idx="1104">
                  <c:v>2007.30401542</c:v>
                </c:pt>
                <c:pt idx="1105">
                  <c:v>2007.30649973</c:v>
                </c:pt>
                <c:pt idx="1106">
                  <c:v>2007.3075481000001</c:v>
                </c:pt>
                <c:pt idx="1107">
                  <c:v>2007.3113050100001</c:v>
                </c:pt>
                <c:pt idx="1108">
                  <c:v>2007.31496685</c:v>
                </c:pt>
                <c:pt idx="1109">
                  <c:v>2007.3173935299999</c:v>
                </c:pt>
                <c:pt idx="1110">
                  <c:v>2007.3204425599999</c:v>
                </c:pt>
                <c:pt idx="1111">
                  <c:v>2007.3231741300001</c:v>
                </c:pt>
                <c:pt idx="1112">
                  <c:v>2007.3259002</c:v>
                </c:pt>
                <c:pt idx="1113">
                  <c:v>2007.3339321399999</c:v>
                </c:pt>
                <c:pt idx="1114">
                  <c:v>2007.3368646500001</c:v>
                </c:pt>
                <c:pt idx="1115">
                  <c:v>2007.3395794</c:v>
                </c:pt>
                <c:pt idx="1116">
                  <c:v>2007.34222105</c:v>
                </c:pt>
                <c:pt idx="1117">
                  <c:v>2007.3450831499999</c:v>
                </c:pt>
                <c:pt idx="1118">
                  <c:v>2007.34606637</c:v>
                </c:pt>
                <c:pt idx="1119">
                  <c:v>2007.3504622999999</c:v>
                </c:pt>
                <c:pt idx="1120">
                  <c:v>2007.3532968</c:v>
                </c:pt>
                <c:pt idx="1121">
                  <c:v>2007.3560323300001</c:v>
                </c:pt>
                <c:pt idx="1122">
                  <c:v>2007.3587717400001</c:v>
                </c:pt>
                <c:pt idx="1123">
                  <c:v>2007.36057134</c:v>
                </c:pt>
                <c:pt idx="1124">
                  <c:v>2002.92901656</c:v>
                </c:pt>
                <c:pt idx="1125">
                  <c:v>2002.931781</c:v>
                </c:pt>
                <c:pt idx="1126">
                  <c:v>2002.9344221399999</c:v>
                </c:pt>
                <c:pt idx="1127">
                  <c:v>2002.94481047</c:v>
                </c:pt>
                <c:pt idx="1128">
                  <c:v>2002.9482087700001</c:v>
                </c:pt>
                <c:pt idx="1129">
                  <c:v>2002.9509467800001</c:v>
                </c:pt>
                <c:pt idx="1130">
                  <c:v>2002.95368222</c:v>
                </c:pt>
                <c:pt idx="1131">
                  <c:v>2002.9564190599999</c:v>
                </c:pt>
                <c:pt idx="1132">
                  <c:v>2002.9573571200001</c:v>
                </c:pt>
                <c:pt idx="1133">
                  <c:v>2002.96461277</c:v>
                </c:pt>
                <c:pt idx="1134">
                  <c:v>2002.96736951</c:v>
                </c:pt>
                <c:pt idx="1135">
                  <c:v>2002.9692078600001</c:v>
                </c:pt>
                <c:pt idx="1136">
                  <c:v>2002.97284949</c:v>
                </c:pt>
                <c:pt idx="1137">
                  <c:v>2002.97551591</c:v>
                </c:pt>
                <c:pt idx="1138">
                  <c:v>2002.9771390400001</c:v>
                </c:pt>
                <c:pt idx="1139">
                  <c:v>2003.0161538899999</c:v>
                </c:pt>
                <c:pt idx="1140">
                  <c:v>2003.0221307700001</c:v>
                </c:pt>
                <c:pt idx="1141">
                  <c:v>2003.0248669699999</c:v>
                </c:pt>
                <c:pt idx="1142">
                  <c:v>2003.0272208599999</c:v>
                </c:pt>
                <c:pt idx="1143">
                  <c:v>2003.0303437499999</c:v>
                </c:pt>
                <c:pt idx="1144">
                  <c:v>2003.0326267800001</c:v>
                </c:pt>
                <c:pt idx="1145">
                  <c:v>2003.03570066</c:v>
                </c:pt>
                <c:pt idx="1146">
                  <c:v>2003.0361585200001</c:v>
                </c:pt>
                <c:pt idx="1147">
                  <c:v>2003.04129281</c:v>
                </c:pt>
                <c:pt idx="1148">
                  <c:v>2003.0440336700001</c:v>
                </c:pt>
                <c:pt idx="1149">
                  <c:v>2003.0467711700001</c:v>
                </c:pt>
                <c:pt idx="1150">
                  <c:v>2003.0481332899999</c:v>
                </c:pt>
                <c:pt idx="1151">
                  <c:v>2003.0600501599999</c:v>
                </c:pt>
                <c:pt idx="1152">
                  <c:v>2003.0631737799999</c:v>
                </c:pt>
                <c:pt idx="1153">
                  <c:v>2003.06593645</c:v>
                </c:pt>
                <c:pt idx="1154">
                  <c:v>2003.0659963999999</c:v>
                </c:pt>
                <c:pt idx="1155">
                  <c:v>2003.0791668899999</c:v>
                </c:pt>
                <c:pt idx="1156">
                  <c:v>2003.0817896200001</c:v>
                </c:pt>
                <c:pt idx="1157">
                  <c:v>2003.08510086</c:v>
                </c:pt>
                <c:pt idx="1158">
                  <c:v>2003.0853281899999</c:v>
                </c:pt>
                <c:pt idx="1159">
                  <c:v>2003.09873279</c:v>
                </c:pt>
                <c:pt idx="1160">
                  <c:v>2003.1015284699999</c:v>
                </c:pt>
                <c:pt idx="1161">
                  <c:v>2003.1042660400001</c:v>
                </c:pt>
                <c:pt idx="1162">
                  <c:v>2003.1060830399999</c:v>
                </c:pt>
                <c:pt idx="1163">
                  <c:v>2003.11795491</c:v>
                </c:pt>
                <c:pt idx="1164">
                  <c:v>2003.1197496</c:v>
                </c:pt>
                <c:pt idx="1165">
                  <c:v>2003.1260741000001</c:v>
                </c:pt>
                <c:pt idx="1166">
                  <c:v>2003.1285001700001</c:v>
                </c:pt>
                <c:pt idx="1167">
                  <c:v>2003.1307802599999</c:v>
                </c:pt>
                <c:pt idx="1168">
                  <c:v>2003.1356910899999</c:v>
                </c:pt>
                <c:pt idx="1169">
                  <c:v>2003.13971021</c:v>
                </c:pt>
                <c:pt idx="1170">
                  <c:v>2003.1424135899999</c:v>
                </c:pt>
                <c:pt idx="1171">
                  <c:v>2003.14532702</c:v>
                </c:pt>
                <c:pt idx="1172">
                  <c:v>2003.14575259</c:v>
                </c:pt>
                <c:pt idx="1173">
                  <c:v>2003.1535345499999</c:v>
                </c:pt>
                <c:pt idx="1174">
                  <c:v>2003.15615703</c:v>
                </c:pt>
                <c:pt idx="1175">
                  <c:v>2003.15901358</c:v>
                </c:pt>
                <c:pt idx="1176">
                  <c:v>2003.16175942</c:v>
                </c:pt>
                <c:pt idx="1177">
                  <c:v>2003.1644989500001</c:v>
                </c:pt>
                <c:pt idx="1178">
                  <c:v>2003.1672241199999</c:v>
                </c:pt>
                <c:pt idx="1179">
                  <c:v>2003.1690853600001</c:v>
                </c:pt>
                <c:pt idx="1180">
                  <c:v>2003.17258255</c:v>
                </c:pt>
                <c:pt idx="1181">
                  <c:v>2003.1754034800001</c:v>
                </c:pt>
                <c:pt idx="1182">
                  <c:v>2003.18073729</c:v>
                </c:pt>
                <c:pt idx="1183">
                  <c:v>2003.1836639400001</c:v>
                </c:pt>
                <c:pt idx="1184">
                  <c:v>2003.1864018799999</c:v>
                </c:pt>
                <c:pt idx="1185">
                  <c:v>2003.1885597099999</c:v>
                </c:pt>
                <c:pt idx="1186">
                  <c:v>2003.2135545799999</c:v>
                </c:pt>
                <c:pt idx="1187">
                  <c:v>2003.2164567299999</c:v>
                </c:pt>
                <c:pt idx="1188">
                  <c:v>2003.21925612</c:v>
                </c:pt>
                <c:pt idx="1189">
                  <c:v>2003.2217674000001</c:v>
                </c:pt>
                <c:pt idx="1190">
                  <c:v>2003.2293980500001</c:v>
                </c:pt>
                <c:pt idx="1191">
                  <c:v>2003.2329448099999</c:v>
                </c:pt>
                <c:pt idx="1192">
                  <c:v>2003.2356430100001</c:v>
                </c:pt>
                <c:pt idx="1193">
                  <c:v>2003.2383242400001</c:v>
                </c:pt>
                <c:pt idx="1194">
                  <c:v>2003.24115158</c:v>
                </c:pt>
                <c:pt idx="1195">
                  <c:v>2003.24389662</c:v>
                </c:pt>
                <c:pt idx="1196">
                  <c:v>2003.2447245999999</c:v>
                </c:pt>
                <c:pt idx="1197">
                  <c:v>2003.25056167</c:v>
                </c:pt>
                <c:pt idx="1198">
                  <c:v>2003.3134008300001</c:v>
                </c:pt>
                <c:pt idx="1199">
                  <c:v>2003.3216188199999</c:v>
                </c:pt>
                <c:pt idx="1200">
                  <c:v>2003.3254853000001</c:v>
                </c:pt>
                <c:pt idx="1201">
                  <c:v>2003.3285347399999</c:v>
                </c:pt>
                <c:pt idx="1202">
                  <c:v>2003.331379</c:v>
                </c:pt>
                <c:pt idx="1203">
                  <c:v>2003.3341304800001</c:v>
                </c:pt>
                <c:pt idx="1204">
                  <c:v>2003.3368693100001</c:v>
                </c:pt>
                <c:pt idx="1205">
                  <c:v>2003.3388795400001</c:v>
                </c:pt>
                <c:pt idx="1206">
                  <c:v>2003.3446103000001</c:v>
                </c:pt>
                <c:pt idx="1207">
                  <c:v>2003.3478202700001</c:v>
                </c:pt>
                <c:pt idx="1208">
                  <c:v>2003.3505580599999</c:v>
                </c:pt>
                <c:pt idx="1209">
                  <c:v>2003.3532962300001</c:v>
                </c:pt>
                <c:pt idx="1210">
                  <c:v>2003.3560342400001</c:v>
                </c:pt>
                <c:pt idx="1211">
                  <c:v>2003.3587607699999</c:v>
                </c:pt>
                <c:pt idx="1212">
                  <c:v>2003.3603134299999</c:v>
                </c:pt>
                <c:pt idx="1213">
                  <c:v>2003.36698583</c:v>
                </c:pt>
                <c:pt idx="1214">
                  <c:v>2003.3697239000001</c:v>
                </c:pt>
                <c:pt idx="1215">
                  <c:v>2003.37246052</c:v>
                </c:pt>
                <c:pt idx="1216">
                  <c:v>2003.3751922199999</c:v>
                </c:pt>
                <c:pt idx="1217">
                  <c:v>2003.37793723</c:v>
                </c:pt>
                <c:pt idx="1218">
                  <c:v>2003.37886826</c:v>
                </c:pt>
                <c:pt idx="1219">
                  <c:v>2003.3830252</c:v>
                </c:pt>
                <c:pt idx="1220">
                  <c:v>2003.38888122</c:v>
                </c:pt>
                <c:pt idx="1221">
                  <c:v>2003.3916251200001</c:v>
                </c:pt>
                <c:pt idx="1222">
                  <c:v>2003.39431642</c:v>
                </c:pt>
                <c:pt idx="1223">
                  <c:v>2003.4039302399999</c:v>
                </c:pt>
                <c:pt idx="1224">
                  <c:v>2003.40800891</c:v>
                </c:pt>
                <c:pt idx="1225">
                  <c:v>2003.41078872</c:v>
                </c:pt>
                <c:pt idx="1226">
                  <c:v>2003.41316244</c:v>
                </c:pt>
                <c:pt idx="1227">
                  <c:v>2003.4183855599999</c:v>
                </c:pt>
                <c:pt idx="1228">
                  <c:v>2003.42173714</c:v>
                </c:pt>
                <c:pt idx="1229">
                  <c:v>2003.42446986</c:v>
                </c:pt>
                <c:pt idx="1230">
                  <c:v>2003.42630454</c:v>
                </c:pt>
                <c:pt idx="1231">
                  <c:v>2003.4299512600001</c:v>
                </c:pt>
                <c:pt idx="1232">
                  <c:v>2003.43039185</c:v>
                </c:pt>
                <c:pt idx="1233">
                  <c:v>2003.43529128</c:v>
                </c:pt>
                <c:pt idx="1234">
                  <c:v>2003.4409073300001</c:v>
                </c:pt>
                <c:pt idx="1235">
                  <c:v>2003.4436390000001</c:v>
                </c:pt>
                <c:pt idx="1236">
                  <c:v>2003.4463057099999</c:v>
                </c:pt>
                <c:pt idx="1237">
                  <c:v>2003.4491196399999</c:v>
                </c:pt>
                <c:pt idx="1238">
                  <c:v>2003.4518591999999</c:v>
                </c:pt>
                <c:pt idx="1239">
                  <c:v>2003.45458856</c:v>
                </c:pt>
                <c:pt idx="1240">
                  <c:v>2003.4559296299999</c:v>
                </c:pt>
                <c:pt idx="1241">
                  <c:v>2003.4586452999999</c:v>
                </c:pt>
                <c:pt idx="1242">
                  <c:v>2003.4628105700001</c:v>
                </c:pt>
                <c:pt idx="1243">
                  <c:v>2003.4655475100001</c:v>
                </c:pt>
                <c:pt idx="1244">
                  <c:v>2003.4673474900001</c:v>
                </c:pt>
                <c:pt idx="1245">
                  <c:v>2003.47101516</c:v>
                </c:pt>
                <c:pt idx="1246">
                  <c:v>2003.47375691</c:v>
                </c:pt>
                <c:pt idx="1247">
                  <c:v>2003.47518728</c:v>
                </c:pt>
                <c:pt idx="1248">
                  <c:v>2003.4819753700001</c:v>
                </c:pt>
                <c:pt idx="1249">
                  <c:v>2003.48471341</c:v>
                </c:pt>
                <c:pt idx="1250">
                  <c:v>2003.4874151399999</c:v>
                </c:pt>
                <c:pt idx="1251">
                  <c:v>2003.48946789</c:v>
                </c:pt>
                <c:pt idx="1252">
                  <c:v>2003.4926918399999</c:v>
                </c:pt>
                <c:pt idx="1253">
                  <c:v>2003.4956584199999</c:v>
                </c:pt>
                <c:pt idx="1254">
                  <c:v>2003.4984013400001</c:v>
                </c:pt>
                <c:pt idx="1255">
                  <c:v>2003.5011170099999</c:v>
                </c:pt>
                <c:pt idx="1256">
                  <c:v>2003.50256182</c:v>
                </c:pt>
                <c:pt idx="1257">
                  <c:v>2003.51723062</c:v>
                </c:pt>
                <c:pt idx="1258">
                  <c:v>2003.5194188400001</c:v>
                </c:pt>
                <c:pt idx="1259">
                  <c:v>2003.52303882</c:v>
                </c:pt>
                <c:pt idx="1260">
                  <c:v>2003.52577851</c:v>
                </c:pt>
                <c:pt idx="1261">
                  <c:v>2003.52850876</c:v>
                </c:pt>
                <c:pt idx="1262">
                  <c:v>2003.5293264100001</c:v>
                </c:pt>
                <c:pt idx="1263">
                  <c:v>2003.53946954</c:v>
                </c:pt>
                <c:pt idx="1264">
                  <c:v>2003.5421996</c:v>
                </c:pt>
                <c:pt idx="1265">
                  <c:v>2003.54494518</c:v>
                </c:pt>
                <c:pt idx="1266">
                  <c:v>2003.54768328</c:v>
                </c:pt>
                <c:pt idx="1267">
                  <c:v>2003.55039661</c:v>
                </c:pt>
                <c:pt idx="1268">
                  <c:v>2003.5513122</c:v>
                </c:pt>
                <c:pt idx="1269">
                  <c:v>2003.55586322</c:v>
                </c:pt>
                <c:pt idx="1270">
                  <c:v>2003.55863561</c:v>
                </c:pt>
                <c:pt idx="1271">
                  <c:v>2003.5613732700001</c:v>
                </c:pt>
                <c:pt idx="1272">
                  <c:v>2003.56411131</c:v>
                </c:pt>
                <c:pt idx="1273">
                  <c:v>2003.5668487099999</c:v>
                </c:pt>
                <c:pt idx="1274">
                  <c:v>2003.5695746199999</c:v>
                </c:pt>
                <c:pt idx="1275">
                  <c:v>2003.57642932</c:v>
                </c:pt>
                <c:pt idx="1276">
                  <c:v>2003.5805341299999</c:v>
                </c:pt>
                <c:pt idx="1277">
                  <c:v>2003.58327614</c:v>
                </c:pt>
                <c:pt idx="1278">
                  <c:v>2003.5860134500001</c:v>
                </c:pt>
                <c:pt idx="1279">
                  <c:v>2003.5887487</c:v>
                </c:pt>
                <c:pt idx="1280">
                  <c:v>2003.5896984599999</c:v>
                </c:pt>
                <c:pt idx="1281">
                  <c:v>2003.5942270999999</c:v>
                </c:pt>
                <c:pt idx="1282">
                  <c:v>2003.59695687</c:v>
                </c:pt>
                <c:pt idx="1283">
                  <c:v>2003.59970305</c:v>
                </c:pt>
                <c:pt idx="1284">
                  <c:v>2003.6024411200001</c:v>
                </c:pt>
                <c:pt idx="1285">
                  <c:v>2003.60506407</c:v>
                </c:pt>
                <c:pt idx="1286">
                  <c:v>2003.60597422</c:v>
                </c:pt>
                <c:pt idx="1287">
                  <c:v>2007.4929999999999</c:v>
                </c:pt>
                <c:pt idx="1288">
                  <c:v>2007.4960000000001</c:v>
                </c:pt>
                <c:pt idx="1289">
                  <c:v>2007.498</c:v>
                </c:pt>
                <c:pt idx="1290">
                  <c:v>2007.499</c:v>
                </c:pt>
                <c:pt idx="1291">
                  <c:v>2007.502</c:v>
                </c:pt>
                <c:pt idx="1292">
                  <c:v>2007.508</c:v>
                </c:pt>
                <c:pt idx="1293">
                  <c:v>2007.51</c:v>
                </c:pt>
                <c:pt idx="1294">
                  <c:v>2007.5129999999999</c:v>
                </c:pt>
                <c:pt idx="1295">
                  <c:v>2007.5160000000001</c:v>
                </c:pt>
                <c:pt idx="1296">
                  <c:v>2007.519</c:v>
                </c:pt>
                <c:pt idx="1297">
                  <c:v>2007.521</c:v>
                </c:pt>
                <c:pt idx="1298">
                  <c:v>2007.5239999999999</c:v>
                </c:pt>
                <c:pt idx="1299">
                  <c:v>2007.527</c:v>
                </c:pt>
                <c:pt idx="1300">
                  <c:v>2007.539</c:v>
                </c:pt>
                <c:pt idx="1301">
                  <c:v>2007.5409999999999</c:v>
                </c:pt>
                <c:pt idx="1302">
                  <c:v>2007.5429999999999</c:v>
                </c:pt>
                <c:pt idx="1303">
                  <c:v>2007.546</c:v>
                </c:pt>
                <c:pt idx="1304">
                  <c:v>2007.549</c:v>
                </c:pt>
                <c:pt idx="1305">
                  <c:v>2007.5519999999999</c:v>
                </c:pt>
                <c:pt idx="1306">
                  <c:v>2007.5550000000001</c:v>
                </c:pt>
                <c:pt idx="1307">
                  <c:v>2007.557</c:v>
                </c:pt>
                <c:pt idx="1308">
                  <c:v>2007.56</c:v>
                </c:pt>
                <c:pt idx="1309">
                  <c:v>2007.5619999999999</c:v>
                </c:pt>
                <c:pt idx="1310">
                  <c:v>2007.566</c:v>
                </c:pt>
                <c:pt idx="1311">
                  <c:v>2007.568</c:v>
                </c:pt>
                <c:pt idx="1312">
                  <c:v>2007.5709999999999</c:v>
                </c:pt>
                <c:pt idx="1313">
                  <c:v>2007.5730000000001</c:v>
                </c:pt>
                <c:pt idx="1314">
                  <c:v>2007.576</c:v>
                </c:pt>
                <c:pt idx="1315">
                  <c:v>2007.586</c:v>
                </c:pt>
                <c:pt idx="1316">
                  <c:v>2007.588</c:v>
                </c:pt>
                <c:pt idx="1317">
                  <c:v>2007.5909999999999</c:v>
                </c:pt>
                <c:pt idx="1318">
                  <c:v>2007.5930000000001</c:v>
                </c:pt>
                <c:pt idx="1319">
                  <c:v>2007.595</c:v>
                </c:pt>
                <c:pt idx="1320">
                  <c:v>2007.598</c:v>
                </c:pt>
                <c:pt idx="1321">
                  <c:v>2007.605</c:v>
                </c:pt>
                <c:pt idx="1322">
                  <c:v>2007.606</c:v>
                </c:pt>
                <c:pt idx="1323">
                  <c:v>2007.6089999999999</c:v>
                </c:pt>
                <c:pt idx="1324">
                  <c:v>2007.6120000000001</c:v>
                </c:pt>
                <c:pt idx="1325">
                  <c:v>2007.614</c:v>
                </c:pt>
                <c:pt idx="1326">
                  <c:v>2007.617</c:v>
                </c:pt>
                <c:pt idx="1327">
                  <c:v>2007.625</c:v>
                </c:pt>
                <c:pt idx="1328">
                  <c:v>2007.626</c:v>
                </c:pt>
                <c:pt idx="1329">
                  <c:v>2007.6289999999999</c:v>
                </c:pt>
                <c:pt idx="1330">
                  <c:v>2007.6310000000001</c:v>
                </c:pt>
                <c:pt idx="1331">
                  <c:v>2007.634</c:v>
                </c:pt>
                <c:pt idx="1332">
                  <c:v>2007.6369999999999</c:v>
                </c:pt>
                <c:pt idx="1333">
                  <c:v>2007.6389999999999</c:v>
                </c:pt>
                <c:pt idx="1334">
                  <c:v>2007.643</c:v>
                </c:pt>
                <c:pt idx="1335">
                  <c:v>2007.645</c:v>
                </c:pt>
                <c:pt idx="1336">
                  <c:v>2007.6469999999999</c:v>
                </c:pt>
                <c:pt idx="1337">
                  <c:v>2007.65</c:v>
                </c:pt>
                <c:pt idx="1338">
                  <c:v>2007.654</c:v>
                </c:pt>
                <c:pt idx="1339">
                  <c:v>2007.6559999999999</c:v>
                </c:pt>
                <c:pt idx="1340">
                  <c:v>2007.66</c:v>
                </c:pt>
                <c:pt idx="1341">
                  <c:v>2007.6610000000001</c:v>
                </c:pt>
                <c:pt idx="1342">
                  <c:v>2007.6659999999999</c:v>
                </c:pt>
                <c:pt idx="1343">
                  <c:v>2007.6669999999999</c:v>
                </c:pt>
                <c:pt idx="1344">
                  <c:v>2007.6690000000001</c:v>
                </c:pt>
                <c:pt idx="1345">
                  <c:v>2007.6759999999999</c:v>
                </c:pt>
                <c:pt idx="1346">
                  <c:v>2007.682</c:v>
                </c:pt>
                <c:pt idx="1347">
                  <c:v>2007.6849999999999</c:v>
                </c:pt>
                <c:pt idx="1348">
                  <c:v>2007.6859999999999</c:v>
                </c:pt>
                <c:pt idx="1349">
                  <c:v>2007.6880000000001</c:v>
                </c:pt>
                <c:pt idx="1350">
                  <c:v>2007.692</c:v>
                </c:pt>
                <c:pt idx="1351">
                  <c:v>2007.6949999999999</c:v>
                </c:pt>
                <c:pt idx="1352">
                  <c:v>2007.702</c:v>
                </c:pt>
                <c:pt idx="1353">
                  <c:v>2007.7059999999999</c:v>
                </c:pt>
                <c:pt idx="1354">
                  <c:v>2007.7080000000001</c:v>
                </c:pt>
                <c:pt idx="1355">
                  <c:v>2007.71</c:v>
                </c:pt>
                <c:pt idx="1356">
                  <c:v>2007.713</c:v>
                </c:pt>
                <c:pt idx="1357">
                  <c:v>2007.7159999999999</c:v>
                </c:pt>
                <c:pt idx="1358">
                  <c:v>2007.721</c:v>
                </c:pt>
                <c:pt idx="1359">
                  <c:v>2007.7239999999999</c:v>
                </c:pt>
                <c:pt idx="1360">
                  <c:v>2007.7270000000001</c:v>
                </c:pt>
                <c:pt idx="1361">
                  <c:v>2007.73</c:v>
                </c:pt>
                <c:pt idx="1362">
                  <c:v>2007.732</c:v>
                </c:pt>
                <c:pt idx="1363">
                  <c:v>2007.7370000000001</c:v>
                </c:pt>
                <c:pt idx="1364">
                  <c:v>2007.7380000000001</c:v>
                </c:pt>
                <c:pt idx="1365">
                  <c:v>2007.741</c:v>
                </c:pt>
                <c:pt idx="1366">
                  <c:v>2007.7660000000001</c:v>
                </c:pt>
                <c:pt idx="1367">
                  <c:v>2007.769</c:v>
                </c:pt>
                <c:pt idx="1368">
                  <c:v>2007.778</c:v>
                </c:pt>
                <c:pt idx="1369">
                  <c:v>2007.78</c:v>
                </c:pt>
                <c:pt idx="1370">
                  <c:v>2007.7819999999999</c:v>
                </c:pt>
                <c:pt idx="1371">
                  <c:v>2007.7850000000001</c:v>
                </c:pt>
                <c:pt idx="1372">
                  <c:v>2007.787</c:v>
                </c:pt>
                <c:pt idx="1373">
                  <c:v>2007.79</c:v>
                </c:pt>
                <c:pt idx="1374">
                  <c:v>2007.797</c:v>
                </c:pt>
                <c:pt idx="1375">
                  <c:v>2007.798</c:v>
                </c:pt>
                <c:pt idx="1376">
                  <c:v>2007.8009999999999</c:v>
                </c:pt>
                <c:pt idx="1377">
                  <c:v>2007.8040000000001</c:v>
                </c:pt>
                <c:pt idx="1378">
                  <c:v>2007.806</c:v>
                </c:pt>
                <c:pt idx="1379">
                  <c:v>2007.809</c:v>
                </c:pt>
                <c:pt idx="1380">
                  <c:v>2007.816</c:v>
                </c:pt>
                <c:pt idx="1381">
                  <c:v>2007.818</c:v>
                </c:pt>
                <c:pt idx="1382">
                  <c:v>2007.82</c:v>
                </c:pt>
                <c:pt idx="1383">
                  <c:v>2007.8230000000001</c:v>
                </c:pt>
                <c:pt idx="1384">
                  <c:v>2007.825</c:v>
                </c:pt>
                <c:pt idx="1385">
                  <c:v>2007.829</c:v>
                </c:pt>
                <c:pt idx="1386">
                  <c:v>2007.8309999999999</c:v>
                </c:pt>
                <c:pt idx="1387">
                  <c:v>2007.835</c:v>
                </c:pt>
                <c:pt idx="1388">
                  <c:v>2007.836</c:v>
                </c:pt>
                <c:pt idx="1389">
                  <c:v>2007.8389999999999</c:v>
                </c:pt>
                <c:pt idx="1390">
                  <c:v>2007.8430000000001</c:v>
                </c:pt>
                <c:pt idx="1391">
                  <c:v>2007.845</c:v>
                </c:pt>
                <c:pt idx="1392">
                  <c:v>2007.848</c:v>
                </c:pt>
                <c:pt idx="1393">
                  <c:v>2007.857</c:v>
                </c:pt>
                <c:pt idx="1394">
                  <c:v>2007.8589999999999</c:v>
                </c:pt>
                <c:pt idx="1395">
                  <c:v>2007.8610000000001</c:v>
                </c:pt>
                <c:pt idx="1396">
                  <c:v>2007.865</c:v>
                </c:pt>
                <c:pt idx="1397">
                  <c:v>2007.867</c:v>
                </c:pt>
                <c:pt idx="1398">
                  <c:v>2007.874</c:v>
                </c:pt>
                <c:pt idx="1399">
                  <c:v>2007.875</c:v>
                </c:pt>
                <c:pt idx="1400">
                  <c:v>2007.8779999999999</c:v>
                </c:pt>
                <c:pt idx="1401">
                  <c:v>2007.88</c:v>
                </c:pt>
                <c:pt idx="1402">
                  <c:v>2007.883</c:v>
                </c:pt>
                <c:pt idx="1403">
                  <c:v>2007.886</c:v>
                </c:pt>
                <c:pt idx="1404">
                  <c:v>2007.893</c:v>
                </c:pt>
                <c:pt idx="1405">
                  <c:v>2007.894</c:v>
                </c:pt>
                <c:pt idx="1406">
                  <c:v>2007.8979999999999</c:v>
                </c:pt>
                <c:pt idx="1407">
                  <c:v>2007.9</c:v>
                </c:pt>
                <c:pt idx="1408">
                  <c:v>2007.902</c:v>
                </c:pt>
                <c:pt idx="1409">
                  <c:v>2007.905</c:v>
                </c:pt>
                <c:pt idx="1410">
                  <c:v>2007.9079999999999</c:v>
                </c:pt>
                <c:pt idx="1411">
                  <c:v>2007.9110000000001</c:v>
                </c:pt>
                <c:pt idx="1412">
                  <c:v>2007.913</c:v>
                </c:pt>
                <c:pt idx="1413">
                  <c:v>2007.934</c:v>
                </c:pt>
                <c:pt idx="1414">
                  <c:v>2007.9349999999999</c:v>
                </c:pt>
                <c:pt idx="1415">
                  <c:v>2007.9380000000001</c:v>
                </c:pt>
                <c:pt idx="1416">
                  <c:v>2007.941</c:v>
                </c:pt>
                <c:pt idx="1417">
                  <c:v>2007.943</c:v>
                </c:pt>
                <c:pt idx="1418">
                  <c:v>2007.9490000000001</c:v>
                </c:pt>
                <c:pt idx="1419">
                  <c:v>2007.9490000000001</c:v>
                </c:pt>
                <c:pt idx="1420">
                  <c:v>2007.952</c:v>
                </c:pt>
                <c:pt idx="1421">
                  <c:v>2007.954</c:v>
                </c:pt>
                <c:pt idx="1422">
                  <c:v>2007.9570000000001</c:v>
                </c:pt>
                <c:pt idx="1423">
                  <c:v>2007.96</c:v>
                </c:pt>
                <c:pt idx="1424">
                  <c:v>2007.963</c:v>
                </c:pt>
                <c:pt idx="1425">
                  <c:v>2007.9649999999999</c:v>
                </c:pt>
                <c:pt idx="1426">
                  <c:v>2007.97</c:v>
                </c:pt>
                <c:pt idx="1427">
                  <c:v>2007.971</c:v>
                </c:pt>
                <c:pt idx="1428">
                  <c:v>2007.9739999999999</c:v>
                </c:pt>
                <c:pt idx="1429">
                  <c:v>2007.9760000000001</c:v>
                </c:pt>
                <c:pt idx="1430">
                  <c:v>2007.979</c:v>
                </c:pt>
                <c:pt idx="1431">
                  <c:v>2007.982</c:v>
                </c:pt>
                <c:pt idx="1432">
                  <c:v>2007.9849999999999</c:v>
                </c:pt>
                <c:pt idx="1433">
                  <c:v>2007.9880000000001</c:v>
                </c:pt>
                <c:pt idx="1434">
                  <c:v>2007.992</c:v>
                </c:pt>
                <c:pt idx="1435">
                  <c:v>2007.9929999999999</c:v>
                </c:pt>
                <c:pt idx="1436">
                  <c:v>2007.9970000000001</c:v>
                </c:pt>
                <c:pt idx="1437">
                  <c:v>2008.0440000000001</c:v>
                </c:pt>
                <c:pt idx="1438">
                  <c:v>2008.0450000000001</c:v>
                </c:pt>
                <c:pt idx="1439">
                  <c:v>2008.049</c:v>
                </c:pt>
                <c:pt idx="1440">
                  <c:v>2008.0519999999999</c:v>
                </c:pt>
                <c:pt idx="1441">
                  <c:v>2008.0530000000001</c:v>
                </c:pt>
                <c:pt idx="1442">
                  <c:v>2008.056</c:v>
                </c:pt>
                <c:pt idx="1443">
                  <c:v>2008.059</c:v>
                </c:pt>
                <c:pt idx="1444">
                  <c:v>2008.0609999999999</c:v>
                </c:pt>
                <c:pt idx="1445">
                  <c:v>2008.0650000000001</c:v>
                </c:pt>
                <c:pt idx="1446">
                  <c:v>2008.067</c:v>
                </c:pt>
                <c:pt idx="1447">
                  <c:v>2008.069</c:v>
                </c:pt>
                <c:pt idx="1448">
                  <c:v>2008.0730000000001</c:v>
                </c:pt>
                <c:pt idx="1449">
                  <c:v>2008.076</c:v>
                </c:pt>
                <c:pt idx="1450">
                  <c:v>2008.078</c:v>
                </c:pt>
                <c:pt idx="1451">
                  <c:v>2008.088</c:v>
                </c:pt>
                <c:pt idx="1452">
                  <c:v>2008.0889999999999</c:v>
                </c:pt>
                <c:pt idx="1453">
                  <c:v>2008.0909999999999</c:v>
                </c:pt>
                <c:pt idx="1454">
                  <c:v>2008.0940000000001</c:v>
                </c:pt>
                <c:pt idx="1455">
                  <c:v>2008.097</c:v>
                </c:pt>
                <c:pt idx="1456">
                  <c:v>2008.107</c:v>
                </c:pt>
                <c:pt idx="1457">
                  <c:v>2008.1079999999999</c:v>
                </c:pt>
                <c:pt idx="1458">
                  <c:v>2008.1110000000001</c:v>
                </c:pt>
                <c:pt idx="1459">
                  <c:v>2008.1130000000001</c:v>
                </c:pt>
                <c:pt idx="1460">
                  <c:v>2008.116</c:v>
                </c:pt>
                <c:pt idx="1461">
                  <c:v>2008.1189999999999</c:v>
                </c:pt>
                <c:pt idx="1462">
                  <c:v>2008.123</c:v>
                </c:pt>
                <c:pt idx="1463">
                  <c:v>2008.124</c:v>
                </c:pt>
                <c:pt idx="1464">
                  <c:v>2008.127</c:v>
                </c:pt>
                <c:pt idx="1465">
                  <c:v>2008.1320000000001</c:v>
                </c:pt>
                <c:pt idx="1466">
                  <c:v>2008.1320000000001</c:v>
                </c:pt>
                <c:pt idx="1467">
                  <c:v>2008.135</c:v>
                </c:pt>
                <c:pt idx="1468">
                  <c:v>2008.1379999999999</c:v>
                </c:pt>
                <c:pt idx="1469">
                  <c:v>2008.145</c:v>
                </c:pt>
                <c:pt idx="1470">
                  <c:v>2008.146</c:v>
                </c:pt>
                <c:pt idx="1471">
                  <c:v>2008.1489999999999</c:v>
                </c:pt>
                <c:pt idx="1472">
                  <c:v>2008.152</c:v>
                </c:pt>
                <c:pt idx="1473">
                  <c:v>2008.154</c:v>
                </c:pt>
                <c:pt idx="1474">
                  <c:v>2008.1610000000001</c:v>
                </c:pt>
                <c:pt idx="1475">
                  <c:v>2008.164</c:v>
                </c:pt>
                <c:pt idx="1476">
                  <c:v>2008.165</c:v>
                </c:pt>
                <c:pt idx="1477">
                  <c:v>2008.1679999999999</c:v>
                </c:pt>
                <c:pt idx="1478">
                  <c:v>2008.171</c:v>
                </c:pt>
                <c:pt idx="1479">
                  <c:v>2008.174</c:v>
                </c:pt>
                <c:pt idx="1480">
                  <c:v>2008.18</c:v>
                </c:pt>
                <c:pt idx="1481">
                  <c:v>2008.182</c:v>
                </c:pt>
                <c:pt idx="1482">
                  <c:v>2008.184</c:v>
                </c:pt>
                <c:pt idx="1483">
                  <c:v>2008.1869999999999</c:v>
                </c:pt>
                <c:pt idx="1484">
                  <c:v>2008.192</c:v>
                </c:pt>
                <c:pt idx="1485">
                  <c:v>2008.1949999999999</c:v>
                </c:pt>
                <c:pt idx="1486">
                  <c:v>2008.2</c:v>
                </c:pt>
                <c:pt idx="1487">
                  <c:v>2008.201</c:v>
                </c:pt>
                <c:pt idx="1488">
                  <c:v>2008.204</c:v>
                </c:pt>
                <c:pt idx="1489">
                  <c:v>2008.2070000000001</c:v>
                </c:pt>
                <c:pt idx="1490">
                  <c:v>2008.21</c:v>
                </c:pt>
                <c:pt idx="1491">
                  <c:v>2008.212</c:v>
                </c:pt>
                <c:pt idx="1492">
                  <c:v>2008.2429999999999</c:v>
                </c:pt>
                <c:pt idx="1493">
                  <c:v>2008.252</c:v>
                </c:pt>
                <c:pt idx="1494">
                  <c:v>2008.2529999999999</c:v>
                </c:pt>
                <c:pt idx="1495">
                  <c:v>2008.2570000000001</c:v>
                </c:pt>
                <c:pt idx="1496">
                  <c:v>2008.259</c:v>
                </c:pt>
                <c:pt idx="1497">
                  <c:v>2008.261</c:v>
                </c:pt>
                <c:pt idx="1498">
                  <c:v>2008.2639999999999</c:v>
                </c:pt>
                <c:pt idx="1499">
                  <c:v>2008.2670000000001</c:v>
                </c:pt>
                <c:pt idx="1500">
                  <c:v>2008.269</c:v>
                </c:pt>
                <c:pt idx="1501">
                  <c:v>2008.2760000000001</c:v>
                </c:pt>
                <c:pt idx="1502">
                  <c:v>2008.278</c:v>
                </c:pt>
                <c:pt idx="1503">
                  <c:v>2008.28</c:v>
                </c:pt>
                <c:pt idx="1504">
                  <c:v>2008.2829999999999</c:v>
                </c:pt>
                <c:pt idx="1505">
                  <c:v>2008.2860000000001</c:v>
                </c:pt>
                <c:pt idx="1506">
                  <c:v>2008.288</c:v>
                </c:pt>
                <c:pt idx="1507">
                  <c:v>2008.298</c:v>
                </c:pt>
                <c:pt idx="1508">
                  <c:v>2008.299</c:v>
                </c:pt>
                <c:pt idx="1509">
                  <c:v>2008.3030000000001</c:v>
                </c:pt>
                <c:pt idx="1510">
                  <c:v>2008.3050000000001</c:v>
                </c:pt>
                <c:pt idx="1511">
                  <c:v>2008.308</c:v>
                </c:pt>
                <c:pt idx="1512">
                  <c:v>2008.31</c:v>
                </c:pt>
                <c:pt idx="1513">
                  <c:v>2008.3140000000001</c:v>
                </c:pt>
                <c:pt idx="1514">
                  <c:v>2008.316</c:v>
                </c:pt>
                <c:pt idx="1515">
                  <c:v>2008.319</c:v>
                </c:pt>
                <c:pt idx="1516">
                  <c:v>2008.3209999999999</c:v>
                </c:pt>
                <c:pt idx="1517">
                  <c:v>2008.3240000000001</c:v>
                </c:pt>
                <c:pt idx="1518">
                  <c:v>2008.327</c:v>
                </c:pt>
                <c:pt idx="1519">
                  <c:v>2008.3340000000001</c:v>
                </c:pt>
                <c:pt idx="1520">
                  <c:v>2008.335</c:v>
                </c:pt>
                <c:pt idx="1521">
                  <c:v>2008.3389999999999</c:v>
                </c:pt>
                <c:pt idx="1522">
                  <c:v>2008.3409999999999</c:v>
                </c:pt>
                <c:pt idx="1523">
                  <c:v>2008.3430000000001</c:v>
                </c:pt>
                <c:pt idx="1524">
                  <c:v>2008.346</c:v>
                </c:pt>
                <c:pt idx="1525">
                  <c:v>2008.3489999999999</c:v>
                </c:pt>
                <c:pt idx="1526">
                  <c:v>2008.3530000000001</c:v>
                </c:pt>
                <c:pt idx="1527">
                  <c:v>2008.356</c:v>
                </c:pt>
                <c:pt idx="1528">
                  <c:v>2008.3579999999999</c:v>
                </c:pt>
                <c:pt idx="1529">
                  <c:v>2008.36</c:v>
                </c:pt>
                <c:pt idx="1530">
                  <c:v>2008.3620000000001</c:v>
                </c:pt>
                <c:pt idx="1531">
                  <c:v>2008.365</c:v>
                </c:pt>
                <c:pt idx="1532">
                  <c:v>2008.375</c:v>
                </c:pt>
                <c:pt idx="1533">
                  <c:v>2008.376</c:v>
                </c:pt>
                <c:pt idx="1534">
                  <c:v>2008.3789999999999</c:v>
                </c:pt>
                <c:pt idx="1535">
                  <c:v>2008.3820000000001</c:v>
                </c:pt>
                <c:pt idx="1536">
                  <c:v>2008.384</c:v>
                </c:pt>
                <c:pt idx="1537">
                  <c:v>2008.393</c:v>
                </c:pt>
                <c:pt idx="1538">
                  <c:v>2008.3969999999999</c:v>
                </c:pt>
                <c:pt idx="1539">
                  <c:v>2008.4110000000001</c:v>
                </c:pt>
                <c:pt idx="1540">
                  <c:v>2008.443</c:v>
                </c:pt>
                <c:pt idx="1541">
                  <c:v>2008.4490000000001</c:v>
                </c:pt>
                <c:pt idx="1542">
                  <c:v>2008.4649999999999</c:v>
                </c:pt>
                <c:pt idx="1543">
                  <c:v>2008.4739999999999</c:v>
                </c:pt>
                <c:pt idx="1544">
                  <c:v>2008.4749999999999</c:v>
                </c:pt>
                <c:pt idx="1545">
                  <c:v>2008.4780000000001</c:v>
                </c:pt>
                <c:pt idx="1546">
                  <c:v>2008.48</c:v>
                </c:pt>
                <c:pt idx="1547">
                  <c:v>2008.4829999999999</c:v>
                </c:pt>
                <c:pt idx="1548">
                  <c:v>2008.4880000000001</c:v>
                </c:pt>
                <c:pt idx="1549">
                  <c:v>2008.4880000000001</c:v>
                </c:pt>
                <c:pt idx="1550">
                  <c:v>2008.491</c:v>
                </c:pt>
                <c:pt idx="1551">
                  <c:v>2008.4939999999999</c:v>
                </c:pt>
                <c:pt idx="1552">
                  <c:v>2008.4970000000001</c:v>
                </c:pt>
                <c:pt idx="1553">
                  <c:v>2008.499</c:v>
                </c:pt>
                <c:pt idx="1554">
                  <c:v>2008.509</c:v>
                </c:pt>
                <c:pt idx="1555">
                  <c:v>2008.5119999999999</c:v>
                </c:pt>
                <c:pt idx="1556">
                  <c:v>2008.5129999999999</c:v>
                </c:pt>
                <c:pt idx="1557">
                  <c:v>2008.5160000000001</c:v>
                </c:pt>
                <c:pt idx="1558">
                  <c:v>2008.52</c:v>
                </c:pt>
                <c:pt idx="1559">
                  <c:v>2008.521</c:v>
                </c:pt>
                <c:pt idx="1560">
                  <c:v>2008.5250000000001</c:v>
                </c:pt>
                <c:pt idx="1561">
                  <c:v>2008.527</c:v>
                </c:pt>
                <c:pt idx="1562">
                  <c:v>2008.53</c:v>
                </c:pt>
                <c:pt idx="1563">
                  <c:v>2008.5450000000001</c:v>
                </c:pt>
                <c:pt idx="1564">
                  <c:v>2008.546</c:v>
                </c:pt>
                <c:pt idx="1565">
                  <c:v>2008.549</c:v>
                </c:pt>
                <c:pt idx="1566">
                  <c:v>2008.5519999999999</c:v>
                </c:pt>
                <c:pt idx="1567">
                  <c:v>2008.5540000000001</c:v>
                </c:pt>
                <c:pt idx="1568">
                  <c:v>2008.557</c:v>
                </c:pt>
                <c:pt idx="1569">
                  <c:v>2008.56</c:v>
                </c:pt>
                <c:pt idx="1570">
                  <c:v>2008.5630000000001</c:v>
                </c:pt>
                <c:pt idx="1571">
                  <c:v>2008.5650000000001</c:v>
                </c:pt>
                <c:pt idx="1572">
                  <c:v>2008.568</c:v>
                </c:pt>
                <c:pt idx="1573">
                  <c:v>2008.5709999999999</c:v>
                </c:pt>
                <c:pt idx="1574">
                  <c:v>2008.5730000000001</c:v>
                </c:pt>
                <c:pt idx="1575">
                  <c:v>2008.576</c:v>
                </c:pt>
                <c:pt idx="1576">
                  <c:v>2008.579</c:v>
                </c:pt>
                <c:pt idx="1577">
                  <c:v>2008.5830000000001</c:v>
                </c:pt>
                <c:pt idx="1578">
                  <c:v>2008.5889999999999</c:v>
                </c:pt>
                <c:pt idx="1579">
                  <c:v>2008.59</c:v>
                </c:pt>
                <c:pt idx="1580">
                  <c:v>2008.5930000000001</c:v>
                </c:pt>
                <c:pt idx="1581">
                  <c:v>2008.595</c:v>
                </c:pt>
                <c:pt idx="1582">
                  <c:v>2008.598</c:v>
                </c:pt>
                <c:pt idx="1583">
                  <c:v>2008.6020000000001</c:v>
                </c:pt>
                <c:pt idx="1584">
                  <c:v>2008.604</c:v>
                </c:pt>
                <c:pt idx="1585">
                  <c:v>2008.606</c:v>
                </c:pt>
                <c:pt idx="1586">
                  <c:v>2008.626</c:v>
                </c:pt>
                <c:pt idx="1587">
                  <c:v>2008.6410000000001</c:v>
                </c:pt>
                <c:pt idx="1588">
                  <c:v>2008.6420000000001</c:v>
                </c:pt>
                <c:pt idx="1589">
                  <c:v>2008.645</c:v>
                </c:pt>
                <c:pt idx="1590">
                  <c:v>2008.6469999999999</c:v>
                </c:pt>
                <c:pt idx="1591">
                  <c:v>2008.6510000000001</c:v>
                </c:pt>
                <c:pt idx="1592">
                  <c:v>2008.653</c:v>
                </c:pt>
                <c:pt idx="1593">
                  <c:v>2008.66</c:v>
                </c:pt>
                <c:pt idx="1594">
                  <c:v>2008.662</c:v>
                </c:pt>
                <c:pt idx="1595">
                  <c:v>2008.664</c:v>
                </c:pt>
                <c:pt idx="1596">
                  <c:v>2008.6669999999999</c:v>
                </c:pt>
                <c:pt idx="1597">
                  <c:v>2008.6690000000001</c:v>
                </c:pt>
                <c:pt idx="1598">
                  <c:v>2008.672</c:v>
                </c:pt>
                <c:pt idx="1599">
                  <c:v>2008.6790000000001</c:v>
                </c:pt>
                <c:pt idx="1600">
                  <c:v>2008.68</c:v>
                </c:pt>
                <c:pt idx="1601">
                  <c:v>2008.683</c:v>
                </c:pt>
                <c:pt idx="1602">
                  <c:v>2008.6859999999999</c:v>
                </c:pt>
                <c:pt idx="1603">
                  <c:v>2008.6880000000001</c:v>
                </c:pt>
                <c:pt idx="1604">
                  <c:v>2008.691</c:v>
                </c:pt>
                <c:pt idx="1605">
                  <c:v>2008.741</c:v>
                </c:pt>
                <c:pt idx="1606">
                  <c:v>2008.8</c:v>
                </c:pt>
                <c:pt idx="1607">
                  <c:v>2008.8009999999999</c:v>
                </c:pt>
                <c:pt idx="1608">
                  <c:v>2008.807</c:v>
                </c:pt>
                <c:pt idx="1609">
                  <c:v>2008.809</c:v>
                </c:pt>
                <c:pt idx="1610">
                  <c:v>2008.8119999999999</c:v>
                </c:pt>
                <c:pt idx="1611">
                  <c:v>2008.8140000000001</c:v>
                </c:pt>
                <c:pt idx="1612">
                  <c:v>2008.817</c:v>
                </c:pt>
                <c:pt idx="1613">
                  <c:v>2008.82</c:v>
                </c:pt>
                <c:pt idx="1614">
                  <c:v>2008.8230000000001</c:v>
                </c:pt>
                <c:pt idx="1615">
                  <c:v>2008.825</c:v>
                </c:pt>
                <c:pt idx="1616">
                  <c:v>2008.836</c:v>
                </c:pt>
                <c:pt idx="1617">
                  <c:v>2008.836</c:v>
                </c:pt>
                <c:pt idx="1618">
                  <c:v>2008.8389999999999</c:v>
                </c:pt>
                <c:pt idx="1619">
                  <c:v>2008.8420000000001</c:v>
                </c:pt>
                <c:pt idx="1620">
                  <c:v>2008.845</c:v>
                </c:pt>
                <c:pt idx="1621">
                  <c:v>2008.847</c:v>
                </c:pt>
                <c:pt idx="1622">
                  <c:v>2008.8510000000001</c:v>
                </c:pt>
                <c:pt idx="1623">
                  <c:v>2008.8530000000001</c:v>
                </c:pt>
                <c:pt idx="1624">
                  <c:v>2008.856</c:v>
                </c:pt>
                <c:pt idx="1625">
                  <c:v>2008.8589999999999</c:v>
                </c:pt>
                <c:pt idx="1626">
                  <c:v>2008.8620000000001</c:v>
                </c:pt>
                <c:pt idx="1627">
                  <c:v>2008.8710000000001</c:v>
                </c:pt>
                <c:pt idx="1628">
                  <c:v>2008.8720000000001</c:v>
                </c:pt>
                <c:pt idx="1629">
                  <c:v>2008.875</c:v>
                </c:pt>
                <c:pt idx="1630">
                  <c:v>2008.8779999999999</c:v>
                </c:pt>
                <c:pt idx="1631">
                  <c:v>2008.88</c:v>
                </c:pt>
                <c:pt idx="1632">
                  <c:v>2008.883</c:v>
                </c:pt>
                <c:pt idx="1633">
                  <c:v>2008.89</c:v>
                </c:pt>
                <c:pt idx="1634">
                  <c:v>2008.8910000000001</c:v>
                </c:pt>
                <c:pt idx="1635">
                  <c:v>2008.894</c:v>
                </c:pt>
                <c:pt idx="1636">
                  <c:v>2008.8969999999999</c:v>
                </c:pt>
                <c:pt idx="1637">
                  <c:v>2008.9</c:v>
                </c:pt>
                <c:pt idx="1638">
                  <c:v>2008.902</c:v>
                </c:pt>
                <c:pt idx="1639">
                  <c:v>2008.912</c:v>
                </c:pt>
                <c:pt idx="1640">
                  <c:v>2008.913</c:v>
                </c:pt>
                <c:pt idx="1641">
                  <c:v>2008.9159999999999</c:v>
                </c:pt>
                <c:pt idx="1642">
                  <c:v>2008.9190000000001</c:v>
                </c:pt>
                <c:pt idx="1643">
                  <c:v>2008.922</c:v>
                </c:pt>
                <c:pt idx="1644">
                  <c:v>2008.924</c:v>
                </c:pt>
                <c:pt idx="1645">
                  <c:v>2008.9269999999999</c:v>
                </c:pt>
                <c:pt idx="1646">
                  <c:v>2008.93</c:v>
                </c:pt>
                <c:pt idx="1647">
                  <c:v>2008.9480000000001</c:v>
                </c:pt>
                <c:pt idx="1648">
                  <c:v>2008.9490000000001</c:v>
                </c:pt>
                <c:pt idx="1649">
                  <c:v>2008.952</c:v>
                </c:pt>
                <c:pt idx="1650">
                  <c:v>2008.954</c:v>
                </c:pt>
                <c:pt idx="1651">
                  <c:v>2008.9570000000001</c:v>
                </c:pt>
                <c:pt idx="1652">
                  <c:v>2008.96</c:v>
                </c:pt>
                <c:pt idx="1653">
                  <c:v>2008.963</c:v>
                </c:pt>
                <c:pt idx="1654">
                  <c:v>2008.9670000000001</c:v>
                </c:pt>
                <c:pt idx="1655">
                  <c:v>2008.9680000000001</c:v>
                </c:pt>
                <c:pt idx="1656">
                  <c:v>2008.971</c:v>
                </c:pt>
                <c:pt idx="1657">
                  <c:v>2008.9739999999999</c:v>
                </c:pt>
                <c:pt idx="1658">
                  <c:v>2008.979</c:v>
                </c:pt>
                <c:pt idx="1659">
                  <c:v>2008.979</c:v>
                </c:pt>
                <c:pt idx="1660">
                  <c:v>2008.989</c:v>
                </c:pt>
                <c:pt idx="1661">
                  <c:v>2008.991</c:v>
                </c:pt>
                <c:pt idx="1662">
                  <c:v>2008.9939999999999</c:v>
                </c:pt>
                <c:pt idx="1663">
                  <c:v>2008.9960000000001</c:v>
                </c:pt>
                <c:pt idx="1664">
                  <c:v>2008.998</c:v>
                </c:pt>
                <c:pt idx="1665">
                  <c:v>2009.001</c:v>
                </c:pt>
                <c:pt idx="1666">
                  <c:v>2009.0039999999999</c:v>
                </c:pt>
                <c:pt idx="1667">
                  <c:v>2009.0630000000001</c:v>
                </c:pt>
                <c:pt idx="1668">
                  <c:v>2009.0640000000001</c:v>
                </c:pt>
                <c:pt idx="1669">
                  <c:v>2009.067</c:v>
                </c:pt>
                <c:pt idx="1670">
                  <c:v>2009.069</c:v>
                </c:pt>
                <c:pt idx="1671">
                  <c:v>2009.0719999999999</c:v>
                </c:pt>
                <c:pt idx="1672">
                  <c:v>2009.075</c:v>
                </c:pt>
                <c:pt idx="1673">
                  <c:v>2009.085</c:v>
                </c:pt>
                <c:pt idx="1674">
                  <c:v>2009.086</c:v>
                </c:pt>
                <c:pt idx="1675">
                  <c:v>2009.0889999999999</c:v>
                </c:pt>
                <c:pt idx="1676">
                  <c:v>2009.0909999999999</c:v>
                </c:pt>
                <c:pt idx="1677">
                  <c:v>2009.0940000000001</c:v>
                </c:pt>
                <c:pt idx="1678">
                  <c:v>2009.097</c:v>
                </c:pt>
                <c:pt idx="1679">
                  <c:v>2009.1010000000001</c:v>
                </c:pt>
                <c:pt idx="1680">
                  <c:v>2009.1030000000001</c:v>
                </c:pt>
                <c:pt idx="1681">
                  <c:v>2009.105</c:v>
                </c:pt>
                <c:pt idx="1682">
                  <c:v>2009.1079999999999</c:v>
                </c:pt>
                <c:pt idx="1683">
                  <c:v>2009.1110000000001</c:v>
                </c:pt>
                <c:pt idx="1684">
                  <c:v>2009.1130000000001</c:v>
                </c:pt>
                <c:pt idx="1685">
                  <c:v>2009.117</c:v>
                </c:pt>
                <c:pt idx="1686">
                  <c:v>2009.12</c:v>
                </c:pt>
                <c:pt idx="1687">
                  <c:v>2009.1210000000001</c:v>
                </c:pt>
                <c:pt idx="1688">
                  <c:v>2009.125</c:v>
                </c:pt>
                <c:pt idx="1689">
                  <c:v>2009.127</c:v>
                </c:pt>
                <c:pt idx="1690">
                  <c:v>2009.13</c:v>
                </c:pt>
                <c:pt idx="1691">
                  <c:v>2009.133</c:v>
                </c:pt>
                <c:pt idx="1692">
                  <c:v>2009.135</c:v>
                </c:pt>
                <c:pt idx="1693">
                  <c:v>2009.1420000000001</c:v>
                </c:pt>
                <c:pt idx="1694">
                  <c:v>2009.143</c:v>
                </c:pt>
                <c:pt idx="1695">
                  <c:v>2009.146</c:v>
                </c:pt>
                <c:pt idx="1696">
                  <c:v>2009.1489999999999</c:v>
                </c:pt>
                <c:pt idx="1697">
                  <c:v>2009.152</c:v>
                </c:pt>
                <c:pt idx="1698">
                  <c:v>2009.1610000000001</c:v>
                </c:pt>
                <c:pt idx="1699">
                  <c:v>2009.163</c:v>
                </c:pt>
                <c:pt idx="1700">
                  <c:v>2009.165</c:v>
                </c:pt>
                <c:pt idx="1701">
                  <c:v>2009.1690000000001</c:v>
                </c:pt>
                <c:pt idx="1702">
                  <c:v>2009.171</c:v>
                </c:pt>
                <c:pt idx="1703">
                  <c:v>2009.1780000000001</c:v>
                </c:pt>
                <c:pt idx="1704">
                  <c:v>2009.1790000000001</c:v>
                </c:pt>
                <c:pt idx="1705">
                  <c:v>2009.182</c:v>
                </c:pt>
                <c:pt idx="1706">
                  <c:v>2009.184</c:v>
                </c:pt>
                <c:pt idx="1707">
                  <c:v>2009.1880000000001</c:v>
                </c:pt>
                <c:pt idx="1708">
                  <c:v>2009.19</c:v>
                </c:pt>
                <c:pt idx="1709">
                  <c:v>2009.2239999999999</c:v>
                </c:pt>
                <c:pt idx="1710">
                  <c:v>2009.2280000000001</c:v>
                </c:pt>
                <c:pt idx="1711">
                  <c:v>2009.2349999999999</c:v>
                </c:pt>
                <c:pt idx="1712">
                  <c:v>2009.2380000000001</c:v>
                </c:pt>
                <c:pt idx="1713">
                  <c:v>2009.24</c:v>
                </c:pt>
                <c:pt idx="1714">
                  <c:v>2009.242</c:v>
                </c:pt>
                <c:pt idx="1715">
                  <c:v>2009.2460000000001</c:v>
                </c:pt>
                <c:pt idx="1716">
                  <c:v>2009.2470000000001</c:v>
                </c:pt>
                <c:pt idx="1717">
                  <c:v>2009.25</c:v>
                </c:pt>
                <c:pt idx="1718">
                  <c:v>2009.2539999999999</c:v>
                </c:pt>
                <c:pt idx="1719">
                  <c:v>2009.2570000000001</c:v>
                </c:pt>
                <c:pt idx="1720">
                  <c:v>2009.258</c:v>
                </c:pt>
                <c:pt idx="1721">
                  <c:v>2009.261</c:v>
                </c:pt>
                <c:pt idx="1722">
                  <c:v>2009.2739999999999</c:v>
                </c:pt>
                <c:pt idx="1723">
                  <c:v>2009.2750000000001</c:v>
                </c:pt>
                <c:pt idx="1724">
                  <c:v>2009.278</c:v>
                </c:pt>
                <c:pt idx="1725">
                  <c:v>2009.28</c:v>
                </c:pt>
                <c:pt idx="1726">
                  <c:v>2009.2829999999999</c:v>
                </c:pt>
                <c:pt idx="1727">
                  <c:v>2009.287</c:v>
                </c:pt>
                <c:pt idx="1728">
                  <c:v>2009.2929999999999</c:v>
                </c:pt>
                <c:pt idx="1729">
                  <c:v>2009.2950000000001</c:v>
                </c:pt>
                <c:pt idx="1730">
                  <c:v>2009.297</c:v>
                </c:pt>
                <c:pt idx="1731">
                  <c:v>2009.299</c:v>
                </c:pt>
                <c:pt idx="1732">
                  <c:v>2009.3019999999999</c:v>
                </c:pt>
                <c:pt idx="1733">
                  <c:v>2009.307</c:v>
                </c:pt>
                <c:pt idx="1734">
                  <c:v>2009.308</c:v>
                </c:pt>
                <c:pt idx="1735">
                  <c:v>2009.3150000000001</c:v>
                </c:pt>
                <c:pt idx="1736">
                  <c:v>2009.317</c:v>
                </c:pt>
                <c:pt idx="1737">
                  <c:v>2009.32</c:v>
                </c:pt>
                <c:pt idx="1738">
                  <c:v>2009.3209999999999</c:v>
                </c:pt>
                <c:pt idx="1739">
                  <c:v>2009.3240000000001</c:v>
                </c:pt>
                <c:pt idx="1740">
                  <c:v>2009.327</c:v>
                </c:pt>
                <c:pt idx="1741">
                  <c:v>2009.3309999999999</c:v>
                </c:pt>
                <c:pt idx="1742">
                  <c:v>2009.3320000000001</c:v>
                </c:pt>
                <c:pt idx="1743">
                  <c:v>2009.335</c:v>
                </c:pt>
                <c:pt idx="1744">
                  <c:v>2009.338</c:v>
                </c:pt>
                <c:pt idx="1745">
                  <c:v>2009.3420000000001</c:v>
                </c:pt>
                <c:pt idx="1746">
                  <c:v>2009.3510000000001</c:v>
                </c:pt>
                <c:pt idx="1747">
                  <c:v>2009.3530000000001</c:v>
                </c:pt>
                <c:pt idx="1748">
                  <c:v>2009.357</c:v>
                </c:pt>
                <c:pt idx="1749">
                  <c:v>2009.36</c:v>
                </c:pt>
                <c:pt idx="1750">
                  <c:v>2009.3630000000001</c:v>
                </c:pt>
                <c:pt idx="1751">
                  <c:v>2009.365</c:v>
                </c:pt>
                <c:pt idx="1752">
                  <c:v>2009.37</c:v>
                </c:pt>
                <c:pt idx="1753">
                  <c:v>2009.3720000000001</c:v>
                </c:pt>
                <c:pt idx="1754">
                  <c:v>2009.373</c:v>
                </c:pt>
                <c:pt idx="1755">
                  <c:v>2009.376</c:v>
                </c:pt>
                <c:pt idx="1756">
                  <c:v>2009.38</c:v>
                </c:pt>
                <c:pt idx="1757">
                  <c:v>2009.3820000000001</c:v>
                </c:pt>
                <c:pt idx="1758">
                  <c:v>2009.384</c:v>
                </c:pt>
                <c:pt idx="1759">
                  <c:v>2009.3920000000001</c:v>
                </c:pt>
                <c:pt idx="1760">
                  <c:v>2009.394</c:v>
                </c:pt>
                <c:pt idx="1761">
                  <c:v>2009.395</c:v>
                </c:pt>
                <c:pt idx="1762">
                  <c:v>2009.3979999999999</c:v>
                </c:pt>
                <c:pt idx="1763">
                  <c:v>2009.402</c:v>
                </c:pt>
                <c:pt idx="1764">
                  <c:v>2009.404</c:v>
                </c:pt>
                <c:pt idx="1765">
                  <c:v>2009.4079999999999</c:v>
                </c:pt>
                <c:pt idx="1766">
                  <c:v>2009.4090000000001</c:v>
                </c:pt>
                <c:pt idx="1767">
                  <c:v>2009.413</c:v>
                </c:pt>
                <c:pt idx="1768">
                  <c:v>2009.4159999999999</c:v>
                </c:pt>
                <c:pt idx="1769">
                  <c:v>2009.4179999999999</c:v>
                </c:pt>
                <c:pt idx="1770">
                  <c:v>2009.4290000000001</c:v>
                </c:pt>
                <c:pt idx="1771">
                  <c:v>2009.431</c:v>
                </c:pt>
                <c:pt idx="1772">
                  <c:v>2009.434</c:v>
                </c:pt>
                <c:pt idx="1773">
                  <c:v>2009.4359999999999</c:v>
                </c:pt>
                <c:pt idx="1774">
                  <c:v>2009.441</c:v>
                </c:pt>
                <c:pt idx="1775">
                  <c:v>2009.4469999999999</c:v>
                </c:pt>
                <c:pt idx="1776">
                  <c:v>2009.4480000000001</c:v>
                </c:pt>
                <c:pt idx="1777">
                  <c:v>2009.451</c:v>
                </c:pt>
                <c:pt idx="1778">
                  <c:v>2009.454</c:v>
                </c:pt>
                <c:pt idx="1779">
                  <c:v>2009.4559999999999</c:v>
                </c:pt>
                <c:pt idx="1780">
                  <c:v>2009.4580000000001</c:v>
                </c:pt>
                <c:pt idx="1781">
                  <c:v>2009.47</c:v>
                </c:pt>
                <c:pt idx="1782">
                  <c:v>2009.473</c:v>
                </c:pt>
                <c:pt idx="1783">
                  <c:v>2009.4749999999999</c:v>
                </c:pt>
                <c:pt idx="1784">
                  <c:v>2009.4780000000001</c:v>
                </c:pt>
                <c:pt idx="1785">
                  <c:v>2009.4849999999999</c:v>
                </c:pt>
                <c:pt idx="1786">
                  <c:v>2009.4860000000001</c:v>
                </c:pt>
                <c:pt idx="1787">
                  <c:v>2009.489</c:v>
                </c:pt>
                <c:pt idx="1788">
                  <c:v>2009.491</c:v>
                </c:pt>
                <c:pt idx="1789">
                  <c:v>2009.4939999999999</c:v>
                </c:pt>
                <c:pt idx="1790">
                  <c:v>2009.4970000000001</c:v>
                </c:pt>
                <c:pt idx="1791">
                  <c:v>2009.5039999999999</c:v>
                </c:pt>
                <c:pt idx="1792">
                  <c:v>2009.5050000000001</c:v>
                </c:pt>
                <c:pt idx="1793">
                  <c:v>2009.508</c:v>
                </c:pt>
                <c:pt idx="1794">
                  <c:v>2009.511</c:v>
                </c:pt>
                <c:pt idx="1795">
                  <c:v>2009.5129999999999</c:v>
                </c:pt>
                <c:pt idx="1796">
                  <c:v>2009.5160000000001</c:v>
                </c:pt>
                <c:pt idx="1797">
                  <c:v>2009.519</c:v>
                </c:pt>
                <c:pt idx="1798">
                  <c:v>2009.5229999999999</c:v>
                </c:pt>
                <c:pt idx="1799">
                  <c:v>2009.5239999999999</c:v>
                </c:pt>
                <c:pt idx="1800">
                  <c:v>2009.527</c:v>
                </c:pt>
                <c:pt idx="1801">
                  <c:v>2009.539</c:v>
                </c:pt>
                <c:pt idx="1802">
                  <c:v>2009.5419999999999</c:v>
                </c:pt>
                <c:pt idx="1803">
                  <c:v>2009.547</c:v>
                </c:pt>
                <c:pt idx="1804">
                  <c:v>2009.55</c:v>
                </c:pt>
                <c:pt idx="1805">
                  <c:v>2009.5519999999999</c:v>
                </c:pt>
                <c:pt idx="1806">
                  <c:v>2009.5550000000001</c:v>
                </c:pt>
                <c:pt idx="1807">
                  <c:v>2009.557</c:v>
                </c:pt>
                <c:pt idx="1808">
                  <c:v>2009.5609999999999</c:v>
                </c:pt>
                <c:pt idx="1809">
                  <c:v>2009.5619999999999</c:v>
                </c:pt>
                <c:pt idx="1810">
                  <c:v>2009.567</c:v>
                </c:pt>
                <c:pt idx="1811">
                  <c:v>2009.569</c:v>
                </c:pt>
                <c:pt idx="1812">
                  <c:v>2009.5730000000001</c:v>
                </c:pt>
                <c:pt idx="1813">
                  <c:v>2009.578</c:v>
                </c:pt>
                <c:pt idx="1814">
                  <c:v>2009.5830000000001</c:v>
                </c:pt>
                <c:pt idx="1815">
                  <c:v>2009.5840000000001</c:v>
                </c:pt>
                <c:pt idx="1816">
                  <c:v>2009.587</c:v>
                </c:pt>
                <c:pt idx="1817">
                  <c:v>2009.59</c:v>
                </c:pt>
                <c:pt idx="1818">
                  <c:v>2009.5940000000001</c:v>
                </c:pt>
                <c:pt idx="1819">
                  <c:v>2009.595</c:v>
                </c:pt>
                <c:pt idx="1820">
                  <c:v>2009.6</c:v>
                </c:pt>
                <c:pt idx="1821">
                  <c:v>2009.6010000000001</c:v>
                </c:pt>
                <c:pt idx="1822">
                  <c:v>2009.604</c:v>
                </c:pt>
                <c:pt idx="1823">
                  <c:v>2009.607</c:v>
                </c:pt>
                <c:pt idx="1824">
                  <c:v>2009.6089999999999</c:v>
                </c:pt>
                <c:pt idx="1825">
                  <c:v>2009.6220000000001</c:v>
                </c:pt>
                <c:pt idx="1826">
                  <c:v>2009.624</c:v>
                </c:pt>
                <c:pt idx="1827">
                  <c:v>2009.6559999999999</c:v>
                </c:pt>
                <c:pt idx="1828">
                  <c:v>2009.6579999999999</c:v>
                </c:pt>
                <c:pt idx="1829">
                  <c:v>2009.6610000000001</c:v>
                </c:pt>
                <c:pt idx="1830">
                  <c:v>2009.664</c:v>
                </c:pt>
                <c:pt idx="1831">
                  <c:v>2009.6669999999999</c:v>
                </c:pt>
                <c:pt idx="1832">
                  <c:v>2009.6690000000001</c:v>
                </c:pt>
                <c:pt idx="1833">
                  <c:v>2009.672</c:v>
                </c:pt>
                <c:pt idx="1834">
                  <c:v>2009.6759999999999</c:v>
                </c:pt>
                <c:pt idx="1835">
                  <c:v>2009.6780000000001</c:v>
                </c:pt>
                <c:pt idx="1836">
                  <c:v>2009.68</c:v>
                </c:pt>
                <c:pt idx="1837">
                  <c:v>2009.683</c:v>
                </c:pt>
                <c:pt idx="1838">
                  <c:v>2009.6859999999999</c:v>
                </c:pt>
                <c:pt idx="1839">
                  <c:v>2009.6890000000001</c:v>
                </c:pt>
                <c:pt idx="1840">
                  <c:v>2009.691</c:v>
                </c:pt>
                <c:pt idx="1841">
                  <c:v>2009.694</c:v>
                </c:pt>
                <c:pt idx="1842">
                  <c:v>2009.704</c:v>
                </c:pt>
                <c:pt idx="1843">
                  <c:v>2009.7639999999999</c:v>
                </c:pt>
                <c:pt idx="1844">
                  <c:v>2009.768</c:v>
                </c:pt>
                <c:pt idx="1845">
                  <c:v>2009.771</c:v>
                </c:pt>
                <c:pt idx="1846">
                  <c:v>2009.779</c:v>
                </c:pt>
                <c:pt idx="1847">
                  <c:v>2009.788</c:v>
                </c:pt>
                <c:pt idx="1848">
                  <c:v>2009.79</c:v>
                </c:pt>
                <c:pt idx="1849">
                  <c:v>2009.7929999999999</c:v>
                </c:pt>
                <c:pt idx="1850">
                  <c:v>2009.796</c:v>
                </c:pt>
                <c:pt idx="1851">
                  <c:v>2009.798</c:v>
                </c:pt>
                <c:pt idx="1852">
                  <c:v>2009.8009999999999</c:v>
                </c:pt>
                <c:pt idx="1853">
                  <c:v>2009.806</c:v>
                </c:pt>
                <c:pt idx="1854">
                  <c:v>2009.806</c:v>
                </c:pt>
                <c:pt idx="1855">
                  <c:v>2009.8109999999999</c:v>
                </c:pt>
                <c:pt idx="1856">
                  <c:v>2009.8130000000001</c:v>
                </c:pt>
                <c:pt idx="1857">
                  <c:v>2009.8140000000001</c:v>
                </c:pt>
                <c:pt idx="1858">
                  <c:v>2009.817</c:v>
                </c:pt>
                <c:pt idx="1859">
                  <c:v>2009.82</c:v>
                </c:pt>
                <c:pt idx="1860">
                  <c:v>2009.8240000000001</c:v>
                </c:pt>
                <c:pt idx="1861">
                  <c:v>2009.827</c:v>
                </c:pt>
                <c:pt idx="1862">
                  <c:v>2009.83</c:v>
                </c:pt>
                <c:pt idx="1863">
                  <c:v>2009.8320000000001</c:v>
                </c:pt>
                <c:pt idx="1864">
                  <c:v>2009.8340000000001</c:v>
                </c:pt>
                <c:pt idx="1865">
                  <c:v>2009.836</c:v>
                </c:pt>
                <c:pt idx="1866">
                  <c:v>2009.8389999999999</c:v>
                </c:pt>
                <c:pt idx="1867">
                  <c:v>2009.8440000000001</c:v>
                </c:pt>
                <c:pt idx="1868">
                  <c:v>2009.845</c:v>
                </c:pt>
                <c:pt idx="1869">
                  <c:v>2009.8489999999999</c:v>
                </c:pt>
                <c:pt idx="1870">
                  <c:v>2009.85</c:v>
                </c:pt>
                <c:pt idx="1871">
                  <c:v>2009.8530000000001</c:v>
                </c:pt>
                <c:pt idx="1872">
                  <c:v>2009.856</c:v>
                </c:pt>
                <c:pt idx="1873">
                  <c:v>2009.8589999999999</c:v>
                </c:pt>
                <c:pt idx="1874">
                  <c:v>2009.8710000000001</c:v>
                </c:pt>
                <c:pt idx="1875">
                  <c:v>2009.8720000000001</c:v>
                </c:pt>
                <c:pt idx="1876">
                  <c:v>2009.876</c:v>
                </c:pt>
                <c:pt idx="1877">
                  <c:v>2009.8789999999999</c:v>
                </c:pt>
                <c:pt idx="1878">
                  <c:v>2009.8820000000001</c:v>
                </c:pt>
                <c:pt idx="1879">
                  <c:v>2009.883</c:v>
                </c:pt>
                <c:pt idx="1880">
                  <c:v>2009.8879999999999</c:v>
                </c:pt>
                <c:pt idx="1881">
                  <c:v>2009.89</c:v>
                </c:pt>
                <c:pt idx="1882">
                  <c:v>2009.8910000000001</c:v>
                </c:pt>
                <c:pt idx="1883">
                  <c:v>2009.894</c:v>
                </c:pt>
                <c:pt idx="1884">
                  <c:v>2009.8969999999999</c:v>
                </c:pt>
                <c:pt idx="1885">
                  <c:v>2009.912</c:v>
                </c:pt>
                <c:pt idx="1886">
                  <c:v>2009.914</c:v>
                </c:pt>
                <c:pt idx="1887">
                  <c:v>2009.9169999999999</c:v>
                </c:pt>
                <c:pt idx="1888">
                  <c:v>2009.92</c:v>
                </c:pt>
                <c:pt idx="1889">
                  <c:v>2009.921</c:v>
                </c:pt>
                <c:pt idx="1890">
                  <c:v>2009.924</c:v>
                </c:pt>
                <c:pt idx="1891">
                  <c:v>2009.9269999999999</c:v>
                </c:pt>
                <c:pt idx="1892">
                  <c:v>2009.9449999999999</c:v>
                </c:pt>
                <c:pt idx="1893">
                  <c:v>2009.9459999999999</c:v>
                </c:pt>
                <c:pt idx="1894">
                  <c:v>2009.95</c:v>
                </c:pt>
                <c:pt idx="1895">
                  <c:v>2009.952</c:v>
                </c:pt>
                <c:pt idx="1896">
                  <c:v>2009.9580000000001</c:v>
                </c:pt>
                <c:pt idx="1897">
                  <c:v>2009.9690000000001</c:v>
                </c:pt>
                <c:pt idx="1898">
                  <c:v>2009.971</c:v>
                </c:pt>
                <c:pt idx="1899">
                  <c:v>2009.9760000000001</c:v>
                </c:pt>
                <c:pt idx="1900">
                  <c:v>2009.9829999999999</c:v>
                </c:pt>
                <c:pt idx="1901">
                  <c:v>2009.9860000000001</c:v>
                </c:pt>
                <c:pt idx="1902">
                  <c:v>2009.9870000000001</c:v>
                </c:pt>
                <c:pt idx="1903">
                  <c:v>2009.99</c:v>
                </c:pt>
                <c:pt idx="1904">
                  <c:v>2009.9929999999999</c:v>
                </c:pt>
                <c:pt idx="1905">
                  <c:v>2009.9949999999999</c:v>
                </c:pt>
                <c:pt idx="1906">
                  <c:v>2009.998</c:v>
                </c:pt>
                <c:pt idx="1907">
                  <c:v>2010.001</c:v>
                </c:pt>
                <c:pt idx="1908">
                  <c:v>2010.0409999999999</c:v>
                </c:pt>
                <c:pt idx="1909">
                  <c:v>2010.046</c:v>
                </c:pt>
                <c:pt idx="1910">
                  <c:v>2010.0509999999999</c:v>
                </c:pt>
                <c:pt idx="1911">
                  <c:v>2010.0540000000001</c:v>
                </c:pt>
                <c:pt idx="1912">
                  <c:v>2010.058</c:v>
                </c:pt>
                <c:pt idx="1913">
                  <c:v>2010.06</c:v>
                </c:pt>
                <c:pt idx="1914">
                  <c:v>2010.0609999999999</c:v>
                </c:pt>
                <c:pt idx="1915">
                  <c:v>2010.0650000000001</c:v>
                </c:pt>
                <c:pt idx="1916">
                  <c:v>2010.068</c:v>
                </c:pt>
                <c:pt idx="1917">
                  <c:v>2010.07</c:v>
                </c:pt>
                <c:pt idx="1918">
                  <c:v>2010.0719999999999</c:v>
                </c:pt>
                <c:pt idx="1919">
                  <c:v>2010.08</c:v>
                </c:pt>
                <c:pt idx="1920">
                  <c:v>2010.085</c:v>
                </c:pt>
                <c:pt idx="1921">
                  <c:v>2010.086</c:v>
                </c:pt>
                <c:pt idx="1922">
                  <c:v>2010.09</c:v>
                </c:pt>
                <c:pt idx="1923">
                  <c:v>2010.0930000000001</c:v>
                </c:pt>
                <c:pt idx="1924">
                  <c:v>2010.095</c:v>
                </c:pt>
                <c:pt idx="1925">
                  <c:v>2010.098</c:v>
                </c:pt>
                <c:pt idx="1926">
                  <c:v>2010.1</c:v>
                </c:pt>
                <c:pt idx="1927">
                  <c:v>2010.1020000000001</c:v>
                </c:pt>
                <c:pt idx="1928">
                  <c:v>2010.106</c:v>
                </c:pt>
                <c:pt idx="1929">
                  <c:v>2010.1089999999999</c:v>
                </c:pt>
                <c:pt idx="1930">
                  <c:v>2010.1110000000001</c:v>
                </c:pt>
                <c:pt idx="1931">
                  <c:v>2010.115</c:v>
                </c:pt>
                <c:pt idx="1932">
                  <c:v>2010.12</c:v>
                </c:pt>
                <c:pt idx="1933">
                  <c:v>2010.1220000000001</c:v>
                </c:pt>
                <c:pt idx="1934">
                  <c:v>2010.124</c:v>
                </c:pt>
                <c:pt idx="1935">
                  <c:v>2010.1310000000001</c:v>
                </c:pt>
                <c:pt idx="1936">
                  <c:v>2010.134</c:v>
                </c:pt>
                <c:pt idx="1937">
                  <c:v>2010.136</c:v>
                </c:pt>
                <c:pt idx="1938">
                  <c:v>2010.1389999999999</c:v>
                </c:pt>
                <c:pt idx="1939">
                  <c:v>2010.1420000000001</c:v>
                </c:pt>
                <c:pt idx="1940">
                  <c:v>2010.143</c:v>
                </c:pt>
                <c:pt idx="1941">
                  <c:v>2010.146</c:v>
                </c:pt>
                <c:pt idx="1942">
                  <c:v>2010.1610000000001</c:v>
                </c:pt>
                <c:pt idx="1943">
                  <c:v>2010.1659999999999</c:v>
                </c:pt>
                <c:pt idx="1944">
                  <c:v>2010.1690000000001</c:v>
                </c:pt>
                <c:pt idx="1945">
                  <c:v>2010.175</c:v>
                </c:pt>
                <c:pt idx="1946">
                  <c:v>2010.1769999999999</c:v>
                </c:pt>
                <c:pt idx="1947">
                  <c:v>2010.1790000000001</c:v>
                </c:pt>
                <c:pt idx="1948">
                  <c:v>2010.183</c:v>
                </c:pt>
                <c:pt idx="1949">
                  <c:v>2010.184</c:v>
                </c:pt>
                <c:pt idx="1950">
                  <c:v>2010.1969999999999</c:v>
                </c:pt>
                <c:pt idx="1951">
                  <c:v>2010.1990000000001</c:v>
                </c:pt>
                <c:pt idx="1952">
                  <c:v>2010.201</c:v>
                </c:pt>
                <c:pt idx="1953">
                  <c:v>2010.2059999999999</c:v>
                </c:pt>
                <c:pt idx="1954">
                  <c:v>2010.2059999999999</c:v>
                </c:pt>
                <c:pt idx="1955">
                  <c:v>2010.213</c:v>
                </c:pt>
                <c:pt idx="1956">
                  <c:v>2010.2149999999999</c:v>
                </c:pt>
                <c:pt idx="1957">
                  <c:v>2010.2170000000001</c:v>
                </c:pt>
                <c:pt idx="1958">
                  <c:v>2010.22</c:v>
                </c:pt>
                <c:pt idx="1959">
                  <c:v>2010.223</c:v>
                </c:pt>
                <c:pt idx="1960">
                  <c:v>2010.2729999999999</c:v>
                </c:pt>
                <c:pt idx="1961">
                  <c:v>2010.2760000000001</c:v>
                </c:pt>
                <c:pt idx="1962">
                  <c:v>2010.278</c:v>
                </c:pt>
                <c:pt idx="1963">
                  <c:v>2010.28</c:v>
                </c:pt>
                <c:pt idx="1964">
                  <c:v>2010.2840000000001</c:v>
                </c:pt>
                <c:pt idx="1965">
                  <c:v>2010.29</c:v>
                </c:pt>
                <c:pt idx="1966">
                  <c:v>2010.2919999999999</c:v>
                </c:pt>
                <c:pt idx="1967">
                  <c:v>2010.2940000000001</c:v>
                </c:pt>
                <c:pt idx="1968">
                  <c:v>2010.297</c:v>
                </c:pt>
                <c:pt idx="1969">
                  <c:v>2010.299</c:v>
                </c:pt>
                <c:pt idx="1970">
                  <c:v>2010.3019999999999</c:v>
                </c:pt>
                <c:pt idx="1971">
                  <c:v>2010.3109999999999</c:v>
                </c:pt>
                <c:pt idx="1972">
                  <c:v>2010.3130000000001</c:v>
                </c:pt>
                <c:pt idx="1973">
                  <c:v>2010.317</c:v>
                </c:pt>
                <c:pt idx="1974">
                  <c:v>2010.32</c:v>
                </c:pt>
                <c:pt idx="1975">
                  <c:v>2010.3219999999999</c:v>
                </c:pt>
                <c:pt idx="1976">
                  <c:v>2010.325</c:v>
                </c:pt>
                <c:pt idx="1977">
                  <c:v>2010.327</c:v>
                </c:pt>
                <c:pt idx="1978">
                  <c:v>2010.33</c:v>
                </c:pt>
                <c:pt idx="1979">
                  <c:v>2010.3320000000001</c:v>
                </c:pt>
                <c:pt idx="1980">
                  <c:v>2010.335</c:v>
                </c:pt>
                <c:pt idx="1981">
                  <c:v>2010.338</c:v>
                </c:pt>
                <c:pt idx="1982">
                  <c:v>2010.3420000000001</c:v>
                </c:pt>
                <c:pt idx="1983">
                  <c:v>2010.35</c:v>
                </c:pt>
                <c:pt idx="1984">
                  <c:v>2010.3520000000001</c:v>
                </c:pt>
                <c:pt idx="1985">
                  <c:v>2010.355</c:v>
                </c:pt>
                <c:pt idx="1986">
                  <c:v>2010.357</c:v>
                </c:pt>
                <c:pt idx="1987">
                  <c:v>2010.36</c:v>
                </c:pt>
                <c:pt idx="1988">
                  <c:v>2010.366</c:v>
                </c:pt>
                <c:pt idx="1989">
                  <c:v>2010.3689999999999</c:v>
                </c:pt>
                <c:pt idx="1990">
                  <c:v>2010.3720000000001</c:v>
                </c:pt>
                <c:pt idx="1991">
                  <c:v>2010.374</c:v>
                </c:pt>
                <c:pt idx="1992">
                  <c:v>2010.376</c:v>
                </c:pt>
                <c:pt idx="1993">
                  <c:v>2010.3910000000001</c:v>
                </c:pt>
                <c:pt idx="1994">
                  <c:v>2010.394</c:v>
                </c:pt>
                <c:pt idx="1995">
                  <c:v>2010.396</c:v>
                </c:pt>
                <c:pt idx="1996">
                  <c:v>2010.3979999999999</c:v>
                </c:pt>
                <c:pt idx="1997">
                  <c:v>2010.405</c:v>
                </c:pt>
                <c:pt idx="1998">
                  <c:v>2010.4069999999999</c:v>
                </c:pt>
                <c:pt idx="1999">
                  <c:v>2010.4090000000001</c:v>
                </c:pt>
                <c:pt idx="2000">
                  <c:v>2010.413</c:v>
                </c:pt>
                <c:pt idx="2001">
                  <c:v>2010.414</c:v>
                </c:pt>
                <c:pt idx="2002">
                  <c:v>2010.4179999999999</c:v>
                </c:pt>
                <c:pt idx="2003">
                  <c:v>2010.421</c:v>
                </c:pt>
                <c:pt idx="2004">
                  <c:v>2010.4269999999999</c:v>
                </c:pt>
                <c:pt idx="2005">
                  <c:v>2010.4290000000001</c:v>
                </c:pt>
                <c:pt idx="2006">
                  <c:v>2010.431</c:v>
                </c:pt>
                <c:pt idx="2007">
                  <c:v>2010.4359999999999</c:v>
                </c:pt>
                <c:pt idx="2008">
                  <c:v>2010.4359999999999</c:v>
                </c:pt>
                <c:pt idx="2009">
                  <c:v>2010.46</c:v>
                </c:pt>
                <c:pt idx="2010">
                  <c:v>2010.4690000000001</c:v>
                </c:pt>
                <c:pt idx="2011">
                  <c:v>2010.4690000000001</c:v>
                </c:pt>
                <c:pt idx="2012">
                  <c:v>2010.473</c:v>
                </c:pt>
                <c:pt idx="2013">
                  <c:v>2010.4749999999999</c:v>
                </c:pt>
                <c:pt idx="2014">
                  <c:v>2010.479</c:v>
                </c:pt>
                <c:pt idx="2015">
                  <c:v>2010.481</c:v>
                </c:pt>
                <c:pt idx="2016">
                  <c:v>2010.4839999999999</c:v>
                </c:pt>
                <c:pt idx="2017">
                  <c:v>2010.4860000000001</c:v>
                </c:pt>
                <c:pt idx="2018">
                  <c:v>2010.4880000000001</c:v>
                </c:pt>
                <c:pt idx="2019">
                  <c:v>2010.491</c:v>
                </c:pt>
                <c:pt idx="2020">
                  <c:v>2010.4949999999999</c:v>
                </c:pt>
                <c:pt idx="2021">
                  <c:v>2010.5039999999999</c:v>
                </c:pt>
                <c:pt idx="2022">
                  <c:v>2010.5050000000001</c:v>
                </c:pt>
                <c:pt idx="2023">
                  <c:v>2010.508</c:v>
                </c:pt>
                <c:pt idx="2024">
                  <c:v>2010.511</c:v>
                </c:pt>
                <c:pt idx="2025">
                  <c:v>2010.5129999999999</c:v>
                </c:pt>
                <c:pt idx="2026">
                  <c:v>2010.5160000000001</c:v>
                </c:pt>
                <c:pt idx="2027">
                  <c:v>2010.52</c:v>
                </c:pt>
                <c:pt idx="2028">
                  <c:v>2010.521</c:v>
                </c:pt>
                <c:pt idx="2029">
                  <c:v>2010.5239999999999</c:v>
                </c:pt>
                <c:pt idx="2030">
                  <c:v>2010.527</c:v>
                </c:pt>
                <c:pt idx="2031">
                  <c:v>2010.5450000000001</c:v>
                </c:pt>
                <c:pt idx="2032">
                  <c:v>2010.548</c:v>
                </c:pt>
                <c:pt idx="2033">
                  <c:v>2010.55</c:v>
                </c:pt>
                <c:pt idx="2034">
                  <c:v>2010.5530000000001</c:v>
                </c:pt>
                <c:pt idx="2035">
                  <c:v>2010.5609999999999</c:v>
                </c:pt>
                <c:pt idx="2036">
                  <c:v>2010.5630000000001</c:v>
                </c:pt>
                <c:pt idx="2037">
                  <c:v>2010.5650000000001</c:v>
                </c:pt>
                <c:pt idx="2038">
                  <c:v>2010.568</c:v>
                </c:pt>
                <c:pt idx="2039">
                  <c:v>2010.5809999999999</c:v>
                </c:pt>
                <c:pt idx="2040">
                  <c:v>2010.5820000000001</c:v>
                </c:pt>
                <c:pt idx="2041">
                  <c:v>2010.585</c:v>
                </c:pt>
                <c:pt idx="2042">
                  <c:v>2010.59</c:v>
                </c:pt>
                <c:pt idx="2043">
                  <c:v>2010.596</c:v>
                </c:pt>
                <c:pt idx="2044">
                  <c:v>2010.598</c:v>
                </c:pt>
                <c:pt idx="2045">
                  <c:v>2010.6010000000001</c:v>
                </c:pt>
                <c:pt idx="2046">
                  <c:v>2010.605</c:v>
                </c:pt>
                <c:pt idx="2047">
                  <c:v>2010.607</c:v>
                </c:pt>
                <c:pt idx="2048">
                  <c:v>2010.6089999999999</c:v>
                </c:pt>
                <c:pt idx="2049">
                  <c:v>2010.6130000000001</c:v>
                </c:pt>
                <c:pt idx="2050">
                  <c:v>2010.644</c:v>
                </c:pt>
                <c:pt idx="2051">
                  <c:v>2010.6590000000001</c:v>
                </c:pt>
                <c:pt idx="2052">
                  <c:v>2010.6610000000001</c:v>
                </c:pt>
                <c:pt idx="2053">
                  <c:v>2010.665</c:v>
                </c:pt>
                <c:pt idx="2054">
                  <c:v>2010.6669999999999</c:v>
                </c:pt>
                <c:pt idx="2055">
                  <c:v>2010.673</c:v>
                </c:pt>
                <c:pt idx="2056">
                  <c:v>2010.6759999999999</c:v>
                </c:pt>
                <c:pt idx="2057">
                  <c:v>2010.6780000000001</c:v>
                </c:pt>
                <c:pt idx="2058">
                  <c:v>2010.68</c:v>
                </c:pt>
                <c:pt idx="2059">
                  <c:v>2010.684</c:v>
                </c:pt>
                <c:pt idx="2060">
                  <c:v>2010.6869999999999</c:v>
                </c:pt>
                <c:pt idx="2061">
                  <c:v>2010.6949999999999</c:v>
                </c:pt>
                <c:pt idx="2062">
                  <c:v>2010.6980000000001</c:v>
                </c:pt>
                <c:pt idx="2063">
                  <c:v>2010.7070000000001</c:v>
                </c:pt>
                <c:pt idx="2064">
                  <c:v>2010.7139999999999</c:v>
                </c:pt>
                <c:pt idx="2065">
                  <c:v>2010.722</c:v>
                </c:pt>
                <c:pt idx="2066">
                  <c:v>2010.7239999999999</c:v>
                </c:pt>
                <c:pt idx="2067">
                  <c:v>2010.7270000000001</c:v>
                </c:pt>
                <c:pt idx="2068">
                  <c:v>2010.73</c:v>
                </c:pt>
                <c:pt idx="2069">
                  <c:v>2010.7339999999999</c:v>
                </c:pt>
                <c:pt idx="2070">
                  <c:v>2010.742</c:v>
                </c:pt>
                <c:pt idx="2071">
                  <c:v>2010.7470000000001</c:v>
                </c:pt>
                <c:pt idx="2072">
                  <c:v>2010.75</c:v>
                </c:pt>
                <c:pt idx="2073">
                  <c:v>2010.751</c:v>
                </c:pt>
                <c:pt idx="2074">
                  <c:v>2010.7560000000001</c:v>
                </c:pt>
                <c:pt idx="2075">
                  <c:v>2010.758</c:v>
                </c:pt>
                <c:pt idx="2076">
                  <c:v>2010.76</c:v>
                </c:pt>
                <c:pt idx="2077">
                  <c:v>2010.7660000000001</c:v>
                </c:pt>
                <c:pt idx="2078">
                  <c:v>2010.769</c:v>
                </c:pt>
                <c:pt idx="2079">
                  <c:v>2010.7719999999999</c:v>
                </c:pt>
                <c:pt idx="2080">
                  <c:v>2010.7729999999999</c:v>
                </c:pt>
                <c:pt idx="2081">
                  <c:v>2010.7760000000001</c:v>
                </c:pt>
                <c:pt idx="2082">
                  <c:v>2010.78</c:v>
                </c:pt>
                <c:pt idx="2083">
                  <c:v>2010.7819999999999</c:v>
                </c:pt>
                <c:pt idx="2084">
                  <c:v>2010.7840000000001</c:v>
                </c:pt>
                <c:pt idx="2085">
                  <c:v>2010.788</c:v>
                </c:pt>
                <c:pt idx="2086">
                  <c:v>2010.7909999999999</c:v>
                </c:pt>
                <c:pt idx="2087">
                  <c:v>2010.7929999999999</c:v>
                </c:pt>
                <c:pt idx="2088">
                  <c:v>2010.797</c:v>
                </c:pt>
                <c:pt idx="2089">
                  <c:v>2010.798</c:v>
                </c:pt>
                <c:pt idx="2090">
                  <c:v>2010.8030000000001</c:v>
                </c:pt>
                <c:pt idx="2091">
                  <c:v>2010.8050000000001</c:v>
                </c:pt>
                <c:pt idx="2092">
                  <c:v>2010.806</c:v>
                </c:pt>
                <c:pt idx="2093">
                  <c:v>2010.817</c:v>
                </c:pt>
                <c:pt idx="2094">
                  <c:v>2010.817</c:v>
                </c:pt>
                <c:pt idx="2095">
                  <c:v>2010.82</c:v>
                </c:pt>
                <c:pt idx="2096">
                  <c:v>2010.8230000000001</c:v>
                </c:pt>
                <c:pt idx="2097">
                  <c:v>2010.827</c:v>
                </c:pt>
                <c:pt idx="2098">
                  <c:v>2010.828</c:v>
                </c:pt>
                <c:pt idx="2099">
                  <c:v>2010.8309999999999</c:v>
                </c:pt>
                <c:pt idx="2100">
                  <c:v>2010.8869999999999</c:v>
                </c:pt>
                <c:pt idx="2101">
                  <c:v>2010.8889999999999</c:v>
                </c:pt>
                <c:pt idx="2102">
                  <c:v>2010.8910000000001</c:v>
                </c:pt>
                <c:pt idx="2103">
                  <c:v>2010.894</c:v>
                </c:pt>
                <c:pt idx="2104">
                  <c:v>2010.8979999999999</c:v>
                </c:pt>
                <c:pt idx="2105">
                  <c:v>2010.9</c:v>
                </c:pt>
                <c:pt idx="2106">
                  <c:v>2010.904</c:v>
                </c:pt>
                <c:pt idx="2107">
                  <c:v>2010.9059999999999</c:v>
                </c:pt>
                <c:pt idx="2108">
                  <c:v>2010.9079999999999</c:v>
                </c:pt>
                <c:pt idx="2109">
                  <c:v>2010.9110000000001</c:v>
                </c:pt>
                <c:pt idx="2110">
                  <c:v>2010.913</c:v>
                </c:pt>
                <c:pt idx="2111">
                  <c:v>2010.9169999999999</c:v>
                </c:pt>
                <c:pt idx="2112">
                  <c:v>2010.9190000000001</c:v>
                </c:pt>
                <c:pt idx="2113">
                  <c:v>2010.921</c:v>
                </c:pt>
                <c:pt idx="2114">
                  <c:v>2010.924</c:v>
                </c:pt>
                <c:pt idx="2115">
                  <c:v>2010.9449999999999</c:v>
                </c:pt>
                <c:pt idx="2116">
                  <c:v>2010.9459999999999</c:v>
                </c:pt>
                <c:pt idx="2117">
                  <c:v>2010.95</c:v>
                </c:pt>
                <c:pt idx="2118">
                  <c:v>2010.953</c:v>
                </c:pt>
                <c:pt idx="2119">
                  <c:v>2010.954</c:v>
                </c:pt>
                <c:pt idx="2120">
                  <c:v>2010.961</c:v>
                </c:pt>
                <c:pt idx="2121">
                  <c:v>2010.963</c:v>
                </c:pt>
                <c:pt idx="2122">
                  <c:v>2010.9649999999999</c:v>
                </c:pt>
                <c:pt idx="2123">
                  <c:v>2010.9680000000001</c:v>
                </c:pt>
                <c:pt idx="2124">
                  <c:v>2010.972</c:v>
                </c:pt>
                <c:pt idx="2125">
                  <c:v>2010.9839999999999</c:v>
                </c:pt>
                <c:pt idx="2126">
                  <c:v>2010.9849999999999</c:v>
                </c:pt>
                <c:pt idx="2127">
                  <c:v>2010.9870000000001</c:v>
                </c:pt>
                <c:pt idx="2128">
                  <c:v>2010.99</c:v>
                </c:pt>
                <c:pt idx="2129">
                  <c:v>2010.9939999999999</c:v>
                </c:pt>
                <c:pt idx="2130">
                  <c:v>2010.9970000000001</c:v>
                </c:pt>
                <c:pt idx="2131">
                  <c:v>2010.998</c:v>
                </c:pt>
                <c:pt idx="2132">
                  <c:v>2011.0440000000001</c:v>
                </c:pt>
                <c:pt idx="2133">
                  <c:v>2011.0450000000001</c:v>
                </c:pt>
                <c:pt idx="2134">
                  <c:v>2011.047</c:v>
                </c:pt>
                <c:pt idx="2135">
                  <c:v>2011.05</c:v>
                </c:pt>
                <c:pt idx="2136">
                  <c:v>2011.0530000000001</c:v>
                </c:pt>
                <c:pt idx="2137">
                  <c:v>2011.056</c:v>
                </c:pt>
                <c:pt idx="2138">
                  <c:v>2011.058</c:v>
                </c:pt>
                <c:pt idx="2139">
                  <c:v>2011.0609999999999</c:v>
                </c:pt>
                <c:pt idx="2140">
                  <c:v>2011.0640000000001</c:v>
                </c:pt>
                <c:pt idx="2141">
                  <c:v>2011.067</c:v>
                </c:pt>
                <c:pt idx="2142">
                  <c:v>2011.069</c:v>
                </c:pt>
                <c:pt idx="2143">
                  <c:v>2011.079</c:v>
                </c:pt>
                <c:pt idx="2144">
                  <c:v>2011.08</c:v>
                </c:pt>
                <c:pt idx="2145">
                  <c:v>2011.0830000000001</c:v>
                </c:pt>
                <c:pt idx="2146">
                  <c:v>2011.087</c:v>
                </c:pt>
                <c:pt idx="2147">
                  <c:v>2011.0889999999999</c:v>
                </c:pt>
                <c:pt idx="2148">
                  <c:v>2011.1010000000001</c:v>
                </c:pt>
                <c:pt idx="2149">
                  <c:v>2011.1020000000001</c:v>
                </c:pt>
                <c:pt idx="2150">
                  <c:v>2011.105</c:v>
                </c:pt>
                <c:pt idx="2151">
                  <c:v>2011.1089999999999</c:v>
                </c:pt>
                <c:pt idx="2152">
                  <c:v>2011.1110000000001</c:v>
                </c:pt>
                <c:pt idx="2153">
                  <c:v>2011.115</c:v>
                </c:pt>
                <c:pt idx="2154">
                  <c:v>2011.116</c:v>
                </c:pt>
                <c:pt idx="2155">
                  <c:v>2011.12</c:v>
                </c:pt>
                <c:pt idx="2156">
                  <c:v>2011.1210000000001</c:v>
                </c:pt>
                <c:pt idx="2157">
                  <c:v>2011.124</c:v>
                </c:pt>
                <c:pt idx="2158">
                  <c:v>2011.127</c:v>
                </c:pt>
                <c:pt idx="2159">
                  <c:v>2011.135</c:v>
                </c:pt>
                <c:pt idx="2160">
                  <c:v>2011.135</c:v>
                </c:pt>
                <c:pt idx="2161">
                  <c:v>2011.1379999999999</c:v>
                </c:pt>
                <c:pt idx="2162">
                  <c:v>2011.1420000000001</c:v>
                </c:pt>
                <c:pt idx="2163">
                  <c:v>2011.143</c:v>
                </c:pt>
                <c:pt idx="2164">
                  <c:v>2011.146</c:v>
                </c:pt>
                <c:pt idx="2165">
                  <c:v>2011.15</c:v>
                </c:pt>
                <c:pt idx="2166">
                  <c:v>2011.1559999999999</c:v>
                </c:pt>
                <c:pt idx="2167">
                  <c:v>2011.1569999999999</c:v>
                </c:pt>
                <c:pt idx="2168">
                  <c:v>2011.16</c:v>
                </c:pt>
                <c:pt idx="2169">
                  <c:v>2011.163</c:v>
                </c:pt>
                <c:pt idx="2170">
                  <c:v>2011.1659999999999</c:v>
                </c:pt>
                <c:pt idx="2171">
                  <c:v>2011.1780000000001</c:v>
                </c:pt>
                <c:pt idx="2172">
                  <c:v>2011.18</c:v>
                </c:pt>
                <c:pt idx="2173">
                  <c:v>2011.182</c:v>
                </c:pt>
                <c:pt idx="2174">
                  <c:v>2011.184</c:v>
                </c:pt>
                <c:pt idx="2175">
                  <c:v>2011.192</c:v>
                </c:pt>
                <c:pt idx="2176">
                  <c:v>2011.193</c:v>
                </c:pt>
                <c:pt idx="2177">
                  <c:v>2011.1959999999999</c:v>
                </c:pt>
                <c:pt idx="2178">
                  <c:v>2011.1980000000001</c:v>
                </c:pt>
                <c:pt idx="2179">
                  <c:v>2011.202</c:v>
                </c:pt>
                <c:pt idx="2180">
                  <c:v>2011.251</c:v>
                </c:pt>
                <c:pt idx="2181">
                  <c:v>2011.2539999999999</c:v>
                </c:pt>
                <c:pt idx="2182">
                  <c:v>2011.2560000000001</c:v>
                </c:pt>
                <c:pt idx="2183">
                  <c:v>2011.2619999999999</c:v>
                </c:pt>
                <c:pt idx="2184">
                  <c:v>2011.2639999999999</c:v>
                </c:pt>
                <c:pt idx="2185">
                  <c:v>2011.268</c:v>
                </c:pt>
                <c:pt idx="2186">
                  <c:v>2011.27</c:v>
                </c:pt>
                <c:pt idx="2187">
                  <c:v>2011.2719999999999</c:v>
                </c:pt>
                <c:pt idx="2188">
                  <c:v>2011.2760000000001</c:v>
                </c:pt>
                <c:pt idx="2189">
                  <c:v>2011.279</c:v>
                </c:pt>
                <c:pt idx="2190">
                  <c:v>2011.2809999999999</c:v>
                </c:pt>
                <c:pt idx="2191">
                  <c:v>2011.29</c:v>
                </c:pt>
                <c:pt idx="2192">
                  <c:v>2011.2909999999999</c:v>
                </c:pt>
                <c:pt idx="2193">
                  <c:v>2011.2940000000001</c:v>
                </c:pt>
                <c:pt idx="2194">
                  <c:v>2011.297</c:v>
                </c:pt>
                <c:pt idx="2195">
                  <c:v>2011.299</c:v>
                </c:pt>
                <c:pt idx="2196">
                  <c:v>2011.3019999999999</c:v>
                </c:pt>
                <c:pt idx="2197">
                  <c:v>2011.306</c:v>
                </c:pt>
                <c:pt idx="2198">
                  <c:v>2011.308</c:v>
                </c:pt>
                <c:pt idx="2199">
                  <c:v>2011.31</c:v>
                </c:pt>
                <c:pt idx="2200">
                  <c:v>2011.3130000000001</c:v>
                </c:pt>
                <c:pt idx="2201">
                  <c:v>2011.316</c:v>
                </c:pt>
                <c:pt idx="2202">
                  <c:v>2011.319</c:v>
                </c:pt>
                <c:pt idx="2203">
                  <c:v>2011.3209999999999</c:v>
                </c:pt>
                <c:pt idx="2204">
                  <c:v>2011.325</c:v>
                </c:pt>
                <c:pt idx="2205">
                  <c:v>2011.329</c:v>
                </c:pt>
                <c:pt idx="2206">
                  <c:v>2011.33</c:v>
                </c:pt>
                <c:pt idx="2207">
                  <c:v>2011.3320000000001</c:v>
                </c:pt>
                <c:pt idx="2208">
                  <c:v>2011.335</c:v>
                </c:pt>
                <c:pt idx="2209">
                  <c:v>2011.338</c:v>
                </c:pt>
                <c:pt idx="2210">
                  <c:v>2011.3440000000001</c:v>
                </c:pt>
                <c:pt idx="2211">
                  <c:v>2011.348</c:v>
                </c:pt>
                <c:pt idx="2212">
                  <c:v>2011.3489999999999</c:v>
                </c:pt>
                <c:pt idx="2213">
                  <c:v>2011.3520000000001</c:v>
                </c:pt>
                <c:pt idx="2214">
                  <c:v>2011.354</c:v>
                </c:pt>
                <c:pt idx="2215">
                  <c:v>2011.3589999999999</c:v>
                </c:pt>
                <c:pt idx="2216">
                  <c:v>2011.3610000000001</c:v>
                </c:pt>
                <c:pt idx="2217">
                  <c:v>2011.364</c:v>
                </c:pt>
                <c:pt idx="2218">
                  <c:v>2011.367</c:v>
                </c:pt>
                <c:pt idx="2219">
                  <c:v>2011.3679999999999</c:v>
                </c:pt>
                <c:pt idx="2220">
                  <c:v>2011.3710000000001</c:v>
                </c:pt>
                <c:pt idx="2221">
                  <c:v>2011.374</c:v>
                </c:pt>
                <c:pt idx="2222">
                  <c:v>2011.376</c:v>
                </c:pt>
                <c:pt idx="2223">
                  <c:v>2011.3810000000001</c:v>
                </c:pt>
                <c:pt idx="2224">
                  <c:v>2011.3820000000001</c:v>
                </c:pt>
                <c:pt idx="2225">
                  <c:v>2011.384</c:v>
                </c:pt>
                <c:pt idx="2226">
                  <c:v>2011.3869999999999</c:v>
                </c:pt>
                <c:pt idx="2227">
                  <c:v>2011.39</c:v>
                </c:pt>
                <c:pt idx="2228">
                  <c:v>2011.393</c:v>
                </c:pt>
                <c:pt idx="2229">
                  <c:v>2011.395</c:v>
                </c:pt>
                <c:pt idx="2230">
                  <c:v>2011.3979999999999</c:v>
                </c:pt>
                <c:pt idx="2231">
                  <c:v>2011.4059999999999</c:v>
                </c:pt>
                <c:pt idx="2232">
                  <c:v>2011.4069999999999</c:v>
                </c:pt>
                <c:pt idx="2233">
                  <c:v>2011.4090000000001</c:v>
                </c:pt>
                <c:pt idx="2234">
                  <c:v>2011.412</c:v>
                </c:pt>
                <c:pt idx="2235">
                  <c:v>2011.414</c:v>
                </c:pt>
                <c:pt idx="2236">
                  <c:v>2011.4179999999999</c:v>
                </c:pt>
                <c:pt idx="2237">
                  <c:v>2011.42</c:v>
                </c:pt>
                <c:pt idx="2238">
                  <c:v>2011.424</c:v>
                </c:pt>
                <c:pt idx="2239">
                  <c:v>2011.425</c:v>
                </c:pt>
                <c:pt idx="2240">
                  <c:v>2011.4280000000001</c:v>
                </c:pt>
                <c:pt idx="2241">
                  <c:v>2011.431</c:v>
                </c:pt>
                <c:pt idx="2242">
                  <c:v>2011.434</c:v>
                </c:pt>
                <c:pt idx="2243">
                  <c:v>2011.443</c:v>
                </c:pt>
                <c:pt idx="2244">
                  <c:v>2011.4449999999999</c:v>
                </c:pt>
                <c:pt idx="2245">
                  <c:v>2011.4469999999999</c:v>
                </c:pt>
                <c:pt idx="2246">
                  <c:v>2011.45</c:v>
                </c:pt>
                <c:pt idx="2247">
                  <c:v>2011.453</c:v>
                </c:pt>
                <c:pt idx="2248">
                  <c:v>2011.4570000000001</c:v>
                </c:pt>
                <c:pt idx="2249">
                  <c:v>2011.4580000000001</c:v>
                </c:pt>
                <c:pt idx="2250">
                  <c:v>2011.461</c:v>
                </c:pt>
                <c:pt idx="2251">
                  <c:v>2011.4639999999999</c:v>
                </c:pt>
                <c:pt idx="2252">
                  <c:v>2011.4670000000001</c:v>
                </c:pt>
                <c:pt idx="2253">
                  <c:v>2011.4690000000001</c:v>
                </c:pt>
                <c:pt idx="2254">
                  <c:v>2011.472</c:v>
                </c:pt>
                <c:pt idx="2255">
                  <c:v>2011.4749999999999</c:v>
                </c:pt>
                <c:pt idx="2256">
                  <c:v>2011.6410000000001</c:v>
                </c:pt>
                <c:pt idx="2257">
                  <c:v>2011.646</c:v>
                </c:pt>
                <c:pt idx="2258">
                  <c:v>2011.6469999999999</c:v>
                </c:pt>
                <c:pt idx="2259">
                  <c:v>2011.6569999999999</c:v>
                </c:pt>
                <c:pt idx="2260">
                  <c:v>2011.66</c:v>
                </c:pt>
                <c:pt idx="2261">
                  <c:v>2011.6610000000001</c:v>
                </c:pt>
                <c:pt idx="2262">
                  <c:v>2011.6679999999999</c:v>
                </c:pt>
                <c:pt idx="2263">
                  <c:v>2011.67</c:v>
                </c:pt>
                <c:pt idx="2264">
                  <c:v>2011.672</c:v>
                </c:pt>
                <c:pt idx="2265">
                  <c:v>2011.675</c:v>
                </c:pt>
                <c:pt idx="2266">
                  <c:v>2011.6780000000001</c:v>
                </c:pt>
                <c:pt idx="2267">
                  <c:v>2011.68</c:v>
                </c:pt>
                <c:pt idx="2268">
                  <c:v>2011.683</c:v>
                </c:pt>
                <c:pt idx="2269">
                  <c:v>2011.693</c:v>
                </c:pt>
                <c:pt idx="2270">
                  <c:v>2011.694</c:v>
                </c:pt>
                <c:pt idx="2271">
                  <c:v>2011.6969999999999</c:v>
                </c:pt>
                <c:pt idx="2272">
                  <c:v>2011.6990000000001</c:v>
                </c:pt>
                <c:pt idx="2273">
                  <c:v>2011.702</c:v>
                </c:pt>
                <c:pt idx="2274">
                  <c:v>2011.712</c:v>
                </c:pt>
                <c:pt idx="2275">
                  <c:v>2011.713</c:v>
                </c:pt>
                <c:pt idx="2276">
                  <c:v>2011.7159999999999</c:v>
                </c:pt>
                <c:pt idx="2277">
                  <c:v>2011.7190000000001</c:v>
                </c:pt>
                <c:pt idx="2278">
                  <c:v>2011.721</c:v>
                </c:pt>
                <c:pt idx="2279">
                  <c:v>2011.7239999999999</c:v>
                </c:pt>
                <c:pt idx="2280">
                  <c:v>2011.731</c:v>
                </c:pt>
                <c:pt idx="2281">
                  <c:v>2011.732</c:v>
                </c:pt>
                <c:pt idx="2282">
                  <c:v>2011.7349999999999</c:v>
                </c:pt>
                <c:pt idx="2283">
                  <c:v>2011.7380000000001</c:v>
                </c:pt>
                <c:pt idx="2284">
                  <c:v>2011.741</c:v>
                </c:pt>
                <c:pt idx="2285">
                  <c:v>2011.7429999999999</c:v>
                </c:pt>
                <c:pt idx="2286">
                  <c:v>2011.7460000000001</c:v>
                </c:pt>
                <c:pt idx="2287">
                  <c:v>2011.749</c:v>
                </c:pt>
                <c:pt idx="2288">
                  <c:v>2011.751</c:v>
                </c:pt>
                <c:pt idx="2289">
                  <c:v>2011.7539999999999</c:v>
                </c:pt>
                <c:pt idx="2290">
                  <c:v>2011.7570000000001</c:v>
                </c:pt>
                <c:pt idx="2291">
                  <c:v>2011.76</c:v>
                </c:pt>
                <c:pt idx="2292">
                  <c:v>2011.7619999999999</c:v>
                </c:pt>
                <c:pt idx="2293">
                  <c:v>2011.7650000000001</c:v>
                </c:pt>
                <c:pt idx="2294">
                  <c:v>2011.768</c:v>
                </c:pt>
                <c:pt idx="2295">
                  <c:v>2011.771</c:v>
                </c:pt>
                <c:pt idx="2296">
                  <c:v>2011.7750000000001</c:v>
                </c:pt>
                <c:pt idx="2297">
                  <c:v>2011.7760000000001</c:v>
                </c:pt>
                <c:pt idx="2298">
                  <c:v>2011.779</c:v>
                </c:pt>
                <c:pt idx="2299">
                  <c:v>2011.788</c:v>
                </c:pt>
                <c:pt idx="2300">
                  <c:v>2011.79</c:v>
                </c:pt>
                <c:pt idx="2301">
                  <c:v>2011.7929999999999</c:v>
                </c:pt>
                <c:pt idx="2302">
                  <c:v>2011.7950000000001</c:v>
                </c:pt>
                <c:pt idx="2303">
                  <c:v>2011.799</c:v>
                </c:pt>
                <c:pt idx="2304">
                  <c:v>2011.8040000000001</c:v>
                </c:pt>
                <c:pt idx="2305">
                  <c:v>2011.806</c:v>
                </c:pt>
                <c:pt idx="2306">
                  <c:v>2011.809</c:v>
                </c:pt>
                <c:pt idx="2307">
                  <c:v>2011.8119999999999</c:v>
                </c:pt>
                <c:pt idx="2308">
                  <c:v>2011.8150000000001</c:v>
                </c:pt>
                <c:pt idx="2309">
                  <c:v>2011.817</c:v>
                </c:pt>
                <c:pt idx="2310">
                  <c:v>2011.82</c:v>
                </c:pt>
                <c:pt idx="2311">
                  <c:v>2011.8330000000001</c:v>
                </c:pt>
                <c:pt idx="2312">
                  <c:v>2011.8340000000001</c:v>
                </c:pt>
                <c:pt idx="2313">
                  <c:v>2011.836</c:v>
                </c:pt>
                <c:pt idx="2314">
                  <c:v>2011.8389999999999</c:v>
                </c:pt>
                <c:pt idx="2315">
                  <c:v>2011.8430000000001</c:v>
                </c:pt>
                <c:pt idx="2316">
                  <c:v>2011.845</c:v>
                </c:pt>
                <c:pt idx="2317">
                  <c:v>2011.847</c:v>
                </c:pt>
                <c:pt idx="2318">
                  <c:v>2011.8510000000001</c:v>
                </c:pt>
                <c:pt idx="2319">
                  <c:v>2011.8530000000001</c:v>
                </c:pt>
                <c:pt idx="2320">
                  <c:v>2011.8579999999999</c:v>
                </c:pt>
                <c:pt idx="2321">
                  <c:v>2011.8630000000001</c:v>
                </c:pt>
                <c:pt idx="2322">
                  <c:v>2011.866</c:v>
                </c:pt>
                <c:pt idx="2323">
                  <c:v>2011.867</c:v>
                </c:pt>
                <c:pt idx="2324">
                  <c:v>2011.8689999999999</c:v>
                </c:pt>
                <c:pt idx="2325">
                  <c:v>2011.8720000000001</c:v>
                </c:pt>
                <c:pt idx="2326">
                  <c:v>2011.875</c:v>
                </c:pt>
                <c:pt idx="2327">
                  <c:v>2011.8789999999999</c:v>
                </c:pt>
                <c:pt idx="2328">
                  <c:v>2011.88</c:v>
                </c:pt>
                <c:pt idx="2329">
                  <c:v>2011.884</c:v>
                </c:pt>
                <c:pt idx="2330">
                  <c:v>2011.886</c:v>
                </c:pt>
                <c:pt idx="2331">
                  <c:v>2011.8889999999999</c:v>
                </c:pt>
                <c:pt idx="2332">
                  <c:v>2011.893</c:v>
                </c:pt>
                <c:pt idx="2333">
                  <c:v>2011.895</c:v>
                </c:pt>
                <c:pt idx="2334">
                  <c:v>2011.905</c:v>
                </c:pt>
                <c:pt idx="2335">
                  <c:v>2011.9069999999999</c:v>
                </c:pt>
                <c:pt idx="2336">
                  <c:v>2011.9079999999999</c:v>
                </c:pt>
                <c:pt idx="2337">
                  <c:v>2011.9110000000001</c:v>
                </c:pt>
                <c:pt idx="2338">
                  <c:v>2011.914</c:v>
                </c:pt>
                <c:pt idx="2339">
                  <c:v>2011.9169999999999</c:v>
                </c:pt>
                <c:pt idx="2340">
                  <c:v>2011.9190000000001</c:v>
                </c:pt>
                <c:pt idx="2341">
                  <c:v>2011.922</c:v>
                </c:pt>
                <c:pt idx="2342">
                  <c:v>2011.942</c:v>
                </c:pt>
                <c:pt idx="2343">
                  <c:v>2011.944</c:v>
                </c:pt>
                <c:pt idx="2344">
                  <c:v>2011.9459999999999</c:v>
                </c:pt>
                <c:pt idx="2345">
                  <c:v>2011.9490000000001</c:v>
                </c:pt>
                <c:pt idx="2346">
                  <c:v>2011.952</c:v>
                </c:pt>
                <c:pt idx="2347">
                  <c:v>2011.954</c:v>
                </c:pt>
                <c:pt idx="2348">
                  <c:v>2011.9580000000001</c:v>
                </c:pt>
                <c:pt idx="2349">
                  <c:v>2011.96</c:v>
                </c:pt>
                <c:pt idx="2350">
                  <c:v>2011.963</c:v>
                </c:pt>
                <c:pt idx="2351">
                  <c:v>2011.9649999999999</c:v>
                </c:pt>
                <c:pt idx="2352">
                  <c:v>2011.9690000000001</c:v>
                </c:pt>
                <c:pt idx="2353">
                  <c:v>2011.971</c:v>
                </c:pt>
                <c:pt idx="2354">
                  <c:v>2011.981</c:v>
                </c:pt>
                <c:pt idx="2355">
                  <c:v>2011.9829999999999</c:v>
                </c:pt>
                <c:pt idx="2356">
                  <c:v>2011.9839999999999</c:v>
                </c:pt>
                <c:pt idx="2357">
                  <c:v>2011.9870000000001</c:v>
                </c:pt>
                <c:pt idx="2358">
                  <c:v>2011.99</c:v>
                </c:pt>
                <c:pt idx="2359">
                  <c:v>2011.9929999999999</c:v>
                </c:pt>
                <c:pt idx="2360">
                  <c:v>2011.9960000000001</c:v>
                </c:pt>
                <c:pt idx="2361">
                  <c:v>2011.998</c:v>
                </c:pt>
                <c:pt idx="2362">
                  <c:v>2012.153</c:v>
                </c:pt>
                <c:pt idx="2363">
                  <c:v>2012.154</c:v>
                </c:pt>
                <c:pt idx="2364">
                  <c:v>2012.1579999999999</c:v>
                </c:pt>
                <c:pt idx="2365">
                  <c:v>2012.16</c:v>
                </c:pt>
                <c:pt idx="2366">
                  <c:v>2012.163</c:v>
                </c:pt>
                <c:pt idx="2367">
                  <c:v>2012.172</c:v>
                </c:pt>
                <c:pt idx="2368">
                  <c:v>2012.174</c:v>
                </c:pt>
                <c:pt idx="2369">
                  <c:v>2012.1759999999999</c:v>
                </c:pt>
                <c:pt idx="2370">
                  <c:v>2012.1790000000001</c:v>
                </c:pt>
                <c:pt idx="2371">
                  <c:v>2012.182</c:v>
                </c:pt>
                <c:pt idx="2372">
                  <c:v>2012.191</c:v>
                </c:pt>
                <c:pt idx="2373">
                  <c:v>2012.193</c:v>
                </c:pt>
                <c:pt idx="2374">
                  <c:v>2012.1949999999999</c:v>
                </c:pt>
                <c:pt idx="2375">
                  <c:v>2012.1980000000001</c:v>
                </c:pt>
                <c:pt idx="2376">
                  <c:v>2012.201</c:v>
                </c:pt>
                <c:pt idx="2377">
                  <c:v>2012.2080000000001</c:v>
                </c:pt>
                <c:pt idx="2378">
                  <c:v>2012.2090000000001</c:v>
                </c:pt>
                <c:pt idx="2379">
                  <c:v>2012.212</c:v>
                </c:pt>
                <c:pt idx="2380">
                  <c:v>2012.2149999999999</c:v>
                </c:pt>
                <c:pt idx="2381">
                  <c:v>2012.2170000000001</c:v>
                </c:pt>
                <c:pt idx="2382">
                  <c:v>2012.22</c:v>
                </c:pt>
                <c:pt idx="2383">
                  <c:v>2012.268</c:v>
                </c:pt>
                <c:pt idx="2384">
                  <c:v>2012.27</c:v>
                </c:pt>
                <c:pt idx="2385">
                  <c:v>2012.2719999999999</c:v>
                </c:pt>
                <c:pt idx="2386">
                  <c:v>2012.2750000000001</c:v>
                </c:pt>
                <c:pt idx="2387">
                  <c:v>2012.278</c:v>
                </c:pt>
                <c:pt idx="2388">
                  <c:v>2012.28</c:v>
                </c:pt>
                <c:pt idx="2389">
                  <c:v>2012.2840000000001</c:v>
                </c:pt>
                <c:pt idx="2390">
                  <c:v>2012.287</c:v>
                </c:pt>
                <c:pt idx="2391">
                  <c:v>2012.288</c:v>
                </c:pt>
                <c:pt idx="2392">
                  <c:v>2012.2909999999999</c:v>
                </c:pt>
                <c:pt idx="2393">
                  <c:v>2012.2940000000001</c:v>
                </c:pt>
                <c:pt idx="2394">
                  <c:v>2012.297</c:v>
                </c:pt>
                <c:pt idx="2395">
                  <c:v>2012.306</c:v>
                </c:pt>
                <c:pt idx="2396">
                  <c:v>2012.308</c:v>
                </c:pt>
                <c:pt idx="2397">
                  <c:v>2012.31</c:v>
                </c:pt>
                <c:pt idx="2398">
                  <c:v>2012.3130000000001</c:v>
                </c:pt>
                <c:pt idx="2399">
                  <c:v>2012.32</c:v>
                </c:pt>
                <c:pt idx="2400">
                  <c:v>2012.3209999999999</c:v>
                </c:pt>
                <c:pt idx="2401">
                  <c:v>2012.3240000000001</c:v>
                </c:pt>
                <c:pt idx="2402">
                  <c:v>2012.327</c:v>
                </c:pt>
                <c:pt idx="2403">
                  <c:v>2012.3309999999999</c:v>
                </c:pt>
                <c:pt idx="2404">
                  <c:v>2012.3320000000001</c:v>
                </c:pt>
                <c:pt idx="2405">
                  <c:v>2012.335</c:v>
                </c:pt>
                <c:pt idx="2406">
                  <c:v>2012.347</c:v>
                </c:pt>
                <c:pt idx="2407">
                  <c:v>2012.3489999999999</c:v>
                </c:pt>
                <c:pt idx="2408">
                  <c:v>2012.3510000000001</c:v>
                </c:pt>
                <c:pt idx="2409">
                  <c:v>2012.354</c:v>
                </c:pt>
                <c:pt idx="2410">
                  <c:v>2012.3579999999999</c:v>
                </c:pt>
                <c:pt idx="2411">
                  <c:v>2012.3620000000001</c:v>
                </c:pt>
                <c:pt idx="2412">
                  <c:v>2012.3630000000001</c:v>
                </c:pt>
                <c:pt idx="2413">
                  <c:v>2012.365</c:v>
                </c:pt>
                <c:pt idx="2414">
                  <c:v>2012.3689999999999</c:v>
                </c:pt>
                <c:pt idx="2415">
                  <c:v>2012.3710000000001</c:v>
                </c:pt>
                <c:pt idx="2416">
                  <c:v>2012.373</c:v>
                </c:pt>
                <c:pt idx="2417">
                  <c:v>2012.383</c:v>
                </c:pt>
                <c:pt idx="2418">
                  <c:v>2012.384</c:v>
                </c:pt>
                <c:pt idx="2419">
                  <c:v>2012.3869999999999</c:v>
                </c:pt>
                <c:pt idx="2420">
                  <c:v>2012.39</c:v>
                </c:pt>
                <c:pt idx="2421">
                  <c:v>2012.394</c:v>
                </c:pt>
                <c:pt idx="2422">
                  <c:v>2012.395</c:v>
                </c:pt>
                <c:pt idx="2423">
                  <c:v>2012.4010000000001</c:v>
                </c:pt>
                <c:pt idx="2424">
                  <c:v>2012.4010000000001</c:v>
                </c:pt>
                <c:pt idx="2425">
                  <c:v>2012.404</c:v>
                </c:pt>
                <c:pt idx="2426">
                  <c:v>2012.4059999999999</c:v>
                </c:pt>
                <c:pt idx="2427">
                  <c:v>2012.4090000000001</c:v>
                </c:pt>
                <c:pt idx="2428">
                  <c:v>2012.412</c:v>
                </c:pt>
                <c:pt idx="2429">
                  <c:v>2012.414</c:v>
                </c:pt>
                <c:pt idx="2430">
                  <c:v>2012.42</c:v>
                </c:pt>
                <c:pt idx="2431">
                  <c:v>2012.42</c:v>
                </c:pt>
                <c:pt idx="2432">
                  <c:v>2012.423</c:v>
                </c:pt>
                <c:pt idx="2433">
                  <c:v>2012.4259999999999</c:v>
                </c:pt>
                <c:pt idx="2434">
                  <c:v>2012.4290000000001</c:v>
                </c:pt>
                <c:pt idx="2435">
                  <c:v>2012.431</c:v>
                </c:pt>
                <c:pt idx="2436">
                  <c:v>2012.4349999999999</c:v>
                </c:pt>
                <c:pt idx="2437">
                  <c:v>2012.443</c:v>
                </c:pt>
                <c:pt idx="2438">
                  <c:v>2012.4459999999999</c:v>
                </c:pt>
                <c:pt idx="2439">
                  <c:v>2012.4469999999999</c:v>
                </c:pt>
                <c:pt idx="2440">
                  <c:v>2012.45</c:v>
                </c:pt>
                <c:pt idx="2441">
                  <c:v>2012.453</c:v>
                </c:pt>
                <c:pt idx="2442">
                  <c:v>2012.4580000000001</c:v>
                </c:pt>
                <c:pt idx="2443">
                  <c:v>2012.461</c:v>
                </c:pt>
                <c:pt idx="2444">
                  <c:v>2012.4649999999999</c:v>
                </c:pt>
                <c:pt idx="2445">
                  <c:v>2012.4670000000001</c:v>
                </c:pt>
                <c:pt idx="2446">
                  <c:v>2012.4690000000001</c:v>
                </c:pt>
                <c:pt idx="2447">
                  <c:v>2012.4760000000001</c:v>
                </c:pt>
                <c:pt idx="2448">
                  <c:v>2012.4780000000001</c:v>
                </c:pt>
                <c:pt idx="2449">
                  <c:v>2012.48</c:v>
                </c:pt>
                <c:pt idx="2450">
                  <c:v>2012.4829999999999</c:v>
                </c:pt>
                <c:pt idx="2451">
                  <c:v>2012.4860000000001</c:v>
                </c:pt>
                <c:pt idx="2452">
                  <c:v>2012.489</c:v>
                </c:pt>
                <c:pt idx="2453">
                  <c:v>2012.491</c:v>
                </c:pt>
                <c:pt idx="2454">
                  <c:v>2012.4960000000001</c:v>
                </c:pt>
                <c:pt idx="2455">
                  <c:v>2012.5029999999999</c:v>
                </c:pt>
                <c:pt idx="2456">
                  <c:v>2012.5050000000001</c:v>
                </c:pt>
                <c:pt idx="2457">
                  <c:v>2012.508</c:v>
                </c:pt>
                <c:pt idx="2458">
                  <c:v>2012.511</c:v>
                </c:pt>
                <c:pt idx="2459">
                  <c:v>2012.5129999999999</c:v>
                </c:pt>
                <c:pt idx="2460">
                  <c:v>2012.5170000000001</c:v>
                </c:pt>
                <c:pt idx="2461">
                  <c:v>2012.52</c:v>
                </c:pt>
                <c:pt idx="2462">
                  <c:v>2012.521</c:v>
                </c:pt>
                <c:pt idx="2463">
                  <c:v>2012.5239999999999</c:v>
                </c:pt>
                <c:pt idx="2464">
                  <c:v>2012.527</c:v>
                </c:pt>
                <c:pt idx="2465">
                  <c:v>2012.53</c:v>
                </c:pt>
                <c:pt idx="2466">
                  <c:v>2012.5419999999999</c:v>
                </c:pt>
                <c:pt idx="2467">
                  <c:v>2012.5440000000001</c:v>
                </c:pt>
                <c:pt idx="2468">
                  <c:v>2012.546</c:v>
                </c:pt>
                <c:pt idx="2469">
                  <c:v>2012.549</c:v>
                </c:pt>
                <c:pt idx="2470">
                  <c:v>2012.5509999999999</c:v>
                </c:pt>
                <c:pt idx="2471">
                  <c:v>2012.5540000000001</c:v>
                </c:pt>
                <c:pt idx="2472">
                  <c:v>2012.558</c:v>
                </c:pt>
                <c:pt idx="2473">
                  <c:v>2012.56</c:v>
                </c:pt>
                <c:pt idx="2474">
                  <c:v>2012.5630000000001</c:v>
                </c:pt>
                <c:pt idx="2475">
                  <c:v>2012.5740000000001</c:v>
                </c:pt>
                <c:pt idx="2476">
                  <c:v>2012.576</c:v>
                </c:pt>
                <c:pt idx="2477">
                  <c:v>2012.58</c:v>
                </c:pt>
                <c:pt idx="2478">
                  <c:v>2012.5840000000001</c:v>
                </c:pt>
                <c:pt idx="2479">
                  <c:v>2012.585</c:v>
                </c:pt>
                <c:pt idx="2480">
                  <c:v>2012.5889999999999</c:v>
                </c:pt>
                <c:pt idx="2481">
                  <c:v>2012.5909999999999</c:v>
                </c:pt>
                <c:pt idx="2482">
                  <c:v>2012.5930000000001</c:v>
                </c:pt>
                <c:pt idx="2483">
                  <c:v>2012.595</c:v>
                </c:pt>
                <c:pt idx="2484">
                  <c:v>2012.598</c:v>
                </c:pt>
                <c:pt idx="2485">
                  <c:v>2012.6010000000001</c:v>
                </c:pt>
                <c:pt idx="2486">
                  <c:v>2012.604</c:v>
                </c:pt>
                <c:pt idx="2487">
                  <c:v>2012.614</c:v>
                </c:pt>
                <c:pt idx="2488">
                  <c:v>2012.615</c:v>
                </c:pt>
                <c:pt idx="2489">
                  <c:v>2012.617</c:v>
                </c:pt>
                <c:pt idx="2490">
                  <c:v>2012.6210000000001</c:v>
                </c:pt>
                <c:pt idx="2491">
                  <c:v>2012.627</c:v>
                </c:pt>
                <c:pt idx="2492">
                  <c:v>2012.6279999999999</c:v>
                </c:pt>
                <c:pt idx="2493">
                  <c:v>2012.6310000000001</c:v>
                </c:pt>
                <c:pt idx="2494">
                  <c:v>2012.634</c:v>
                </c:pt>
                <c:pt idx="2495">
                  <c:v>2012.636</c:v>
                </c:pt>
                <c:pt idx="2496">
                  <c:v>2012.6389999999999</c:v>
                </c:pt>
                <c:pt idx="2497">
                  <c:v>2012.6420000000001</c:v>
                </c:pt>
                <c:pt idx="2498">
                  <c:v>2012.645</c:v>
                </c:pt>
                <c:pt idx="2499">
                  <c:v>2012.654</c:v>
                </c:pt>
                <c:pt idx="2500">
                  <c:v>2012.6559999999999</c:v>
                </c:pt>
                <c:pt idx="2501">
                  <c:v>2012.674</c:v>
                </c:pt>
                <c:pt idx="2502">
                  <c:v>2012.675</c:v>
                </c:pt>
                <c:pt idx="2503">
                  <c:v>2012.6780000000001</c:v>
                </c:pt>
                <c:pt idx="2504">
                  <c:v>2012.681</c:v>
                </c:pt>
                <c:pt idx="2505">
                  <c:v>2012.6890000000001</c:v>
                </c:pt>
                <c:pt idx="2506">
                  <c:v>2012.693</c:v>
                </c:pt>
                <c:pt idx="2507">
                  <c:v>2012.694</c:v>
                </c:pt>
                <c:pt idx="2508">
                  <c:v>2012.6969999999999</c:v>
                </c:pt>
                <c:pt idx="2509">
                  <c:v>2012.6990000000001</c:v>
                </c:pt>
                <c:pt idx="2510">
                  <c:v>2012.704</c:v>
                </c:pt>
                <c:pt idx="2511">
                  <c:v>2012.7049999999999</c:v>
                </c:pt>
                <c:pt idx="2512">
                  <c:v>2012.7090000000001</c:v>
                </c:pt>
                <c:pt idx="2513">
                  <c:v>2012.71</c:v>
                </c:pt>
                <c:pt idx="2514">
                  <c:v>2012.713</c:v>
                </c:pt>
                <c:pt idx="2515">
                  <c:v>2012.7159999999999</c:v>
                </c:pt>
                <c:pt idx="2516">
                  <c:v>2012.721</c:v>
                </c:pt>
                <c:pt idx="2517">
                  <c:v>2012.7280000000001</c:v>
                </c:pt>
                <c:pt idx="2518">
                  <c:v>2012.73</c:v>
                </c:pt>
                <c:pt idx="2519">
                  <c:v>2012.732</c:v>
                </c:pt>
                <c:pt idx="2520">
                  <c:v>2012.7349999999999</c:v>
                </c:pt>
                <c:pt idx="2521">
                  <c:v>2012.7380000000001</c:v>
                </c:pt>
                <c:pt idx="2522">
                  <c:v>2012.742</c:v>
                </c:pt>
                <c:pt idx="2523">
                  <c:v>2012.7429999999999</c:v>
                </c:pt>
                <c:pt idx="2524">
                  <c:v>2012.7460000000001</c:v>
                </c:pt>
                <c:pt idx="2525">
                  <c:v>2012.749</c:v>
                </c:pt>
                <c:pt idx="2526">
                  <c:v>2012.752</c:v>
                </c:pt>
                <c:pt idx="2527">
                  <c:v>2012.7539999999999</c:v>
                </c:pt>
                <c:pt idx="2528">
                  <c:v>2012.758</c:v>
                </c:pt>
                <c:pt idx="2529">
                  <c:v>2012.769</c:v>
                </c:pt>
                <c:pt idx="2530">
                  <c:v>2012.771</c:v>
                </c:pt>
                <c:pt idx="2531">
                  <c:v>2012.7729999999999</c:v>
                </c:pt>
                <c:pt idx="2532">
                  <c:v>2012.7760000000001</c:v>
                </c:pt>
                <c:pt idx="2533">
                  <c:v>2012.779</c:v>
                </c:pt>
                <c:pt idx="2534">
                  <c:v>2012.7829999999999</c:v>
                </c:pt>
                <c:pt idx="2535">
                  <c:v>2012.7840000000001</c:v>
                </c:pt>
                <c:pt idx="2536">
                  <c:v>2012.787</c:v>
                </c:pt>
                <c:pt idx="2537">
                  <c:v>2012.79</c:v>
                </c:pt>
                <c:pt idx="2538">
                  <c:v>2012.7929999999999</c:v>
                </c:pt>
                <c:pt idx="2539">
                  <c:v>2012.7950000000001</c:v>
                </c:pt>
                <c:pt idx="2540">
                  <c:v>2012.8050000000001</c:v>
                </c:pt>
                <c:pt idx="2541">
                  <c:v>2012.806</c:v>
                </c:pt>
                <c:pt idx="2542">
                  <c:v>2012.809</c:v>
                </c:pt>
                <c:pt idx="2543">
                  <c:v>2012.8119999999999</c:v>
                </c:pt>
                <c:pt idx="2544">
                  <c:v>2012.8150000000001</c:v>
                </c:pt>
                <c:pt idx="2545">
                  <c:v>2012.817</c:v>
                </c:pt>
                <c:pt idx="2546">
                  <c:v>2012.8209999999999</c:v>
                </c:pt>
                <c:pt idx="2547">
                  <c:v>2012.8230000000001</c:v>
                </c:pt>
                <c:pt idx="2548">
                  <c:v>2012.825</c:v>
                </c:pt>
                <c:pt idx="2549">
                  <c:v>2012.828</c:v>
                </c:pt>
                <c:pt idx="2550">
                  <c:v>2012.8309999999999</c:v>
                </c:pt>
                <c:pt idx="2551">
                  <c:v>2012.8340000000001</c:v>
                </c:pt>
                <c:pt idx="2552">
                  <c:v>2012.846</c:v>
                </c:pt>
                <c:pt idx="2553">
                  <c:v>2012.847</c:v>
                </c:pt>
                <c:pt idx="2554">
                  <c:v>2012.85</c:v>
                </c:pt>
                <c:pt idx="2555">
                  <c:v>2012.8530000000001</c:v>
                </c:pt>
                <c:pt idx="2556">
                  <c:v>2012.856</c:v>
                </c:pt>
                <c:pt idx="2557">
                  <c:v>2012.8589999999999</c:v>
                </c:pt>
                <c:pt idx="2558">
                  <c:v>2012.8610000000001</c:v>
                </c:pt>
                <c:pt idx="2559">
                  <c:v>2012.864</c:v>
                </c:pt>
                <c:pt idx="2560">
                  <c:v>2012.867</c:v>
                </c:pt>
                <c:pt idx="2561">
                  <c:v>2012.87</c:v>
                </c:pt>
                <c:pt idx="2562">
                  <c:v>2012.8720000000001</c:v>
                </c:pt>
                <c:pt idx="2563">
                  <c:v>2012.8820000000001</c:v>
                </c:pt>
                <c:pt idx="2564">
                  <c:v>2012.884</c:v>
                </c:pt>
                <c:pt idx="2565">
                  <c:v>2012.886</c:v>
                </c:pt>
                <c:pt idx="2566">
                  <c:v>2012.8889999999999</c:v>
                </c:pt>
                <c:pt idx="2567">
                  <c:v>2012.8910000000001</c:v>
                </c:pt>
                <c:pt idx="2568">
                  <c:v>2012.895</c:v>
                </c:pt>
                <c:pt idx="2569">
                  <c:v>2012.8969999999999</c:v>
                </c:pt>
                <c:pt idx="2570">
                  <c:v>2012.9</c:v>
                </c:pt>
                <c:pt idx="2571">
                  <c:v>2012.903</c:v>
                </c:pt>
                <c:pt idx="2572">
                  <c:v>2012.9059999999999</c:v>
                </c:pt>
                <c:pt idx="2573">
                  <c:v>2012.9079999999999</c:v>
                </c:pt>
                <c:pt idx="2574">
                  <c:v>2012.9110000000001</c:v>
                </c:pt>
                <c:pt idx="2575">
                  <c:v>2012.913</c:v>
                </c:pt>
                <c:pt idx="2576">
                  <c:v>2012.9169999999999</c:v>
                </c:pt>
                <c:pt idx="2577">
                  <c:v>2012.92</c:v>
                </c:pt>
                <c:pt idx="2578">
                  <c:v>2012.934</c:v>
                </c:pt>
                <c:pt idx="2579">
                  <c:v>2012.941</c:v>
                </c:pt>
                <c:pt idx="2580">
                  <c:v>2012.941</c:v>
                </c:pt>
                <c:pt idx="2581">
                  <c:v>2012.943</c:v>
                </c:pt>
                <c:pt idx="2582">
                  <c:v>2012.9459999999999</c:v>
                </c:pt>
                <c:pt idx="2583">
                  <c:v>2012.9490000000001</c:v>
                </c:pt>
                <c:pt idx="2584">
                  <c:v>2012.953</c:v>
                </c:pt>
                <c:pt idx="2585">
                  <c:v>2012.954</c:v>
                </c:pt>
                <c:pt idx="2586">
                  <c:v>2012.9570000000001</c:v>
                </c:pt>
                <c:pt idx="2587">
                  <c:v>2012.96</c:v>
                </c:pt>
                <c:pt idx="2588">
                  <c:v>2012.963</c:v>
                </c:pt>
                <c:pt idx="2589">
                  <c:v>2012.9649999999999</c:v>
                </c:pt>
                <c:pt idx="2590">
                  <c:v>2012.9680000000001</c:v>
                </c:pt>
                <c:pt idx="2591">
                  <c:v>2012.98</c:v>
                </c:pt>
                <c:pt idx="2592">
                  <c:v>2012.982</c:v>
                </c:pt>
                <c:pt idx="2593">
                  <c:v>2012.9839999999999</c:v>
                </c:pt>
                <c:pt idx="2594">
                  <c:v>2012.9870000000001</c:v>
                </c:pt>
                <c:pt idx="2595">
                  <c:v>2012.991</c:v>
                </c:pt>
                <c:pt idx="2596">
                  <c:v>2012.9929999999999</c:v>
                </c:pt>
                <c:pt idx="2597">
                  <c:v>2012.9960000000001</c:v>
                </c:pt>
                <c:pt idx="2598">
                  <c:v>2012.998</c:v>
                </c:pt>
                <c:pt idx="2599">
                  <c:v>2013.001</c:v>
                </c:pt>
                <c:pt idx="2600">
                  <c:v>2013.04</c:v>
                </c:pt>
                <c:pt idx="2601">
                  <c:v>2013.0419999999999</c:v>
                </c:pt>
                <c:pt idx="2602">
                  <c:v>2013.0450000000001</c:v>
                </c:pt>
                <c:pt idx="2603">
                  <c:v>2013.047</c:v>
                </c:pt>
                <c:pt idx="2604">
                  <c:v>2013.0519999999999</c:v>
                </c:pt>
                <c:pt idx="2605">
                  <c:v>2013.0530000000001</c:v>
                </c:pt>
                <c:pt idx="2606">
                  <c:v>2013.056</c:v>
                </c:pt>
                <c:pt idx="2607">
                  <c:v>2013.058</c:v>
                </c:pt>
                <c:pt idx="2608">
                  <c:v>2013.0609999999999</c:v>
                </c:pt>
                <c:pt idx="2609">
                  <c:v>2013.0640000000001</c:v>
                </c:pt>
                <c:pt idx="2610">
                  <c:v>2013.068</c:v>
                </c:pt>
                <c:pt idx="2611">
                  <c:v>2013.069</c:v>
                </c:pt>
                <c:pt idx="2612">
                  <c:v>2013.0719999999999</c:v>
                </c:pt>
                <c:pt idx="2613">
                  <c:v>2013.075</c:v>
                </c:pt>
                <c:pt idx="2614">
                  <c:v>2013.078</c:v>
                </c:pt>
                <c:pt idx="2615">
                  <c:v>2013.08</c:v>
                </c:pt>
                <c:pt idx="2616">
                  <c:v>2013.0830000000001</c:v>
                </c:pt>
                <c:pt idx="2617">
                  <c:v>2013.09</c:v>
                </c:pt>
                <c:pt idx="2618">
                  <c:v>2013.098</c:v>
                </c:pt>
                <c:pt idx="2619">
                  <c:v>2013.1</c:v>
                </c:pt>
                <c:pt idx="2620">
                  <c:v>2013.1030000000001</c:v>
                </c:pt>
                <c:pt idx="2621">
                  <c:v>2013.105</c:v>
                </c:pt>
                <c:pt idx="2622">
                  <c:v>2013.1079999999999</c:v>
                </c:pt>
                <c:pt idx="2623">
                  <c:v>2013.1110000000001</c:v>
                </c:pt>
                <c:pt idx="2624">
                  <c:v>2013.1130000000001</c:v>
                </c:pt>
                <c:pt idx="2625">
                  <c:v>2013.116</c:v>
                </c:pt>
                <c:pt idx="2626">
                  <c:v>2013.1189999999999</c:v>
                </c:pt>
                <c:pt idx="2627">
                  <c:v>2013.1210000000001</c:v>
                </c:pt>
                <c:pt idx="2628">
                  <c:v>2013.191</c:v>
                </c:pt>
                <c:pt idx="2629">
                  <c:v>2013.2629999999999</c:v>
                </c:pt>
                <c:pt idx="2630">
                  <c:v>2013.2639999999999</c:v>
                </c:pt>
                <c:pt idx="2631">
                  <c:v>2013.268</c:v>
                </c:pt>
                <c:pt idx="2632">
                  <c:v>2013.269</c:v>
                </c:pt>
                <c:pt idx="2633">
                  <c:v>2013.2719999999999</c:v>
                </c:pt>
                <c:pt idx="2634">
                  <c:v>2013.2750000000001</c:v>
                </c:pt>
                <c:pt idx="2635">
                  <c:v>2013.278</c:v>
                </c:pt>
                <c:pt idx="2636">
                  <c:v>2013.28</c:v>
                </c:pt>
                <c:pt idx="2637">
                  <c:v>2013.2829999999999</c:v>
                </c:pt>
                <c:pt idx="2638">
                  <c:v>2013.2860000000001</c:v>
                </c:pt>
                <c:pt idx="2639">
                  <c:v>2013.3040000000001</c:v>
                </c:pt>
                <c:pt idx="2640">
                  <c:v>2013.3050000000001</c:v>
                </c:pt>
                <c:pt idx="2641">
                  <c:v>2013.308</c:v>
                </c:pt>
                <c:pt idx="2642">
                  <c:v>2013.3109999999999</c:v>
                </c:pt>
                <c:pt idx="2643">
                  <c:v>2013.3130000000001</c:v>
                </c:pt>
                <c:pt idx="2644">
                  <c:v>2013.316</c:v>
                </c:pt>
                <c:pt idx="2645">
                  <c:v>2013.326</c:v>
                </c:pt>
                <c:pt idx="2646">
                  <c:v>2013.328</c:v>
                </c:pt>
                <c:pt idx="2647">
                  <c:v>2013.33</c:v>
                </c:pt>
                <c:pt idx="2648">
                  <c:v>2013.3320000000001</c:v>
                </c:pt>
                <c:pt idx="2649">
                  <c:v>2013.336</c:v>
                </c:pt>
                <c:pt idx="2650">
                  <c:v>2013.34</c:v>
                </c:pt>
                <c:pt idx="2651">
                  <c:v>2013.3409999999999</c:v>
                </c:pt>
                <c:pt idx="2652">
                  <c:v>2013.3430000000001</c:v>
                </c:pt>
                <c:pt idx="2653">
                  <c:v>2013.346</c:v>
                </c:pt>
                <c:pt idx="2654">
                  <c:v>2013.3489999999999</c:v>
                </c:pt>
                <c:pt idx="2655">
                  <c:v>2013.3520000000001</c:v>
                </c:pt>
                <c:pt idx="2656">
                  <c:v>2013.354</c:v>
                </c:pt>
                <c:pt idx="2657">
                  <c:v>2013.3579999999999</c:v>
                </c:pt>
                <c:pt idx="2658">
                  <c:v>2013.36</c:v>
                </c:pt>
                <c:pt idx="2659">
                  <c:v>2013.3620000000001</c:v>
                </c:pt>
                <c:pt idx="2660">
                  <c:v>2013.365</c:v>
                </c:pt>
                <c:pt idx="2661">
                  <c:v>2013.3679999999999</c:v>
                </c:pt>
                <c:pt idx="2662">
                  <c:v>2013.3720000000001</c:v>
                </c:pt>
                <c:pt idx="2663">
                  <c:v>2013.385</c:v>
                </c:pt>
                <c:pt idx="2664">
                  <c:v>2013.3869999999999</c:v>
                </c:pt>
                <c:pt idx="2665">
                  <c:v>2013.3910000000001</c:v>
                </c:pt>
                <c:pt idx="2666">
                  <c:v>2013.393</c:v>
                </c:pt>
                <c:pt idx="2667">
                  <c:v>2013.3969999999999</c:v>
                </c:pt>
                <c:pt idx="2668">
                  <c:v>2013.3989999999999</c:v>
                </c:pt>
                <c:pt idx="2669">
                  <c:v>2013.4010000000001</c:v>
                </c:pt>
                <c:pt idx="2670">
                  <c:v>2013.405</c:v>
                </c:pt>
                <c:pt idx="2671">
                  <c:v>2013.4059999999999</c:v>
                </c:pt>
                <c:pt idx="2672">
                  <c:v>2013.4570000000001</c:v>
                </c:pt>
                <c:pt idx="2673">
                  <c:v>2013.4580000000001</c:v>
                </c:pt>
                <c:pt idx="2674">
                  <c:v>2013.461</c:v>
                </c:pt>
                <c:pt idx="2675">
                  <c:v>2013.4639999999999</c:v>
                </c:pt>
                <c:pt idx="2676">
                  <c:v>2013.4670000000001</c:v>
                </c:pt>
                <c:pt idx="2677">
                  <c:v>2013.4690000000001</c:v>
                </c:pt>
                <c:pt idx="2678">
                  <c:v>2013.473</c:v>
                </c:pt>
                <c:pt idx="2679">
                  <c:v>2013.4749999999999</c:v>
                </c:pt>
                <c:pt idx="2680">
                  <c:v>2013.4780000000001</c:v>
                </c:pt>
                <c:pt idx="2681">
                  <c:v>2013.48</c:v>
                </c:pt>
                <c:pt idx="2682">
                  <c:v>2013.4829999999999</c:v>
                </c:pt>
                <c:pt idx="2683">
                  <c:v>2013.4860000000001</c:v>
                </c:pt>
                <c:pt idx="2684">
                  <c:v>2013.4880000000001</c:v>
                </c:pt>
                <c:pt idx="2685">
                  <c:v>2013.498</c:v>
                </c:pt>
                <c:pt idx="2686">
                  <c:v>2013.499</c:v>
                </c:pt>
                <c:pt idx="2687">
                  <c:v>2013.502</c:v>
                </c:pt>
                <c:pt idx="2688">
                  <c:v>2013.5050000000001</c:v>
                </c:pt>
                <c:pt idx="2689">
                  <c:v>2013.508</c:v>
                </c:pt>
                <c:pt idx="2690">
                  <c:v>2013.5119999999999</c:v>
                </c:pt>
                <c:pt idx="2691">
                  <c:v>2013.5139999999999</c:v>
                </c:pt>
                <c:pt idx="2692">
                  <c:v>2013.5160000000001</c:v>
                </c:pt>
                <c:pt idx="2693">
                  <c:v>2013.519</c:v>
                </c:pt>
                <c:pt idx="2694">
                  <c:v>2013.521</c:v>
                </c:pt>
                <c:pt idx="2695">
                  <c:v>2013.5239999999999</c:v>
                </c:pt>
                <c:pt idx="2696">
                  <c:v>2013.528</c:v>
                </c:pt>
                <c:pt idx="2697">
                  <c:v>2013.53</c:v>
                </c:pt>
                <c:pt idx="2698">
                  <c:v>2013.5329999999999</c:v>
                </c:pt>
                <c:pt idx="2699">
                  <c:v>2013.5440000000001</c:v>
                </c:pt>
                <c:pt idx="2700">
                  <c:v>2013.55</c:v>
                </c:pt>
                <c:pt idx="2701">
                  <c:v>2013.5509999999999</c:v>
                </c:pt>
                <c:pt idx="2702">
                  <c:v>2013.5550000000001</c:v>
                </c:pt>
                <c:pt idx="2703">
                  <c:v>2013.557</c:v>
                </c:pt>
                <c:pt idx="2704">
                  <c:v>2013.5609999999999</c:v>
                </c:pt>
                <c:pt idx="2705">
                  <c:v>2013.5640000000001</c:v>
                </c:pt>
                <c:pt idx="2706">
                  <c:v>2013.5719999999999</c:v>
                </c:pt>
                <c:pt idx="2707">
                  <c:v>2013.5740000000001</c:v>
                </c:pt>
                <c:pt idx="2708">
                  <c:v>2013.577</c:v>
                </c:pt>
                <c:pt idx="2709">
                  <c:v>2013.58</c:v>
                </c:pt>
                <c:pt idx="2710">
                  <c:v>2013.5820000000001</c:v>
                </c:pt>
                <c:pt idx="2711">
                  <c:v>2013.5840000000001</c:v>
                </c:pt>
                <c:pt idx="2712">
                  <c:v>2013.588</c:v>
                </c:pt>
                <c:pt idx="2713">
                  <c:v>2013.59</c:v>
                </c:pt>
                <c:pt idx="2714">
                  <c:v>2013.5940000000001</c:v>
                </c:pt>
                <c:pt idx="2715">
                  <c:v>2013.595</c:v>
                </c:pt>
                <c:pt idx="2716">
                  <c:v>2013.5989999999999</c:v>
                </c:pt>
                <c:pt idx="2717">
                  <c:v>2013.6010000000001</c:v>
                </c:pt>
                <c:pt idx="2718">
                  <c:v>2013.61</c:v>
                </c:pt>
                <c:pt idx="2719">
                  <c:v>2013.6130000000001</c:v>
                </c:pt>
                <c:pt idx="2720">
                  <c:v>2013.616</c:v>
                </c:pt>
                <c:pt idx="2721">
                  <c:v>2013.617</c:v>
                </c:pt>
                <c:pt idx="2722">
                  <c:v>2013.624</c:v>
                </c:pt>
                <c:pt idx="2723">
                  <c:v>2013.626</c:v>
                </c:pt>
                <c:pt idx="2724">
                  <c:v>2013.6279999999999</c:v>
                </c:pt>
                <c:pt idx="2725">
                  <c:v>2013.6310000000001</c:v>
                </c:pt>
                <c:pt idx="2726">
                  <c:v>2013.634</c:v>
                </c:pt>
                <c:pt idx="2727">
                  <c:v>2013.636</c:v>
                </c:pt>
                <c:pt idx="2728">
                  <c:v>2013.6389999999999</c:v>
                </c:pt>
                <c:pt idx="2729">
                  <c:v>2013.6479999999999</c:v>
                </c:pt>
                <c:pt idx="2730">
                  <c:v>2013.65</c:v>
                </c:pt>
                <c:pt idx="2731">
                  <c:v>2013.653</c:v>
                </c:pt>
                <c:pt idx="2732">
                  <c:v>2013.6559999999999</c:v>
                </c:pt>
                <c:pt idx="2733">
                  <c:v>2013.6590000000001</c:v>
                </c:pt>
                <c:pt idx="2734">
                  <c:v>2013.663</c:v>
                </c:pt>
                <c:pt idx="2735">
                  <c:v>2013.664</c:v>
                </c:pt>
                <c:pt idx="2736">
                  <c:v>2013.6669999999999</c:v>
                </c:pt>
                <c:pt idx="2737">
                  <c:v>2013.6690000000001</c:v>
                </c:pt>
                <c:pt idx="2738">
                  <c:v>2013.672</c:v>
                </c:pt>
                <c:pt idx="2739">
                  <c:v>2013.675</c:v>
                </c:pt>
                <c:pt idx="2740">
                  <c:v>2013.6780000000001</c:v>
                </c:pt>
                <c:pt idx="2741">
                  <c:v>2013.68</c:v>
                </c:pt>
                <c:pt idx="2742">
                  <c:v>2013.6849999999999</c:v>
                </c:pt>
                <c:pt idx="2743">
                  <c:v>2013.6869999999999</c:v>
                </c:pt>
                <c:pt idx="2744">
                  <c:v>2013.69</c:v>
                </c:pt>
                <c:pt idx="2745">
                  <c:v>2013.692</c:v>
                </c:pt>
                <c:pt idx="2746">
                  <c:v>2013.6959999999999</c:v>
                </c:pt>
                <c:pt idx="2747">
                  <c:v>2013.6969999999999</c:v>
                </c:pt>
                <c:pt idx="2748">
                  <c:v>2013.7249999999999</c:v>
                </c:pt>
                <c:pt idx="2749">
                  <c:v>2013.7270000000001</c:v>
                </c:pt>
                <c:pt idx="2750">
                  <c:v>2013.73</c:v>
                </c:pt>
                <c:pt idx="2751">
                  <c:v>2013.732</c:v>
                </c:pt>
                <c:pt idx="2752">
                  <c:v>2013.7349999999999</c:v>
                </c:pt>
                <c:pt idx="2753">
                  <c:v>2013.742</c:v>
                </c:pt>
                <c:pt idx="2754">
                  <c:v>2013.7429999999999</c:v>
                </c:pt>
                <c:pt idx="2755">
                  <c:v>2013.7460000000001</c:v>
                </c:pt>
                <c:pt idx="2756">
                  <c:v>2013.75</c:v>
                </c:pt>
                <c:pt idx="2757">
                  <c:v>2013.751</c:v>
                </c:pt>
                <c:pt idx="2758">
                  <c:v>2013.7539999999999</c:v>
                </c:pt>
                <c:pt idx="2759">
                  <c:v>2013.7570000000001</c:v>
                </c:pt>
                <c:pt idx="2760">
                  <c:v>2013.761</c:v>
                </c:pt>
                <c:pt idx="2761">
                  <c:v>2013.7619999999999</c:v>
                </c:pt>
                <c:pt idx="2762">
                  <c:v>2013.7650000000001</c:v>
                </c:pt>
                <c:pt idx="2763">
                  <c:v>2013.768</c:v>
                </c:pt>
                <c:pt idx="2764">
                  <c:v>2013.7719999999999</c:v>
                </c:pt>
                <c:pt idx="2765">
                  <c:v>2013.7739999999999</c:v>
                </c:pt>
                <c:pt idx="2766">
                  <c:v>2013.777</c:v>
                </c:pt>
                <c:pt idx="2767">
                  <c:v>2013.7860000000001</c:v>
                </c:pt>
                <c:pt idx="2768">
                  <c:v>2013.788</c:v>
                </c:pt>
                <c:pt idx="2769">
                  <c:v>2013.7909999999999</c:v>
                </c:pt>
                <c:pt idx="2770">
                  <c:v>2013.7940000000001</c:v>
                </c:pt>
                <c:pt idx="2771">
                  <c:v>2013.8030000000001</c:v>
                </c:pt>
                <c:pt idx="2772">
                  <c:v>2013.8050000000001</c:v>
                </c:pt>
                <c:pt idx="2773">
                  <c:v>2013.81</c:v>
                </c:pt>
                <c:pt idx="2774">
                  <c:v>2013.818</c:v>
                </c:pt>
                <c:pt idx="2775">
                  <c:v>2013.8209999999999</c:v>
                </c:pt>
                <c:pt idx="2776">
                  <c:v>2013.8240000000001</c:v>
                </c:pt>
                <c:pt idx="2777">
                  <c:v>2013.825</c:v>
                </c:pt>
                <c:pt idx="2778">
                  <c:v>2013.828</c:v>
                </c:pt>
                <c:pt idx="2779">
                  <c:v>2013.8309999999999</c:v>
                </c:pt>
                <c:pt idx="2780">
                  <c:v>2013.8430000000001</c:v>
                </c:pt>
                <c:pt idx="2781">
                  <c:v>2013.845</c:v>
                </c:pt>
                <c:pt idx="2782">
                  <c:v>2013.848</c:v>
                </c:pt>
                <c:pt idx="2783">
                  <c:v>2013.857</c:v>
                </c:pt>
                <c:pt idx="2784">
                  <c:v>2013.8579999999999</c:v>
                </c:pt>
                <c:pt idx="2785">
                  <c:v>2013.865</c:v>
                </c:pt>
                <c:pt idx="2786">
                  <c:v>2013.8679999999999</c:v>
                </c:pt>
                <c:pt idx="2787">
                  <c:v>2013.87</c:v>
                </c:pt>
                <c:pt idx="2788">
                  <c:v>2013.8789999999999</c:v>
                </c:pt>
                <c:pt idx="2789">
                  <c:v>2013.8820000000001</c:v>
                </c:pt>
                <c:pt idx="2790">
                  <c:v>2013.884</c:v>
                </c:pt>
                <c:pt idx="2791">
                  <c:v>2013.8869999999999</c:v>
                </c:pt>
                <c:pt idx="2792">
                  <c:v>2013.8889999999999</c:v>
                </c:pt>
                <c:pt idx="2793">
                  <c:v>2013.896</c:v>
                </c:pt>
                <c:pt idx="2794">
                  <c:v>2013.8969999999999</c:v>
                </c:pt>
                <c:pt idx="2795">
                  <c:v>2013.9010000000001</c:v>
                </c:pt>
                <c:pt idx="2796">
                  <c:v>2013.9090000000001</c:v>
                </c:pt>
                <c:pt idx="2797">
                  <c:v>2013.92</c:v>
                </c:pt>
                <c:pt idx="2798">
                  <c:v>2013.925</c:v>
                </c:pt>
                <c:pt idx="2799">
                  <c:v>2013.9280000000001</c:v>
                </c:pt>
                <c:pt idx="2800">
                  <c:v>2013.93</c:v>
                </c:pt>
                <c:pt idx="2801">
                  <c:v>2013.933</c:v>
                </c:pt>
                <c:pt idx="2802">
                  <c:v>2013.9349999999999</c:v>
                </c:pt>
                <c:pt idx="2803">
                  <c:v>2013.961</c:v>
                </c:pt>
                <c:pt idx="2804">
                  <c:v>2013.963</c:v>
                </c:pt>
                <c:pt idx="2805">
                  <c:v>2013.972</c:v>
                </c:pt>
                <c:pt idx="2806">
                  <c:v>2013.9780000000001</c:v>
                </c:pt>
                <c:pt idx="2807">
                  <c:v>2013.979</c:v>
                </c:pt>
                <c:pt idx="2808">
                  <c:v>2013.982</c:v>
                </c:pt>
                <c:pt idx="2809">
                  <c:v>2013.9839999999999</c:v>
                </c:pt>
                <c:pt idx="2810">
                  <c:v>2013.9880000000001</c:v>
                </c:pt>
                <c:pt idx="2811">
                  <c:v>2013.9939999999999</c:v>
                </c:pt>
                <c:pt idx="2812">
                  <c:v>2013.9949999999999</c:v>
                </c:pt>
                <c:pt idx="2813">
                  <c:v>2013.999</c:v>
                </c:pt>
                <c:pt idx="2814">
                  <c:v>2014.001</c:v>
                </c:pt>
                <c:pt idx="2815">
                  <c:v>2014.0039999999999</c:v>
                </c:pt>
                <c:pt idx="2816">
                  <c:v>2014.049</c:v>
                </c:pt>
                <c:pt idx="2817">
                  <c:v>2014.0540000000001</c:v>
                </c:pt>
                <c:pt idx="2818">
                  <c:v>2014.057</c:v>
                </c:pt>
                <c:pt idx="2819">
                  <c:v>2014.0630000000001</c:v>
                </c:pt>
                <c:pt idx="2820">
                  <c:v>2014.0640000000001</c:v>
                </c:pt>
                <c:pt idx="2821">
                  <c:v>2014.0709999999999</c:v>
                </c:pt>
                <c:pt idx="2822">
                  <c:v>2014.0719999999999</c:v>
                </c:pt>
                <c:pt idx="2823">
                  <c:v>2014.077</c:v>
                </c:pt>
                <c:pt idx="2824">
                  <c:v>2014.078</c:v>
                </c:pt>
                <c:pt idx="2825">
                  <c:v>2014.0809999999999</c:v>
                </c:pt>
                <c:pt idx="2826">
                  <c:v>2014.096</c:v>
                </c:pt>
                <c:pt idx="2827">
                  <c:v>2014.098</c:v>
                </c:pt>
                <c:pt idx="2828">
                  <c:v>2014.1</c:v>
                </c:pt>
                <c:pt idx="2829">
                  <c:v>2014.1020000000001</c:v>
                </c:pt>
                <c:pt idx="2830">
                  <c:v>2014.1089999999999</c:v>
                </c:pt>
                <c:pt idx="2831">
                  <c:v>2014.1110000000001</c:v>
                </c:pt>
                <c:pt idx="2832">
                  <c:v>2014.1130000000001</c:v>
                </c:pt>
                <c:pt idx="2833">
                  <c:v>2014.116</c:v>
                </c:pt>
                <c:pt idx="2834">
                  <c:v>2014.1189999999999</c:v>
                </c:pt>
                <c:pt idx="2835">
                  <c:v>2014.1289999999999</c:v>
                </c:pt>
                <c:pt idx="2836">
                  <c:v>2014.1310000000001</c:v>
                </c:pt>
                <c:pt idx="2837">
                  <c:v>2014.133</c:v>
                </c:pt>
                <c:pt idx="2838">
                  <c:v>2014.136</c:v>
                </c:pt>
                <c:pt idx="2839">
                  <c:v>2014.1389999999999</c:v>
                </c:pt>
                <c:pt idx="2840">
                  <c:v>2014.145</c:v>
                </c:pt>
                <c:pt idx="2841">
                  <c:v>2014.1479999999999</c:v>
                </c:pt>
                <c:pt idx="2842">
                  <c:v>2014.15</c:v>
                </c:pt>
                <c:pt idx="2843">
                  <c:v>2014.152</c:v>
                </c:pt>
                <c:pt idx="2844">
                  <c:v>2014.1559999999999</c:v>
                </c:pt>
                <c:pt idx="2845">
                  <c:v>2014.1569999999999</c:v>
                </c:pt>
                <c:pt idx="2846">
                  <c:v>2014.172</c:v>
                </c:pt>
                <c:pt idx="2847">
                  <c:v>2014.1780000000001</c:v>
                </c:pt>
                <c:pt idx="2848">
                  <c:v>2014.1790000000001</c:v>
                </c:pt>
                <c:pt idx="2849">
                  <c:v>2014.184</c:v>
                </c:pt>
                <c:pt idx="2850">
                  <c:v>2014.1849999999999</c:v>
                </c:pt>
                <c:pt idx="2851">
                  <c:v>2014.1869999999999</c:v>
                </c:pt>
                <c:pt idx="2852">
                  <c:v>2014.191</c:v>
                </c:pt>
                <c:pt idx="2853">
                  <c:v>2014.193</c:v>
                </c:pt>
                <c:pt idx="2854">
                  <c:v>2014.1949999999999</c:v>
                </c:pt>
                <c:pt idx="2855">
                  <c:v>2014.2</c:v>
                </c:pt>
                <c:pt idx="2856">
                  <c:v>2014.222</c:v>
                </c:pt>
                <c:pt idx="2857">
                  <c:v>2014.241</c:v>
                </c:pt>
                <c:pt idx="2858">
                  <c:v>2014.2439999999999</c:v>
                </c:pt>
                <c:pt idx="2859">
                  <c:v>2014.2460000000001</c:v>
                </c:pt>
                <c:pt idx="2860">
                  <c:v>2014.2470000000001</c:v>
                </c:pt>
                <c:pt idx="2861">
                  <c:v>2014.25</c:v>
                </c:pt>
                <c:pt idx="2862">
                  <c:v>2014.2529999999999</c:v>
                </c:pt>
                <c:pt idx="2863">
                  <c:v>2014.2560000000001</c:v>
                </c:pt>
                <c:pt idx="2864">
                  <c:v>2014.26</c:v>
                </c:pt>
                <c:pt idx="2865">
                  <c:v>2014.261</c:v>
                </c:pt>
                <c:pt idx="2866">
                  <c:v>2014.2639999999999</c:v>
                </c:pt>
                <c:pt idx="2867">
                  <c:v>2014.268</c:v>
                </c:pt>
                <c:pt idx="2868">
                  <c:v>2014.269</c:v>
                </c:pt>
                <c:pt idx="2869">
                  <c:v>2014.2819999999999</c:v>
                </c:pt>
                <c:pt idx="2870">
                  <c:v>2014.2840000000001</c:v>
                </c:pt>
                <c:pt idx="2871">
                  <c:v>2014.2860000000001</c:v>
                </c:pt>
                <c:pt idx="2872">
                  <c:v>2014.29</c:v>
                </c:pt>
                <c:pt idx="2873">
                  <c:v>2014.2909999999999</c:v>
                </c:pt>
                <c:pt idx="2874">
                  <c:v>2014.2940000000001</c:v>
                </c:pt>
                <c:pt idx="2875">
                  <c:v>2014.298</c:v>
                </c:pt>
                <c:pt idx="2876">
                  <c:v>2014.3009999999999</c:v>
                </c:pt>
                <c:pt idx="2877">
                  <c:v>2014.3019999999999</c:v>
                </c:pt>
                <c:pt idx="2878">
                  <c:v>2014.3050000000001</c:v>
                </c:pt>
                <c:pt idx="2879">
                  <c:v>2014.308</c:v>
                </c:pt>
                <c:pt idx="2880">
                  <c:v>2014.3119999999999</c:v>
                </c:pt>
                <c:pt idx="2881">
                  <c:v>2014.3209999999999</c:v>
                </c:pt>
                <c:pt idx="2882">
                  <c:v>2014.3209999999999</c:v>
                </c:pt>
                <c:pt idx="2883">
                  <c:v>2014.3240000000001</c:v>
                </c:pt>
                <c:pt idx="2884">
                  <c:v>2014.327</c:v>
                </c:pt>
                <c:pt idx="2885">
                  <c:v>2014.33</c:v>
                </c:pt>
                <c:pt idx="2886">
                  <c:v>2014.3530000000001</c:v>
                </c:pt>
                <c:pt idx="2887">
                  <c:v>2014.355</c:v>
                </c:pt>
                <c:pt idx="2888">
                  <c:v>2014.357</c:v>
                </c:pt>
                <c:pt idx="2889">
                  <c:v>2014.36</c:v>
                </c:pt>
                <c:pt idx="2890">
                  <c:v>2014.3620000000001</c:v>
                </c:pt>
                <c:pt idx="2891">
                  <c:v>2014.365</c:v>
                </c:pt>
                <c:pt idx="2892">
                  <c:v>2014.3679999999999</c:v>
                </c:pt>
                <c:pt idx="2893">
                  <c:v>2014.556</c:v>
                </c:pt>
                <c:pt idx="2894">
                  <c:v>2014.557</c:v>
                </c:pt>
                <c:pt idx="2895">
                  <c:v>2014.5609999999999</c:v>
                </c:pt>
                <c:pt idx="2896">
                  <c:v>2014.5619999999999</c:v>
                </c:pt>
                <c:pt idx="2897">
                  <c:v>2014.569</c:v>
                </c:pt>
                <c:pt idx="2898">
                  <c:v>2014.58</c:v>
                </c:pt>
                <c:pt idx="2899">
                  <c:v>2014.587</c:v>
                </c:pt>
                <c:pt idx="2900">
                  <c:v>2014.588</c:v>
                </c:pt>
                <c:pt idx="2901">
                  <c:v>2014.5909999999999</c:v>
                </c:pt>
                <c:pt idx="2902">
                  <c:v>2014.5930000000001</c:v>
                </c:pt>
                <c:pt idx="2903">
                  <c:v>2014.595</c:v>
                </c:pt>
                <c:pt idx="2904">
                  <c:v>2014.598</c:v>
                </c:pt>
                <c:pt idx="2905">
                  <c:v>2014.6020000000001</c:v>
                </c:pt>
                <c:pt idx="2906">
                  <c:v>2014.604</c:v>
                </c:pt>
                <c:pt idx="2907">
                  <c:v>2014.607</c:v>
                </c:pt>
                <c:pt idx="2908">
                  <c:v>2014.6089999999999</c:v>
                </c:pt>
                <c:pt idx="2909">
                  <c:v>2014.6120000000001</c:v>
                </c:pt>
                <c:pt idx="2910">
                  <c:v>2014.615</c:v>
                </c:pt>
                <c:pt idx="2911">
                  <c:v>2014.6179999999999</c:v>
                </c:pt>
                <c:pt idx="2912">
                  <c:v>2014.6410000000001</c:v>
                </c:pt>
                <c:pt idx="2913">
                  <c:v>2014.646</c:v>
                </c:pt>
                <c:pt idx="2914">
                  <c:v>2014.66</c:v>
                </c:pt>
                <c:pt idx="2915">
                  <c:v>2014.665</c:v>
                </c:pt>
                <c:pt idx="2916">
                  <c:v>2014.6669999999999</c:v>
                </c:pt>
                <c:pt idx="2917">
                  <c:v>2014.6690000000001</c:v>
                </c:pt>
                <c:pt idx="2918">
                  <c:v>2014.673</c:v>
                </c:pt>
                <c:pt idx="2919">
                  <c:v>2014.6759999999999</c:v>
                </c:pt>
                <c:pt idx="2920">
                  <c:v>2014.6780000000001</c:v>
                </c:pt>
                <c:pt idx="2921">
                  <c:v>2014.682</c:v>
                </c:pt>
                <c:pt idx="2922">
                  <c:v>2014.683</c:v>
                </c:pt>
                <c:pt idx="2923">
                  <c:v>2014.6869999999999</c:v>
                </c:pt>
                <c:pt idx="2924">
                  <c:v>2014.6890000000001</c:v>
                </c:pt>
                <c:pt idx="2925">
                  <c:v>2014.692</c:v>
                </c:pt>
                <c:pt idx="2926">
                  <c:v>2014.694</c:v>
                </c:pt>
                <c:pt idx="2927">
                  <c:v>2014.71</c:v>
                </c:pt>
                <c:pt idx="2928">
                  <c:v>2014.7139999999999</c:v>
                </c:pt>
                <c:pt idx="2929">
                  <c:v>2014.722</c:v>
                </c:pt>
                <c:pt idx="2930">
                  <c:v>2014.7249999999999</c:v>
                </c:pt>
                <c:pt idx="2931">
                  <c:v>2014.7270000000001</c:v>
                </c:pt>
                <c:pt idx="2932">
                  <c:v>2014.731</c:v>
                </c:pt>
                <c:pt idx="2933">
                  <c:v>2014.732</c:v>
                </c:pt>
                <c:pt idx="2934">
                  <c:v>2014.742</c:v>
                </c:pt>
                <c:pt idx="2935">
                  <c:v>2014.7439999999999</c:v>
                </c:pt>
                <c:pt idx="2936">
                  <c:v>2014.7460000000001</c:v>
                </c:pt>
                <c:pt idx="2937">
                  <c:v>2014.751</c:v>
                </c:pt>
                <c:pt idx="2938">
                  <c:v>2014.752</c:v>
                </c:pt>
                <c:pt idx="2939">
                  <c:v>2014.7539999999999</c:v>
                </c:pt>
                <c:pt idx="2940">
                  <c:v>2014.759</c:v>
                </c:pt>
                <c:pt idx="2941">
                  <c:v>2014.761</c:v>
                </c:pt>
                <c:pt idx="2942">
                  <c:v>2014.7629999999999</c:v>
                </c:pt>
                <c:pt idx="2943">
                  <c:v>2014.7650000000001</c:v>
                </c:pt>
                <c:pt idx="2944">
                  <c:v>2014.769</c:v>
                </c:pt>
                <c:pt idx="2945">
                  <c:v>2014.7719999999999</c:v>
                </c:pt>
                <c:pt idx="2946">
                  <c:v>2014.7850000000001</c:v>
                </c:pt>
                <c:pt idx="2947">
                  <c:v>2014.8019999999999</c:v>
                </c:pt>
                <c:pt idx="2948">
                  <c:v>2014.806</c:v>
                </c:pt>
                <c:pt idx="2949">
                  <c:v>2014.808</c:v>
                </c:pt>
                <c:pt idx="2950">
                  <c:v>2014.81</c:v>
                </c:pt>
                <c:pt idx="2951">
                  <c:v>2014.8119999999999</c:v>
                </c:pt>
                <c:pt idx="2952">
                  <c:v>2014.819</c:v>
                </c:pt>
                <c:pt idx="2953">
                  <c:v>2014.8209999999999</c:v>
                </c:pt>
                <c:pt idx="2954">
                  <c:v>2014.8230000000001</c:v>
                </c:pt>
                <c:pt idx="2955">
                  <c:v>2014.826</c:v>
                </c:pt>
                <c:pt idx="2956">
                  <c:v>2014.829</c:v>
                </c:pt>
                <c:pt idx="2957">
                  <c:v>2014.854</c:v>
                </c:pt>
                <c:pt idx="2958">
                  <c:v>2014.857</c:v>
                </c:pt>
                <c:pt idx="2959">
                  <c:v>2014.8589999999999</c:v>
                </c:pt>
                <c:pt idx="2960">
                  <c:v>2014.8610000000001</c:v>
                </c:pt>
                <c:pt idx="2961">
                  <c:v>2014.866</c:v>
                </c:pt>
                <c:pt idx="2962">
                  <c:v>2014.876</c:v>
                </c:pt>
                <c:pt idx="2963">
                  <c:v>2014.8779999999999</c:v>
                </c:pt>
                <c:pt idx="2964">
                  <c:v>2014.8820000000001</c:v>
                </c:pt>
                <c:pt idx="2965">
                  <c:v>2014.884</c:v>
                </c:pt>
                <c:pt idx="2966">
                  <c:v>2014.886</c:v>
                </c:pt>
                <c:pt idx="2967">
                  <c:v>2014.895</c:v>
                </c:pt>
                <c:pt idx="2968">
                  <c:v>2014.8979999999999</c:v>
                </c:pt>
                <c:pt idx="2969">
                  <c:v>2014.9010000000001</c:v>
                </c:pt>
                <c:pt idx="2970">
                  <c:v>2014.902</c:v>
                </c:pt>
                <c:pt idx="2971">
                  <c:v>2014.9059999999999</c:v>
                </c:pt>
                <c:pt idx="2972">
                  <c:v>2014.9179999999999</c:v>
                </c:pt>
                <c:pt idx="2973">
                  <c:v>2014.9190000000001</c:v>
                </c:pt>
                <c:pt idx="2974">
                  <c:v>2014.922</c:v>
                </c:pt>
                <c:pt idx="2975">
                  <c:v>2014.924</c:v>
                </c:pt>
                <c:pt idx="2976">
                  <c:v>2014.9269999999999</c:v>
                </c:pt>
                <c:pt idx="2977">
                  <c:v>2014.931</c:v>
                </c:pt>
                <c:pt idx="2978">
                  <c:v>2014.9549999999999</c:v>
                </c:pt>
                <c:pt idx="2979">
                  <c:v>2014.9580000000001</c:v>
                </c:pt>
                <c:pt idx="2980">
                  <c:v>2014.961</c:v>
                </c:pt>
                <c:pt idx="2981">
                  <c:v>2014.9639999999999</c:v>
                </c:pt>
                <c:pt idx="2982">
                  <c:v>2014.9649999999999</c:v>
                </c:pt>
                <c:pt idx="2983">
                  <c:v>2014.9690000000001</c:v>
                </c:pt>
                <c:pt idx="2984">
                  <c:v>2014.972</c:v>
                </c:pt>
                <c:pt idx="2985">
                  <c:v>2014.9739999999999</c:v>
                </c:pt>
                <c:pt idx="2986">
                  <c:v>2014.9770000000001</c:v>
                </c:pt>
                <c:pt idx="2987">
                  <c:v>2014.98</c:v>
                </c:pt>
                <c:pt idx="2988">
                  <c:v>2014.982</c:v>
                </c:pt>
                <c:pt idx="2989">
                  <c:v>2014.9839999999999</c:v>
                </c:pt>
                <c:pt idx="2990">
                  <c:v>2014.991</c:v>
                </c:pt>
                <c:pt idx="2991">
                  <c:v>2014.9929999999999</c:v>
                </c:pt>
                <c:pt idx="2992">
                  <c:v>2014.9949999999999</c:v>
                </c:pt>
                <c:pt idx="2993">
                  <c:v>2014.998</c:v>
                </c:pt>
                <c:pt idx="2994">
                  <c:v>2015.001</c:v>
                </c:pt>
                <c:pt idx="2995">
                  <c:v>2015.0039999999999</c:v>
                </c:pt>
                <c:pt idx="2996">
                  <c:v>2015.066</c:v>
                </c:pt>
                <c:pt idx="2997">
                  <c:v>2015.068</c:v>
                </c:pt>
                <c:pt idx="2998">
                  <c:v>2015.069</c:v>
                </c:pt>
                <c:pt idx="2999">
                  <c:v>2015.0730000000001</c:v>
                </c:pt>
                <c:pt idx="3000">
                  <c:v>2015.079</c:v>
                </c:pt>
                <c:pt idx="3001">
                  <c:v>2015.0930000000001</c:v>
                </c:pt>
                <c:pt idx="3002">
                  <c:v>2015.096</c:v>
                </c:pt>
                <c:pt idx="3003">
                  <c:v>2015.098</c:v>
                </c:pt>
                <c:pt idx="3004">
                  <c:v>2015.1</c:v>
                </c:pt>
                <c:pt idx="3005">
                  <c:v>2015.104</c:v>
                </c:pt>
                <c:pt idx="3006">
                  <c:v>2015.105</c:v>
                </c:pt>
                <c:pt idx="3007">
                  <c:v>2015.1079999999999</c:v>
                </c:pt>
                <c:pt idx="3008">
                  <c:v>2015.1110000000001</c:v>
                </c:pt>
                <c:pt idx="3009">
                  <c:v>2015.1130000000001</c:v>
                </c:pt>
                <c:pt idx="3010">
                  <c:v>2015.126</c:v>
                </c:pt>
                <c:pt idx="3011">
                  <c:v>2015.1279999999999</c:v>
                </c:pt>
                <c:pt idx="3012">
                  <c:v>2015.1310000000001</c:v>
                </c:pt>
                <c:pt idx="3013">
                  <c:v>2015.134</c:v>
                </c:pt>
                <c:pt idx="3014">
                  <c:v>2015.136</c:v>
                </c:pt>
                <c:pt idx="3015">
                  <c:v>2015.1379999999999</c:v>
                </c:pt>
                <c:pt idx="3016">
                  <c:v>2015.144</c:v>
                </c:pt>
                <c:pt idx="3017">
                  <c:v>2015.1469999999999</c:v>
                </c:pt>
                <c:pt idx="3018">
                  <c:v>2015.15</c:v>
                </c:pt>
                <c:pt idx="3019">
                  <c:v>2015.152</c:v>
                </c:pt>
                <c:pt idx="3020">
                  <c:v>2015.155</c:v>
                </c:pt>
                <c:pt idx="3021">
                  <c:v>2015.1610000000001</c:v>
                </c:pt>
                <c:pt idx="3022">
                  <c:v>2015.1669999999999</c:v>
                </c:pt>
                <c:pt idx="3023">
                  <c:v>2015.1690000000001</c:v>
                </c:pt>
                <c:pt idx="3024">
                  <c:v>2015.172</c:v>
                </c:pt>
                <c:pt idx="3025">
                  <c:v>2015.1769999999999</c:v>
                </c:pt>
                <c:pt idx="3026">
                  <c:v>2015.181</c:v>
                </c:pt>
                <c:pt idx="3027">
                  <c:v>2015.182</c:v>
                </c:pt>
                <c:pt idx="3028">
                  <c:v>2015.184</c:v>
                </c:pt>
                <c:pt idx="3029">
                  <c:v>2015.191</c:v>
                </c:pt>
                <c:pt idx="3030">
                  <c:v>2015.2049999999999</c:v>
                </c:pt>
                <c:pt idx="3031">
                  <c:v>2015.2139999999999</c:v>
                </c:pt>
                <c:pt idx="3032">
                  <c:v>2015.2139999999999</c:v>
                </c:pt>
                <c:pt idx="3033">
                  <c:v>2015.221</c:v>
                </c:pt>
                <c:pt idx="3034">
                  <c:v>2015.223</c:v>
                </c:pt>
                <c:pt idx="3035">
                  <c:v>2015.2260000000001</c:v>
                </c:pt>
                <c:pt idx="3036">
                  <c:v>2015.2460000000001</c:v>
                </c:pt>
                <c:pt idx="3037">
                  <c:v>2015.248</c:v>
                </c:pt>
                <c:pt idx="3038">
                  <c:v>2015.251</c:v>
                </c:pt>
                <c:pt idx="3039">
                  <c:v>2015.259</c:v>
                </c:pt>
                <c:pt idx="3040">
                  <c:v>2015.2619999999999</c:v>
                </c:pt>
                <c:pt idx="3041">
                  <c:v>2015.2650000000001</c:v>
                </c:pt>
                <c:pt idx="3042">
                  <c:v>2015.268</c:v>
                </c:pt>
                <c:pt idx="3043">
                  <c:v>2015.269</c:v>
                </c:pt>
                <c:pt idx="3044">
                  <c:v>2015.2950000000001</c:v>
                </c:pt>
                <c:pt idx="3045">
                  <c:v>2015.317</c:v>
                </c:pt>
                <c:pt idx="3046">
                  <c:v>2015.32</c:v>
                </c:pt>
                <c:pt idx="3047">
                  <c:v>2015.3209999999999</c:v>
                </c:pt>
                <c:pt idx="3048">
                  <c:v>2015.3240000000001</c:v>
                </c:pt>
                <c:pt idx="3049">
                  <c:v>2015.327</c:v>
                </c:pt>
                <c:pt idx="3050">
                  <c:v>2015.33</c:v>
                </c:pt>
                <c:pt idx="3051">
                  <c:v>2015.336</c:v>
                </c:pt>
                <c:pt idx="3052">
                  <c:v>2015.338</c:v>
                </c:pt>
                <c:pt idx="3053">
                  <c:v>2015.3409999999999</c:v>
                </c:pt>
                <c:pt idx="3054">
                  <c:v>2015.355</c:v>
                </c:pt>
                <c:pt idx="3055">
                  <c:v>2015.357</c:v>
                </c:pt>
                <c:pt idx="3056">
                  <c:v>2015.3610000000001</c:v>
                </c:pt>
                <c:pt idx="3057">
                  <c:v>2015.3620000000001</c:v>
                </c:pt>
                <c:pt idx="3058">
                  <c:v>2015.366</c:v>
                </c:pt>
                <c:pt idx="3059">
                  <c:v>2015.3820000000001</c:v>
                </c:pt>
                <c:pt idx="3060">
                  <c:v>2015.386</c:v>
                </c:pt>
                <c:pt idx="3061">
                  <c:v>2015.3869999999999</c:v>
                </c:pt>
                <c:pt idx="3062">
                  <c:v>2015.39</c:v>
                </c:pt>
                <c:pt idx="3063">
                  <c:v>2015.393</c:v>
                </c:pt>
                <c:pt idx="3064">
                  <c:v>2015.396</c:v>
                </c:pt>
                <c:pt idx="3065">
                  <c:v>2015.3979999999999</c:v>
                </c:pt>
                <c:pt idx="3066">
                  <c:v>2015.402</c:v>
                </c:pt>
                <c:pt idx="3067">
                  <c:v>2015.404</c:v>
                </c:pt>
                <c:pt idx="3068">
                  <c:v>2015.4159999999999</c:v>
                </c:pt>
                <c:pt idx="3069">
                  <c:v>2015.4169999999999</c:v>
                </c:pt>
                <c:pt idx="3070">
                  <c:v>2015.421</c:v>
                </c:pt>
                <c:pt idx="3071">
                  <c:v>2015.433</c:v>
                </c:pt>
                <c:pt idx="3072">
                  <c:v>2015.434</c:v>
                </c:pt>
                <c:pt idx="3073">
                  <c:v>2015.4369999999999</c:v>
                </c:pt>
                <c:pt idx="3074">
                  <c:v>2015.4390000000001</c:v>
                </c:pt>
                <c:pt idx="3075">
                  <c:v>2015.443</c:v>
                </c:pt>
                <c:pt idx="3076">
                  <c:v>2015.451</c:v>
                </c:pt>
                <c:pt idx="3077">
                  <c:v>2015.453</c:v>
                </c:pt>
                <c:pt idx="3078">
                  <c:v>2015.4570000000001</c:v>
                </c:pt>
                <c:pt idx="3079">
                  <c:v>2015.4590000000001</c:v>
                </c:pt>
                <c:pt idx="3080">
                  <c:v>2015.462</c:v>
                </c:pt>
                <c:pt idx="3081">
                  <c:v>2015.4680000000001</c:v>
                </c:pt>
                <c:pt idx="3082">
                  <c:v>2015.47</c:v>
                </c:pt>
                <c:pt idx="3083">
                  <c:v>2015.472</c:v>
                </c:pt>
                <c:pt idx="3084">
                  <c:v>2015.4749999999999</c:v>
                </c:pt>
                <c:pt idx="3085">
                  <c:v>2015.4780000000001</c:v>
                </c:pt>
                <c:pt idx="3086">
                  <c:v>2015.48</c:v>
                </c:pt>
                <c:pt idx="3087">
                  <c:v>2015.4929999999999</c:v>
                </c:pt>
                <c:pt idx="3088">
                  <c:v>2015.4949999999999</c:v>
                </c:pt>
                <c:pt idx="3089">
                  <c:v>2015.498</c:v>
                </c:pt>
                <c:pt idx="3090">
                  <c:v>2015.502</c:v>
                </c:pt>
                <c:pt idx="3091">
                  <c:v>2015.502</c:v>
                </c:pt>
                <c:pt idx="3092">
                  <c:v>2015.5060000000001</c:v>
                </c:pt>
                <c:pt idx="3093">
                  <c:v>2015.509</c:v>
                </c:pt>
                <c:pt idx="3094">
                  <c:v>2015.511</c:v>
                </c:pt>
                <c:pt idx="3095">
                  <c:v>2015.5139999999999</c:v>
                </c:pt>
                <c:pt idx="3096">
                  <c:v>2015.5229999999999</c:v>
                </c:pt>
                <c:pt idx="3097">
                  <c:v>2015.5239999999999</c:v>
                </c:pt>
                <c:pt idx="3098">
                  <c:v>2015.527</c:v>
                </c:pt>
                <c:pt idx="3099">
                  <c:v>2015.5309999999999</c:v>
                </c:pt>
                <c:pt idx="3100">
                  <c:v>2015.55</c:v>
                </c:pt>
                <c:pt idx="3101">
                  <c:v>2015.5509999999999</c:v>
                </c:pt>
                <c:pt idx="3102">
                  <c:v>2015.5550000000001</c:v>
                </c:pt>
                <c:pt idx="3103">
                  <c:v>2015.559</c:v>
                </c:pt>
                <c:pt idx="3104">
                  <c:v>2015.56</c:v>
                </c:pt>
                <c:pt idx="3105">
                  <c:v>2015.5640000000001</c:v>
                </c:pt>
                <c:pt idx="3106">
                  <c:v>2015.566</c:v>
                </c:pt>
                <c:pt idx="3107">
                  <c:v>2015.569</c:v>
                </c:pt>
                <c:pt idx="3108">
                  <c:v>2015.5709999999999</c:v>
                </c:pt>
                <c:pt idx="3109">
                  <c:v>2015.5740000000001</c:v>
                </c:pt>
                <c:pt idx="3110">
                  <c:v>2015.578</c:v>
                </c:pt>
                <c:pt idx="3111">
                  <c:v>2015.586</c:v>
                </c:pt>
                <c:pt idx="3112">
                  <c:v>2015.588</c:v>
                </c:pt>
                <c:pt idx="3113">
                  <c:v>2015.5909999999999</c:v>
                </c:pt>
                <c:pt idx="3114">
                  <c:v>2015.5940000000001</c:v>
                </c:pt>
                <c:pt idx="3115">
                  <c:v>2015.596</c:v>
                </c:pt>
                <c:pt idx="3116">
                  <c:v>2015.6020000000001</c:v>
                </c:pt>
                <c:pt idx="3117">
                  <c:v>2015.605</c:v>
                </c:pt>
                <c:pt idx="3118">
                  <c:v>2015.6079999999999</c:v>
                </c:pt>
                <c:pt idx="3119">
                  <c:v>2015.61</c:v>
                </c:pt>
                <c:pt idx="3120">
                  <c:v>2015.6120000000001</c:v>
                </c:pt>
                <c:pt idx="3121">
                  <c:v>2015.616</c:v>
                </c:pt>
                <c:pt idx="3122">
                  <c:v>2015.627</c:v>
                </c:pt>
                <c:pt idx="3123">
                  <c:v>2015.6289999999999</c:v>
                </c:pt>
                <c:pt idx="3124">
                  <c:v>2015.635</c:v>
                </c:pt>
                <c:pt idx="3125">
                  <c:v>2015.6369999999999</c:v>
                </c:pt>
                <c:pt idx="3126">
                  <c:v>2015.643</c:v>
                </c:pt>
                <c:pt idx="3127">
                  <c:v>2015.6469999999999</c:v>
                </c:pt>
                <c:pt idx="3128">
                  <c:v>2015.655</c:v>
                </c:pt>
                <c:pt idx="3129">
                  <c:v>2015.6569999999999</c:v>
                </c:pt>
                <c:pt idx="3130">
                  <c:v>2015.663</c:v>
                </c:pt>
                <c:pt idx="3131">
                  <c:v>2015.664</c:v>
                </c:pt>
                <c:pt idx="3132">
                  <c:v>2015.6679999999999</c:v>
                </c:pt>
                <c:pt idx="3133">
                  <c:v>2015.67</c:v>
                </c:pt>
                <c:pt idx="3134">
                  <c:v>2015.673</c:v>
                </c:pt>
                <c:pt idx="3135">
                  <c:v>2015.6790000000001</c:v>
                </c:pt>
                <c:pt idx="3136">
                  <c:v>2015.681</c:v>
                </c:pt>
                <c:pt idx="3137">
                  <c:v>2015.683</c:v>
                </c:pt>
                <c:pt idx="3138">
                  <c:v>2015.6869999999999</c:v>
                </c:pt>
                <c:pt idx="3139">
                  <c:v>2015.6890000000001</c:v>
                </c:pt>
                <c:pt idx="3140">
                  <c:v>2015.691</c:v>
                </c:pt>
                <c:pt idx="3141">
                  <c:v>2015.6959999999999</c:v>
                </c:pt>
                <c:pt idx="3142">
                  <c:v>2015.701</c:v>
                </c:pt>
                <c:pt idx="3143">
                  <c:v>2015.703</c:v>
                </c:pt>
                <c:pt idx="3144">
                  <c:v>2015.7059999999999</c:v>
                </c:pt>
                <c:pt idx="3145">
                  <c:v>2015.7080000000001</c:v>
                </c:pt>
                <c:pt idx="3146">
                  <c:v>2015.711</c:v>
                </c:pt>
                <c:pt idx="3147">
                  <c:v>2015.721</c:v>
                </c:pt>
                <c:pt idx="3148">
                  <c:v>2015.722</c:v>
                </c:pt>
                <c:pt idx="3149">
                  <c:v>2015.7239999999999</c:v>
                </c:pt>
                <c:pt idx="3150">
                  <c:v>2015.729</c:v>
                </c:pt>
                <c:pt idx="3151">
                  <c:v>2015.73</c:v>
                </c:pt>
                <c:pt idx="3152">
                  <c:v>2015.732</c:v>
                </c:pt>
                <c:pt idx="3153">
                  <c:v>2015.7380000000001</c:v>
                </c:pt>
                <c:pt idx="3154">
                  <c:v>2015.7380000000001</c:v>
                </c:pt>
                <c:pt idx="3155">
                  <c:v>2015.741</c:v>
                </c:pt>
                <c:pt idx="3156">
                  <c:v>2015.7439999999999</c:v>
                </c:pt>
                <c:pt idx="3157">
                  <c:v>2015.7470000000001</c:v>
                </c:pt>
                <c:pt idx="3158">
                  <c:v>2015.75</c:v>
                </c:pt>
                <c:pt idx="3159">
                  <c:v>2015.7550000000001</c:v>
                </c:pt>
                <c:pt idx="3160">
                  <c:v>2015.758</c:v>
                </c:pt>
                <c:pt idx="3161">
                  <c:v>2015.761</c:v>
                </c:pt>
                <c:pt idx="3162">
                  <c:v>2015.7629999999999</c:v>
                </c:pt>
                <c:pt idx="3163">
                  <c:v>2015.7650000000001</c:v>
                </c:pt>
                <c:pt idx="3164">
                  <c:v>2015.769</c:v>
                </c:pt>
                <c:pt idx="3165">
                  <c:v>2015.771</c:v>
                </c:pt>
                <c:pt idx="3166">
                  <c:v>2015.78</c:v>
                </c:pt>
                <c:pt idx="3167">
                  <c:v>2015.7829999999999</c:v>
                </c:pt>
                <c:pt idx="3168">
                  <c:v>2015.7840000000001</c:v>
                </c:pt>
                <c:pt idx="3169">
                  <c:v>2015.787</c:v>
                </c:pt>
                <c:pt idx="3170">
                  <c:v>2015.799</c:v>
                </c:pt>
                <c:pt idx="3171">
                  <c:v>2015.8009999999999</c:v>
                </c:pt>
                <c:pt idx="3172">
                  <c:v>2015.8040000000001</c:v>
                </c:pt>
                <c:pt idx="3173">
                  <c:v>2015.807</c:v>
                </c:pt>
                <c:pt idx="3174">
                  <c:v>2015.8140000000001</c:v>
                </c:pt>
                <c:pt idx="3175">
                  <c:v>2015.816</c:v>
                </c:pt>
                <c:pt idx="3176">
                  <c:v>2015.8230000000001</c:v>
                </c:pt>
                <c:pt idx="3177">
                  <c:v>2015.8230000000001</c:v>
                </c:pt>
                <c:pt idx="3178">
                  <c:v>2015.825</c:v>
                </c:pt>
                <c:pt idx="3179">
                  <c:v>2015.829</c:v>
                </c:pt>
                <c:pt idx="3180">
                  <c:v>2015.8330000000001</c:v>
                </c:pt>
                <c:pt idx="3181">
                  <c:v>2015.835</c:v>
                </c:pt>
                <c:pt idx="3182">
                  <c:v>2015.836</c:v>
                </c:pt>
                <c:pt idx="3183">
                  <c:v>2015.8389999999999</c:v>
                </c:pt>
                <c:pt idx="3184">
                  <c:v>2015.8420000000001</c:v>
                </c:pt>
                <c:pt idx="3185">
                  <c:v>2015.845</c:v>
                </c:pt>
                <c:pt idx="3186">
                  <c:v>2015.847</c:v>
                </c:pt>
                <c:pt idx="3187">
                  <c:v>2016.0630000000001</c:v>
                </c:pt>
                <c:pt idx="3188">
                  <c:v>2016.0650000000001</c:v>
                </c:pt>
                <c:pt idx="3189">
                  <c:v>2016.068</c:v>
                </c:pt>
                <c:pt idx="3190">
                  <c:v>2016.069</c:v>
                </c:pt>
                <c:pt idx="3191">
                  <c:v>2016.0719999999999</c:v>
                </c:pt>
                <c:pt idx="3192">
                  <c:v>2016.076</c:v>
                </c:pt>
                <c:pt idx="3193">
                  <c:v>2016.088</c:v>
                </c:pt>
                <c:pt idx="3194">
                  <c:v>2016.0889999999999</c:v>
                </c:pt>
                <c:pt idx="3195">
                  <c:v>2016.0909999999999</c:v>
                </c:pt>
                <c:pt idx="3196">
                  <c:v>2016.095</c:v>
                </c:pt>
                <c:pt idx="3197">
                  <c:v>2016.1010000000001</c:v>
                </c:pt>
                <c:pt idx="3198">
                  <c:v>2016.1020000000001</c:v>
                </c:pt>
                <c:pt idx="3199">
                  <c:v>2016.106</c:v>
                </c:pt>
                <c:pt idx="3200">
                  <c:v>2016.1079999999999</c:v>
                </c:pt>
                <c:pt idx="3201">
                  <c:v>2016.1120000000001</c:v>
                </c:pt>
                <c:pt idx="3202">
                  <c:v>2016.1130000000001</c:v>
                </c:pt>
                <c:pt idx="3203">
                  <c:v>2016.123</c:v>
                </c:pt>
                <c:pt idx="3204">
                  <c:v>2016.125</c:v>
                </c:pt>
                <c:pt idx="3205">
                  <c:v>2016.1279999999999</c:v>
                </c:pt>
                <c:pt idx="3206">
                  <c:v>2016.13</c:v>
                </c:pt>
                <c:pt idx="3207">
                  <c:v>2016.134</c:v>
                </c:pt>
                <c:pt idx="3208">
                  <c:v>2016.1420000000001</c:v>
                </c:pt>
                <c:pt idx="3209">
                  <c:v>2016.1469999999999</c:v>
                </c:pt>
                <c:pt idx="3210">
                  <c:v>2016.1659999999999</c:v>
                </c:pt>
                <c:pt idx="3211">
                  <c:v>2016.17</c:v>
                </c:pt>
                <c:pt idx="3212">
                  <c:v>2016.172</c:v>
                </c:pt>
                <c:pt idx="3213">
                  <c:v>2016.18</c:v>
                </c:pt>
                <c:pt idx="3214">
                  <c:v>2016.182</c:v>
                </c:pt>
                <c:pt idx="3215">
                  <c:v>2016.1859999999999</c:v>
                </c:pt>
                <c:pt idx="3216">
                  <c:v>2016.1869999999999</c:v>
                </c:pt>
                <c:pt idx="3217">
                  <c:v>2016.2</c:v>
                </c:pt>
                <c:pt idx="3218">
                  <c:v>2016.202</c:v>
                </c:pt>
                <c:pt idx="3219">
                  <c:v>2016.2049999999999</c:v>
                </c:pt>
                <c:pt idx="3220">
                  <c:v>2016.2080000000001</c:v>
                </c:pt>
                <c:pt idx="3221">
                  <c:v>2016.213</c:v>
                </c:pt>
                <c:pt idx="3222">
                  <c:v>2016.2159999999999</c:v>
                </c:pt>
                <c:pt idx="3223">
                  <c:v>2016.2190000000001</c:v>
                </c:pt>
                <c:pt idx="3224">
                  <c:v>2016.221</c:v>
                </c:pt>
                <c:pt idx="3225">
                  <c:v>2016.2239999999999</c:v>
                </c:pt>
                <c:pt idx="3226">
                  <c:v>2016.2270000000001</c:v>
                </c:pt>
                <c:pt idx="3227">
                  <c:v>2016.231</c:v>
                </c:pt>
                <c:pt idx="3228">
                  <c:v>2016.2560000000001</c:v>
                </c:pt>
                <c:pt idx="3229">
                  <c:v>2016.2619999999999</c:v>
                </c:pt>
                <c:pt idx="3230">
                  <c:v>2016.2739999999999</c:v>
                </c:pt>
                <c:pt idx="3231">
                  <c:v>2016.277</c:v>
                </c:pt>
                <c:pt idx="3232">
                  <c:v>2016.278</c:v>
                </c:pt>
                <c:pt idx="3233">
                  <c:v>2016.28</c:v>
                </c:pt>
                <c:pt idx="3234">
                  <c:v>2016.2840000000001</c:v>
                </c:pt>
                <c:pt idx="3235">
                  <c:v>2016.2860000000001</c:v>
                </c:pt>
                <c:pt idx="3236">
                  <c:v>2016.289</c:v>
                </c:pt>
                <c:pt idx="3237">
                  <c:v>2016.2929999999999</c:v>
                </c:pt>
                <c:pt idx="3238">
                  <c:v>2016.2950000000001</c:v>
                </c:pt>
                <c:pt idx="3239">
                  <c:v>2016.298</c:v>
                </c:pt>
                <c:pt idx="3240">
                  <c:v>2016.299</c:v>
                </c:pt>
                <c:pt idx="3241">
                  <c:v>2016.3030000000001</c:v>
                </c:pt>
                <c:pt idx="3242">
                  <c:v>2016.3050000000001</c:v>
                </c:pt>
                <c:pt idx="3243">
                  <c:v>2016.309</c:v>
                </c:pt>
                <c:pt idx="3244">
                  <c:v>2016.3119999999999</c:v>
                </c:pt>
                <c:pt idx="3245">
                  <c:v>2016.3309999999999</c:v>
                </c:pt>
                <c:pt idx="3246">
                  <c:v>2016.3320000000001</c:v>
                </c:pt>
                <c:pt idx="3247">
                  <c:v>2016.335</c:v>
                </c:pt>
                <c:pt idx="3248">
                  <c:v>2016.338</c:v>
                </c:pt>
                <c:pt idx="3249">
                  <c:v>2016.347</c:v>
                </c:pt>
                <c:pt idx="3250">
                  <c:v>2016.35</c:v>
                </c:pt>
                <c:pt idx="3251">
                  <c:v>2016.3520000000001</c:v>
                </c:pt>
                <c:pt idx="3252">
                  <c:v>2016.356</c:v>
                </c:pt>
                <c:pt idx="3253">
                  <c:v>2016.357</c:v>
                </c:pt>
                <c:pt idx="3254">
                  <c:v>2016.3610000000001</c:v>
                </c:pt>
                <c:pt idx="3255">
                  <c:v>2016.364</c:v>
                </c:pt>
                <c:pt idx="3256">
                  <c:v>2016.365</c:v>
                </c:pt>
                <c:pt idx="3257">
                  <c:v>2016.37</c:v>
                </c:pt>
                <c:pt idx="3258">
                  <c:v>2016.3710000000001</c:v>
                </c:pt>
                <c:pt idx="3259">
                  <c:v>2016.375</c:v>
                </c:pt>
                <c:pt idx="3260">
                  <c:v>2016.377</c:v>
                </c:pt>
                <c:pt idx="3261">
                  <c:v>2016.3789999999999</c:v>
                </c:pt>
                <c:pt idx="3262">
                  <c:v>2016.3820000000001</c:v>
                </c:pt>
                <c:pt idx="3263">
                  <c:v>2016.386</c:v>
                </c:pt>
                <c:pt idx="3264">
                  <c:v>2016.3869999999999</c:v>
                </c:pt>
                <c:pt idx="3265">
                  <c:v>2016.3920000000001</c:v>
                </c:pt>
                <c:pt idx="3266">
                  <c:v>2016.393</c:v>
                </c:pt>
                <c:pt idx="3267">
                  <c:v>2016.395</c:v>
                </c:pt>
                <c:pt idx="3268">
                  <c:v>2016.403</c:v>
                </c:pt>
                <c:pt idx="3269">
                  <c:v>2016.404</c:v>
                </c:pt>
                <c:pt idx="3270">
                  <c:v>2016.4079999999999</c:v>
                </c:pt>
                <c:pt idx="3271">
                  <c:v>2016.4090000000001</c:v>
                </c:pt>
                <c:pt idx="3272">
                  <c:v>2016.412</c:v>
                </c:pt>
                <c:pt idx="3273">
                  <c:v>2016.4159999999999</c:v>
                </c:pt>
                <c:pt idx="3274">
                  <c:v>2016.4190000000001</c:v>
                </c:pt>
                <c:pt idx="3275">
                  <c:v>2016.42</c:v>
                </c:pt>
                <c:pt idx="3276">
                  <c:v>2016.424</c:v>
                </c:pt>
                <c:pt idx="3277">
                  <c:v>2016.4269999999999</c:v>
                </c:pt>
                <c:pt idx="3278">
                  <c:v>2016.4290000000001</c:v>
                </c:pt>
                <c:pt idx="3279">
                  <c:v>2016.431</c:v>
                </c:pt>
                <c:pt idx="3280">
                  <c:v>2016.4349999999999</c:v>
                </c:pt>
                <c:pt idx="3281">
                  <c:v>2016.4380000000001</c:v>
                </c:pt>
                <c:pt idx="3282">
                  <c:v>2016.441</c:v>
                </c:pt>
                <c:pt idx="3283">
                  <c:v>2016.4490000000001</c:v>
                </c:pt>
                <c:pt idx="3284">
                  <c:v>2016.451</c:v>
                </c:pt>
                <c:pt idx="3285">
                  <c:v>2016.454</c:v>
                </c:pt>
                <c:pt idx="3286">
                  <c:v>2016.4570000000001</c:v>
                </c:pt>
                <c:pt idx="3287">
                  <c:v>2016.4649999999999</c:v>
                </c:pt>
                <c:pt idx="3288">
                  <c:v>2016.4680000000001</c:v>
                </c:pt>
                <c:pt idx="3289">
                  <c:v>2016.47</c:v>
                </c:pt>
                <c:pt idx="3290">
                  <c:v>2016.473</c:v>
                </c:pt>
                <c:pt idx="3291">
                  <c:v>2016.4749999999999</c:v>
                </c:pt>
                <c:pt idx="3292">
                  <c:v>2016.4780000000001</c:v>
                </c:pt>
                <c:pt idx="3293">
                  <c:v>2016.482</c:v>
                </c:pt>
                <c:pt idx="3294">
                  <c:v>2016.4839999999999</c:v>
                </c:pt>
                <c:pt idx="3295">
                  <c:v>2016.4870000000001</c:v>
                </c:pt>
                <c:pt idx="3296">
                  <c:v>2016.49</c:v>
                </c:pt>
                <c:pt idx="3297">
                  <c:v>2016.492</c:v>
                </c:pt>
                <c:pt idx="3298">
                  <c:v>2016.498</c:v>
                </c:pt>
                <c:pt idx="3299">
                  <c:v>2016.501</c:v>
                </c:pt>
                <c:pt idx="3300">
                  <c:v>2016.5060000000001</c:v>
                </c:pt>
                <c:pt idx="3301">
                  <c:v>2016.509</c:v>
                </c:pt>
                <c:pt idx="3302">
                  <c:v>2016.5129999999999</c:v>
                </c:pt>
                <c:pt idx="3303">
                  <c:v>2016.518</c:v>
                </c:pt>
                <c:pt idx="3304">
                  <c:v>2016.5219999999999</c:v>
                </c:pt>
                <c:pt idx="3305">
                  <c:v>2016.5250000000001</c:v>
                </c:pt>
                <c:pt idx="3306">
                  <c:v>2016.527</c:v>
                </c:pt>
                <c:pt idx="3307">
                  <c:v>2016.537</c:v>
                </c:pt>
                <c:pt idx="3308">
                  <c:v>2016.547</c:v>
                </c:pt>
                <c:pt idx="3309">
                  <c:v>2016.549</c:v>
                </c:pt>
                <c:pt idx="3310">
                  <c:v>2016.5530000000001</c:v>
                </c:pt>
                <c:pt idx="3311">
                  <c:v>2016.558</c:v>
                </c:pt>
                <c:pt idx="3312">
                  <c:v>2016.5609999999999</c:v>
                </c:pt>
                <c:pt idx="3313">
                  <c:v>2016.5640000000001</c:v>
                </c:pt>
                <c:pt idx="3314">
                  <c:v>2016.566</c:v>
                </c:pt>
                <c:pt idx="3315">
                  <c:v>2016.569</c:v>
                </c:pt>
                <c:pt idx="3316">
                  <c:v>2016.5709999999999</c:v>
                </c:pt>
                <c:pt idx="3317">
                  <c:v>2016.5740000000001</c:v>
                </c:pt>
                <c:pt idx="3318">
                  <c:v>2016.5830000000001</c:v>
                </c:pt>
                <c:pt idx="3319">
                  <c:v>2016.585</c:v>
                </c:pt>
                <c:pt idx="3320">
                  <c:v>2016.588</c:v>
                </c:pt>
                <c:pt idx="3321">
                  <c:v>2016.5940000000001</c:v>
                </c:pt>
                <c:pt idx="3322">
                  <c:v>2016.5989999999999</c:v>
                </c:pt>
                <c:pt idx="3323">
                  <c:v>2016.6020000000001</c:v>
                </c:pt>
                <c:pt idx="3324">
                  <c:v>2016.604</c:v>
                </c:pt>
                <c:pt idx="3325">
                  <c:v>2016.607</c:v>
                </c:pt>
                <c:pt idx="3326">
                  <c:v>2016.61</c:v>
                </c:pt>
                <c:pt idx="3327">
                  <c:v>2016.6179999999999</c:v>
                </c:pt>
                <c:pt idx="3328">
                  <c:v>2016.6220000000001</c:v>
                </c:pt>
                <c:pt idx="3329">
                  <c:v>2016.624</c:v>
                </c:pt>
                <c:pt idx="3330">
                  <c:v>2016.626</c:v>
                </c:pt>
                <c:pt idx="3331">
                  <c:v>2016.6279999999999</c:v>
                </c:pt>
                <c:pt idx="3332">
                  <c:v>2016.635</c:v>
                </c:pt>
                <c:pt idx="3333">
                  <c:v>2016.636</c:v>
                </c:pt>
                <c:pt idx="3334">
                  <c:v>2016.64</c:v>
                </c:pt>
                <c:pt idx="3335">
                  <c:v>2016.643</c:v>
                </c:pt>
                <c:pt idx="3336">
                  <c:v>2016.645</c:v>
                </c:pt>
                <c:pt idx="3337">
                  <c:v>2016.6469999999999</c:v>
                </c:pt>
                <c:pt idx="3338">
                  <c:v>2016.663</c:v>
                </c:pt>
                <c:pt idx="3339">
                  <c:v>2016.665</c:v>
                </c:pt>
                <c:pt idx="3340">
                  <c:v>2016.673</c:v>
                </c:pt>
                <c:pt idx="3341">
                  <c:v>2016.6759999999999</c:v>
                </c:pt>
                <c:pt idx="3342">
                  <c:v>2016.6790000000001</c:v>
                </c:pt>
                <c:pt idx="3343">
                  <c:v>2016.682</c:v>
                </c:pt>
                <c:pt idx="3344">
                  <c:v>2016.684</c:v>
                </c:pt>
                <c:pt idx="3345">
                  <c:v>2016.6980000000001</c:v>
                </c:pt>
                <c:pt idx="3346">
                  <c:v>2016.6990000000001</c:v>
                </c:pt>
                <c:pt idx="3347">
                  <c:v>2016.702</c:v>
                </c:pt>
                <c:pt idx="3348">
                  <c:v>2016.7049999999999</c:v>
                </c:pt>
                <c:pt idx="3349">
                  <c:v>2016.7080000000001</c:v>
                </c:pt>
                <c:pt idx="3350">
                  <c:v>2016.7149999999999</c:v>
                </c:pt>
                <c:pt idx="3351">
                  <c:v>2016.7170000000001</c:v>
                </c:pt>
                <c:pt idx="3352">
                  <c:v>2016.7190000000001</c:v>
                </c:pt>
                <c:pt idx="3353">
                  <c:v>2016.721</c:v>
                </c:pt>
                <c:pt idx="3354">
                  <c:v>2016.7239999999999</c:v>
                </c:pt>
                <c:pt idx="3355">
                  <c:v>2016.7270000000001</c:v>
                </c:pt>
                <c:pt idx="3356">
                  <c:v>2016.731</c:v>
                </c:pt>
                <c:pt idx="3357">
                  <c:v>2016.7360000000001</c:v>
                </c:pt>
                <c:pt idx="3358">
                  <c:v>2016.7380000000001</c:v>
                </c:pt>
                <c:pt idx="3359">
                  <c:v>2016.741</c:v>
                </c:pt>
                <c:pt idx="3360">
                  <c:v>2016.7439999999999</c:v>
                </c:pt>
                <c:pt idx="3361">
                  <c:v>2016.752</c:v>
                </c:pt>
                <c:pt idx="3362">
                  <c:v>2016.7550000000001</c:v>
                </c:pt>
                <c:pt idx="3363">
                  <c:v>2016.758</c:v>
                </c:pt>
                <c:pt idx="3364">
                  <c:v>2016.76</c:v>
                </c:pt>
                <c:pt idx="3365">
                  <c:v>2016.768</c:v>
                </c:pt>
                <c:pt idx="3366">
                  <c:v>2016.77</c:v>
                </c:pt>
                <c:pt idx="3367">
                  <c:v>2016.7750000000001</c:v>
                </c:pt>
                <c:pt idx="3368">
                  <c:v>2016.7760000000001</c:v>
                </c:pt>
                <c:pt idx="3369">
                  <c:v>2016.779</c:v>
                </c:pt>
                <c:pt idx="3370">
                  <c:v>2016.7819999999999</c:v>
                </c:pt>
                <c:pt idx="3371">
                  <c:v>2016.807</c:v>
                </c:pt>
                <c:pt idx="3372">
                  <c:v>2016.81</c:v>
                </c:pt>
                <c:pt idx="3373">
                  <c:v>2016.8130000000001</c:v>
                </c:pt>
                <c:pt idx="3374">
                  <c:v>2016.8140000000001</c:v>
                </c:pt>
                <c:pt idx="3375">
                  <c:v>2016.818</c:v>
                </c:pt>
                <c:pt idx="3376">
                  <c:v>2016.82</c:v>
                </c:pt>
                <c:pt idx="3377">
                  <c:v>2016.8230000000001</c:v>
                </c:pt>
                <c:pt idx="3378">
                  <c:v>2016.826</c:v>
                </c:pt>
                <c:pt idx="3379">
                  <c:v>2016.829</c:v>
                </c:pt>
                <c:pt idx="3380">
                  <c:v>2016.8320000000001</c:v>
                </c:pt>
                <c:pt idx="3381">
                  <c:v>2016.8340000000001</c:v>
                </c:pt>
                <c:pt idx="3382">
                  <c:v>2016.837</c:v>
                </c:pt>
                <c:pt idx="3383">
                  <c:v>2016.8389999999999</c:v>
                </c:pt>
                <c:pt idx="3384">
                  <c:v>2016.846</c:v>
                </c:pt>
                <c:pt idx="3385">
                  <c:v>2016.848</c:v>
                </c:pt>
                <c:pt idx="3386">
                  <c:v>2016.8510000000001</c:v>
                </c:pt>
                <c:pt idx="3387">
                  <c:v>2016.854</c:v>
                </c:pt>
                <c:pt idx="3388">
                  <c:v>2016.856</c:v>
                </c:pt>
                <c:pt idx="3389">
                  <c:v>2016.86</c:v>
                </c:pt>
                <c:pt idx="3390">
                  <c:v>2016.865</c:v>
                </c:pt>
                <c:pt idx="3391">
                  <c:v>2016.8679999999999</c:v>
                </c:pt>
                <c:pt idx="3392">
                  <c:v>2016.8710000000001</c:v>
                </c:pt>
                <c:pt idx="3393">
                  <c:v>2016.874</c:v>
                </c:pt>
                <c:pt idx="3394">
                  <c:v>2016.875</c:v>
                </c:pt>
                <c:pt idx="3395">
                  <c:v>2016.8789999999999</c:v>
                </c:pt>
                <c:pt idx="3396">
                  <c:v>2016.8810000000001</c:v>
                </c:pt>
                <c:pt idx="3397">
                  <c:v>2016.8869999999999</c:v>
                </c:pt>
                <c:pt idx="3398">
                  <c:v>2016.8889999999999</c:v>
                </c:pt>
                <c:pt idx="3399">
                  <c:v>2016.8920000000001</c:v>
                </c:pt>
                <c:pt idx="3400">
                  <c:v>2016.894</c:v>
                </c:pt>
                <c:pt idx="3401">
                  <c:v>2016.8979999999999</c:v>
                </c:pt>
                <c:pt idx="3402">
                  <c:v>2016.9</c:v>
                </c:pt>
                <c:pt idx="3403">
                  <c:v>2016.903</c:v>
                </c:pt>
                <c:pt idx="3404">
                  <c:v>2016.9059999999999</c:v>
                </c:pt>
                <c:pt idx="3405">
                  <c:v>2016.9090000000001</c:v>
                </c:pt>
                <c:pt idx="3406">
                  <c:v>2016.9110000000001</c:v>
                </c:pt>
                <c:pt idx="3407">
                  <c:v>2016.914</c:v>
                </c:pt>
                <c:pt idx="3408">
                  <c:v>2016.9169999999999</c:v>
                </c:pt>
                <c:pt idx="3409">
                  <c:v>2016.922</c:v>
                </c:pt>
                <c:pt idx="3410">
                  <c:v>2016.924</c:v>
                </c:pt>
                <c:pt idx="3411">
                  <c:v>2016.9280000000001</c:v>
                </c:pt>
                <c:pt idx="3412">
                  <c:v>2016.9469999999999</c:v>
                </c:pt>
                <c:pt idx="3413">
                  <c:v>2016.95</c:v>
                </c:pt>
                <c:pt idx="3414">
                  <c:v>2016.953</c:v>
                </c:pt>
                <c:pt idx="3415">
                  <c:v>2016.9559999999999</c:v>
                </c:pt>
                <c:pt idx="3416">
                  <c:v>2016.9580000000001</c:v>
                </c:pt>
                <c:pt idx="3417">
                  <c:v>2016.96</c:v>
                </c:pt>
                <c:pt idx="3418">
                  <c:v>2016.9639999999999</c:v>
                </c:pt>
                <c:pt idx="3419">
                  <c:v>2016.9659999999999</c:v>
                </c:pt>
                <c:pt idx="3420">
                  <c:v>2016.9690000000001</c:v>
                </c:pt>
                <c:pt idx="3421">
                  <c:v>2016.972</c:v>
                </c:pt>
                <c:pt idx="3422">
                  <c:v>2016.9739999999999</c:v>
                </c:pt>
                <c:pt idx="3423">
                  <c:v>2016.9760000000001</c:v>
                </c:pt>
                <c:pt idx="3424">
                  <c:v>2016.979</c:v>
                </c:pt>
                <c:pt idx="3425">
                  <c:v>2016.9860000000001</c:v>
                </c:pt>
                <c:pt idx="3426">
                  <c:v>2016.9870000000001</c:v>
                </c:pt>
                <c:pt idx="3427">
                  <c:v>2016.991</c:v>
                </c:pt>
                <c:pt idx="3428">
                  <c:v>2016.9939999999999</c:v>
                </c:pt>
                <c:pt idx="3429">
                  <c:v>2016.9970000000001</c:v>
                </c:pt>
                <c:pt idx="3430">
                  <c:v>2016.998</c:v>
                </c:pt>
                <c:pt idx="3431">
                  <c:v>2017.001</c:v>
                </c:pt>
                <c:pt idx="3432">
                  <c:v>2017.0039999999999</c:v>
                </c:pt>
                <c:pt idx="3433">
                  <c:v>2017.008</c:v>
                </c:pt>
                <c:pt idx="3434">
                  <c:v>2017.0429999999999</c:v>
                </c:pt>
                <c:pt idx="3435">
                  <c:v>2017.095</c:v>
                </c:pt>
                <c:pt idx="3436">
                  <c:v>2017.117</c:v>
                </c:pt>
                <c:pt idx="3437">
                  <c:v>2017.12</c:v>
                </c:pt>
                <c:pt idx="3438">
                  <c:v>2017.1220000000001</c:v>
                </c:pt>
                <c:pt idx="3439">
                  <c:v>2017.125</c:v>
                </c:pt>
                <c:pt idx="3440">
                  <c:v>2017.1279999999999</c:v>
                </c:pt>
                <c:pt idx="3441">
                  <c:v>2017.134</c:v>
                </c:pt>
                <c:pt idx="3442">
                  <c:v>2017.153</c:v>
                </c:pt>
                <c:pt idx="3443">
                  <c:v>2017.1579999999999</c:v>
                </c:pt>
                <c:pt idx="3444">
                  <c:v>2017.1610000000001</c:v>
                </c:pt>
                <c:pt idx="3445">
                  <c:v>2017.175</c:v>
                </c:pt>
                <c:pt idx="3446">
                  <c:v>2017.194</c:v>
                </c:pt>
                <c:pt idx="3447">
                  <c:v>2017.231</c:v>
                </c:pt>
                <c:pt idx="3448">
                  <c:v>2017.2329999999999</c:v>
                </c:pt>
                <c:pt idx="3449">
                  <c:v>2017.2349999999999</c:v>
                </c:pt>
                <c:pt idx="3450">
                  <c:v>2017.2380000000001</c:v>
                </c:pt>
                <c:pt idx="3451">
                  <c:v>2017.241</c:v>
                </c:pt>
                <c:pt idx="3452">
                  <c:v>2017.248</c:v>
                </c:pt>
                <c:pt idx="3453">
                  <c:v>2017.251</c:v>
                </c:pt>
                <c:pt idx="3454">
                  <c:v>2017.2529999999999</c:v>
                </c:pt>
                <c:pt idx="3455">
                  <c:v>2017.2560000000001</c:v>
                </c:pt>
                <c:pt idx="3456">
                  <c:v>2017.259</c:v>
                </c:pt>
                <c:pt idx="3457">
                  <c:v>2017.261</c:v>
                </c:pt>
                <c:pt idx="3458">
                  <c:v>2017.2639999999999</c:v>
                </c:pt>
                <c:pt idx="3459">
                  <c:v>2017.2729999999999</c:v>
                </c:pt>
                <c:pt idx="3460">
                  <c:v>2017.2760000000001</c:v>
                </c:pt>
                <c:pt idx="3461">
                  <c:v>2017.278</c:v>
                </c:pt>
                <c:pt idx="3462">
                  <c:v>2017.2809999999999</c:v>
                </c:pt>
                <c:pt idx="3463">
                  <c:v>2017.2840000000001</c:v>
                </c:pt>
                <c:pt idx="3464">
                  <c:v>2017.289</c:v>
                </c:pt>
                <c:pt idx="3465">
                  <c:v>2017.2929999999999</c:v>
                </c:pt>
                <c:pt idx="3466">
                  <c:v>2017.2950000000001</c:v>
                </c:pt>
                <c:pt idx="3467">
                  <c:v>2017.297</c:v>
                </c:pt>
                <c:pt idx="3468">
                  <c:v>2017.299</c:v>
                </c:pt>
                <c:pt idx="3469">
                  <c:v>2017.306</c:v>
                </c:pt>
                <c:pt idx="3470">
                  <c:v>2017.309</c:v>
                </c:pt>
                <c:pt idx="3471">
                  <c:v>2017.3109999999999</c:v>
                </c:pt>
                <c:pt idx="3472">
                  <c:v>2017.3140000000001</c:v>
                </c:pt>
                <c:pt idx="3473">
                  <c:v>2017.317</c:v>
                </c:pt>
                <c:pt idx="3474">
                  <c:v>2017.32</c:v>
                </c:pt>
                <c:pt idx="3475">
                  <c:v>2017.3209999999999</c:v>
                </c:pt>
                <c:pt idx="3476">
                  <c:v>2017.328</c:v>
                </c:pt>
                <c:pt idx="3477">
                  <c:v>2017.33</c:v>
                </c:pt>
                <c:pt idx="3478">
                  <c:v>2017.3330000000001</c:v>
                </c:pt>
                <c:pt idx="3479">
                  <c:v>2017.336</c:v>
                </c:pt>
                <c:pt idx="3480">
                  <c:v>2017.3389999999999</c:v>
                </c:pt>
                <c:pt idx="3481">
                  <c:v>2017.348</c:v>
                </c:pt>
                <c:pt idx="3482">
                  <c:v>2017.356</c:v>
                </c:pt>
                <c:pt idx="3483">
                  <c:v>2017.3579999999999</c:v>
                </c:pt>
                <c:pt idx="3484">
                  <c:v>2017.3610000000001</c:v>
                </c:pt>
                <c:pt idx="3485">
                  <c:v>2017.367</c:v>
                </c:pt>
                <c:pt idx="3486">
                  <c:v>2017.3689999999999</c:v>
                </c:pt>
                <c:pt idx="3487">
                  <c:v>2017.3710000000001</c:v>
                </c:pt>
                <c:pt idx="3488">
                  <c:v>2017.374</c:v>
                </c:pt>
                <c:pt idx="3489">
                  <c:v>2017.376</c:v>
                </c:pt>
                <c:pt idx="3490">
                  <c:v>2017.384</c:v>
                </c:pt>
                <c:pt idx="3491">
                  <c:v>2017.3889999999999</c:v>
                </c:pt>
                <c:pt idx="3492">
                  <c:v>2017.3910000000001</c:v>
                </c:pt>
                <c:pt idx="3493">
                  <c:v>2017.394</c:v>
                </c:pt>
                <c:pt idx="3494">
                  <c:v>2017.396</c:v>
                </c:pt>
                <c:pt idx="3495">
                  <c:v>2017.3979999999999</c:v>
                </c:pt>
                <c:pt idx="3496">
                  <c:v>2017.404</c:v>
                </c:pt>
                <c:pt idx="3497">
                  <c:v>2017.4069999999999</c:v>
                </c:pt>
                <c:pt idx="3498">
                  <c:v>2017.4090000000001</c:v>
                </c:pt>
                <c:pt idx="3499">
                  <c:v>2017.412</c:v>
                </c:pt>
                <c:pt idx="3500">
                  <c:v>2017.415</c:v>
                </c:pt>
                <c:pt idx="3501">
                  <c:v>2017.4179999999999</c:v>
                </c:pt>
                <c:pt idx="3502">
                  <c:v>2017.422</c:v>
                </c:pt>
                <c:pt idx="3503">
                  <c:v>2017.425</c:v>
                </c:pt>
                <c:pt idx="3504">
                  <c:v>2017.4269999999999</c:v>
                </c:pt>
                <c:pt idx="3505">
                  <c:v>2017.4290000000001</c:v>
                </c:pt>
                <c:pt idx="3506">
                  <c:v>2017.432</c:v>
                </c:pt>
                <c:pt idx="3507">
                  <c:v>2017.434</c:v>
                </c:pt>
                <c:pt idx="3508">
                  <c:v>2017.4459999999999</c:v>
                </c:pt>
                <c:pt idx="3509">
                  <c:v>2017.4480000000001</c:v>
                </c:pt>
                <c:pt idx="3510">
                  <c:v>2017.451</c:v>
                </c:pt>
                <c:pt idx="3511">
                  <c:v>2017.453</c:v>
                </c:pt>
                <c:pt idx="3512">
                  <c:v>2017.4649999999999</c:v>
                </c:pt>
                <c:pt idx="3513">
                  <c:v>2017.4670000000001</c:v>
                </c:pt>
                <c:pt idx="3514">
                  <c:v>2017.47</c:v>
                </c:pt>
                <c:pt idx="3515">
                  <c:v>2017.4739999999999</c:v>
                </c:pt>
                <c:pt idx="3516">
                  <c:v>2017.481</c:v>
                </c:pt>
                <c:pt idx="3517">
                  <c:v>2017.4829999999999</c:v>
                </c:pt>
                <c:pt idx="3518">
                  <c:v>2017.4870000000001</c:v>
                </c:pt>
                <c:pt idx="3519">
                  <c:v>2017.489</c:v>
                </c:pt>
                <c:pt idx="3520">
                  <c:v>2017.491</c:v>
                </c:pt>
                <c:pt idx="3521">
                  <c:v>2017.4949999999999</c:v>
                </c:pt>
                <c:pt idx="3522">
                  <c:v>2017.501</c:v>
                </c:pt>
                <c:pt idx="3523">
                  <c:v>2017.5029999999999</c:v>
                </c:pt>
                <c:pt idx="3524">
                  <c:v>2017.5060000000001</c:v>
                </c:pt>
                <c:pt idx="3525">
                  <c:v>2017.52</c:v>
                </c:pt>
                <c:pt idx="3526">
                  <c:v>2017.528</c:v>
                </c:pt>
                <c:pt idx="3527">
                  <c:v>2017.5419999999999</c:v>
                </c:pt>
                <c:pt idx="3528">
                  <c:v>2017.56</c:v>
                </c:pt>
                <c:pt idx="3529">
                  <c:v>2017.5619999999999</c:v>
                </c:pt>
                <c:pt idx="3530">
                  <c:v>2017.5650000000001</c:v>
                </c:pt>
                <c:pt idx="3531">
                  <c:v>2017.569</c:v>
                </c:pt>
                <c:pt idx="3532">
                  <c:v>2017.5709999999999</c:v>
                </c:pt>
                <c:pt idx="3533">
                  <c:v>2017.577</c:v>
                </c:pt>
                <c:pt idx="3534">
                  <c:v>2017.58</c:v>
                </c:pt>
                <c:pt idx="3535">
                  <c:v>2017.5830000000001</c:v>
                </c:pt>
                <c:pt idx="3536">
                  <c:v>2017.585</c:v>
                </c:pt>
                <c:pt idx="3537">
                  <c:v>2017.587</c:v>
                </c:pt>
                <c:pt idx="3538">
                  <c:v>2017.598</c:v>
                </c:pt>
                <c:pt idx="3539">
                  <c:v>2017.6020000000001</c:v>
                </c:pt>
                <c:pt idx="3540">
                  <c:v>2017.605</c:v>
                </c:pt>
                <c:pt idx="3541">
                  <c:v>2017.607</c:v>
                </c:pt>
                <c:pt idx="3542">
                  <c:v>2017.6110000000001</c:v>
                </c:pt>
                <c:pt idx="3543">
                  <c:v>2017.616</c:v>
                </c:pt>
                <c:pt idx="3544">
                  <c:v>2017.6179999999999</c:v>
                </c:pt>
                <c:pt idx="3545">
                  <c:v>2017.6210000000001</c:v>
                </c:pt>
                <c:pt idx="3546">
                  <c:v>2017.624</c:v>
                </c:pt>
                <c:pt idx="3547">
                  <c:v>2017.627</c:v>
                </c:pt>
                <c:pt idx="3548">
                  <c:v>2017.6279999999999</c:v>
                </c:pt>
                <c:pt idx="3549">
                  <c:v>2017.6410000000001</c:v>
                </c:pt>
                <c:pt idx="3550">
                  <c:v>2017.644</c:v>
                </c:pt>
                <c:pt idx="3551">
                  <c:v>2017.645</c:v>
                </c:pt>
                <c:pt idx="3552">
                  <c:v>2017.6489999999999</c:v>
                </c:pt>
                <c:pt idx="3553">
                  <c:v>2017.652</c:v>
                </c:pt>
                <c:pt idx="3554">
                  <c:v>2017.654</c:v>
                </c:pt>
                <c:pt idx="3555">
                  <c:v>2017.6559999999999</c:v>
                </c:pt>
                <c:pt idx="3556">
                  <c:v>2017.66</c:v>
                </c:pt>
                <c:pt idx="3557">
                  <c:v>2017.662</c:v>
                </c:pt>
                <c:pt idx="3558">
                  <c:v>2017.6659999999999</c:v>
                </c:pt>
                <c:pt idx="3559">
                  <c:v>2017.671</c:v>
                </c:pt>
                <c:pt idx="3560">
                  <c:v>2017.673</c:v>
                </c:pt>
                <c:pt idx="3561">
                  <c:v>2017.675</c:v>
                </c:pt>
                <c:pt idx="3562">
                  <c:v>2017.6780000000001</c:v>
                </c:pt>
                <c:pt idx="3563">
                  <c:v>2017.681</c:v>
                </c:pt>
                <c:pt idx="3564">
                  <c:v>2017.684</c:v>
                </c:pt>
                <c:pt idx="3565">
                  <c:v>2017.6880000000001</c:v>
                </c:pt>
                <c:pt idx="3566">
                  <c:v>2017.6880000000001</c:v>
                </c:pt>
                <c:pt idx="3567">
                  <c:v>2017.692</c:v>
                </c:pt>
                <c:pt idx="3568">
                  <c:v>2017.6980000000001</c:v>
                </c:pt>
                <c:pt idx="3569">
                  <c:v>2017.712</c:v>
                </c:pt>
                <c:pt idx="3570">
                  <c:v>2017.7170000000001</c:v>
                </c:pt>
                <c:pt idx="3571">
                  <c:v>2017.72</c:v>
                </c:pt>
                <c:pt idx="3572">
                  <c:v>2017.721</c:v>
                </c:pt>
                <c:pt idx="3573">
                  <c:v>2017.7249999999999</c:v>
                </c:pt>
                <c:pt idx="3574">
                  <c:v>2017.7270000000001</c:v>
                </c:pt>
                <c:pt idx="3575">
                  <c:v>2017.73</c:v>
                </c:pt>
                <c:pt idx="3576">
                  <c:v>2017.7329999999999</c:v>
                </c:pt>
                <c:pt idx="3577">
                  <c:v>2017.7349999999999</c:v>
                </c:pt>
                <c:pt idx="3578">
                  <c:v>2017.739</c:v>
                </c:pt>
                <c:pt idx="3579">
                  <c:v>2017.752</c:v>
                </c:pt>
                <c:pt idx="3580">
                  <c:v>2017.7539999999999</c:v>
                </c:pt>
                <c:pt idx="3581">
                  <c:v>2017.758</c:v>
                </c:pt>
                <c:pt idx="3582">
                  <c:v>2017.7619999999999</c:v>
                </c:pt>
                <c:pt idx="3583">
                  <c:v>2017.7629999999999</c:v>
                </c:pt>
                <c:pt idx="3584">
                  <c:v>2017.77</c:v>
                </c:pt>
                <c:pt idx="3585">
                  <c:v>2017.7719999999999</c:v>
                </c:pt>
                <c:pt idx="3586">
                  <c:v>2017.7729999999999</c:v>
                </c:pt>
                <c:pt idx="3587">
                  <c:v>2017.7809999999999</c:v>
                </c:pt>
                <c:pt idx="3588">
                  <c:v>2017.7909999999999</c:v>
                </c:pt>
                <c:pt idx="3589">
                  <c:v>2017.7940000000001</c:v>
                </c:pt>
                <c:pt idx="3590">
                  <c:v>2017.797</c:v>
                </c:pt>
                <c:pt idx="3591">
                  <c:v>2017.8019999999999</c:v>
                </c:pt>
                <c:pt idx="3592">
                  <c:v>2017.808</c:v>
                </c:pt>
                <c:pt idx="3593">
                  <c:v>2017.809</c:v>
                </c:pt>
                <c:pt idx="3594">
                  <c:v>2017.8130000000001</c:v>
                </c:pt>
                <c:pt idx="3595">
                  <c:v>2017.8150000000001</c:v>
                </c:pt>
                <c:pt idx="3596">
                  <c:v>2017.817</c:v>
                </c:pt>
                <c:pt idx="3597">
                  <c:v>2017.826</c:v>
                </c:pt>
                <c:pt idx="3598">
                  <c:v>2017.829</c:v>
                </c:pt>
                <c:pt idx="3599">
                  <c:v>2017.8320000000001</c:v>
                </c:pt>
                <c:pt idx="3600">
                  <c:v>2017.835</c:v>
                </c:pt>
                <c:pt idx="3601">
                  <c:v>2017.837</c:v>
                </c:pt>
                <c:pt idx="3602">
                  <c:v>2017.84</c:v>
                </c:pt>
                <c:pt idx="3603">
                  <c:v>2017.846</c:v>
                </c:pt>
                <c:pt idx="3604">
                  <c:v>2017.847</c:v>
                </c:pt>
                <c:pt idx="3605">
                  <c:v>2017.8510000000001</c:v>
                </c:pt>
                <c:pt idx="3606">
                  <c:v>2017.854</c:v>
                </c:pt>
                <c:pt idx="3607">
                  <c:v>2017.86</c:v>
                </c:pt>
                <c:pt idx="3608">
                  <c:v>2017.8610000000001</c:v>
                </c:pt>
                <c:pt idx="3609">
                  <c:v>2017.865</c:v>
                </c:pt>
                <c:pt idx="3610">
                  <c:v>2017.8710000000001</c:v>
                </c:pt>
                <c:pt idx="3611">
                  <c:v>2017.873</c:v>
                </c:pt>
                <c:pt idx="3612">
                  <c:v>2017.876</c:v>
                </c:pt>
                <c:pt idx="3613">
                  <c:v>2017.8789999999999</c:v>
                </c:pt>
                <c:pt idx="3614">
                  <c:v>2017.8810000000001</c:v>
                </c:pt>
                <c:pt idx="3615">
                  <c:v>2017.885</c:v>
                </c:pt>
                <c:pt idx="3616">
                  <c:v>2017.8869999999999</c:v>
                </c:pt>
                <c:pt idx="3617">
                  <c:v>2017.89</c:v>
                </c:pt>
                <c:pt idx="3618">
                  <c:v>2017.8920000000001</c:v>
                </c:pt>
                <c:pt idx="3619">
                  <c:v>2017.895</c:v>
                </c:pt>
                <c:pt idx="3620">
                  <c:v>2017.904</c:v>
                </c:pt>
                <c:pt idx="3621">
                  <c:v>2017.9079999999999</c:v>
                </c:pt>
                <c:pt idx="3622">
                  <c:v>2017.9110000000001</c:v>
                </c:pt>
                <c:pt idx="3623">
                  <c:v>2017.9179999999999</c:v>
                </c:pt>
                <c:pt idx="3624">
                  <c:v>2017.92</c:v>
                </c:pt>
                <c:pt idx="3625">
                  <c:v>2017.923</c:v>
                </c:pt>
                <c:pt idx="3626">
                  <c:v>2017.925</c:v>
                </c:pt>
                <c:pt idx="3627">
                  <c:v>2017.94</c:v>
                </c:pt>
                <c:pt idx="3628">
                  <c:v>2017.941</c:v>
                </c:pt>
                <c:pt idx="3629">
                  <c:v>2017.943</c:v>
                </c:pt>
                <c:pt idx="3630">
                  <c:v>2017.9469999999999</c:v>
                </c:pt>
                <c:pt idx="3631">
                  <c:v>2017.95</c:v>
                </c:pt>
                <c:pt idx="3632">
                  <c:v>2017.9549999999999</c:v>
                </c:pt>
                <c:pt idx="3633">
                  <c:v>2017.9590000000001</c:v>
                </c:pt>
                <c:pt idx="3634">
                  <c:v>2017.961</c:v>
                </c:pt>
                <c:pt idx="3635">
                  <c:v>2017.9639999999999</c:v>
                </c:pt>
                <c:pt idx="3636">
                  <c:v>2017.9670000000001</c:v>
                </c:pt>
                <c:pt idx="3637">
                  <c:v>2017.9690000000001</c:v>
                </c:pt>
                <c:pt idx="3638">
                  <c:v>2017.972</c:v>
                </c:pt>
                <c:pt idx="3639">
                  <c:v>2017.9770000000001</c:v>
                </c:pt>
                <c:pt idx="3640">
                  <c:v>2017.98</c:v>
                </c:pt>
                <c:pt idx="3641">
                  <c:v>2017.9829999999999</c:v>
                </c:pt>
                <c:pt idx="3642">
                  <c:v>2017.9880000000001</c:v>
                </c:pt>
                <c:pt idx="3643">
                  <c:v>2017.991</c:v>
                </c:pt>
                <c:pt idx="3644">
                  <c:v>2017.9939999999999</c:v>
                </c:pt>
                <c:pt idx="3645">
                  <c:v>2017.999</c:v>
                </c:pt>
                <c:pt idx="3646">
                  <c:v>2018.001</c:v>
                </c:pt>
                <c:pt idx="3647">
                  <c:v>2018.0039999999999</c:v>
                </c:pt>
                <c:pt idx="3648">
                  <c:v>2018.0429999999999</c:v>
                </c:pt>
                <c:pt idx="3649">
                  <c:v>2018.076</c:v>
                </c:pt>
                <c:pt idx="3650">
                  <c:v>2018.079</c:v>
                </c:pt>
                <c:pt idx="3651">
                  <c:v>2018.0840000000001</c:v>
                </c:pt>
                <c:pt idx="3652">
                  <c:v>2018.087</c:v>
                </c:pt>
                <c:pt idx="3653">
                  <c:v>2018.09</c:v>
                </c:pt>
                <c:pt idx="3654">
                  <c:v>2018.098</c:v>
                </c:pt>
                <c:pt idx="3655">
                  <c:v>2018.1010000000001</c:v>
                </c:pt>
                <c:pt idx="3656">
                  <c:v>2018.1030000000001</c:v>
                </c:pt>
                <c:pt idx="3657">
                  <c:v>2018.107</c:v>
                </c:pt>
                <c:pt idx="3658">
                  <c:v>2018.115</c:v>
                </c:pt>
                <c:pt idx="3659">
                  <c:v>2018.117</c:v>
                </c:pt>
                <c:pt idx="3660">
                  <c:v>2018.12</c:v>
                </c:pt>
                <c:pt idx="3661">
                  <c:v>2018.123</c:v>
                </c:pt>
                <c:pt idx="3662">
                  <c:v>2018.126</c:v>
                </c:pt>
                <c:pt idx="3663">
                  <c:v>2018.127</c:v>
                </c:pt>
                <c:pt idx="3664">
                  <c:v>2018.1310000000001</c:v>
                </c:pt>
                <c:pt idx="3665">
                  <c:v>2018.136</c:v>
                </c:pt>
                <c:pt idx="3666">
                  <c:v>2018.1389999999999</c:v>
                </c:pt>
                <c:pt idx="3667">
                  <c:v>2018.1420000000001</c:v>
                </c:pt>
                <c:pt idx="3668">
                  <c:v>2018.143</c:v>
                </c:pt>
                <c:pt idx="3669">
                  <c:v>2018.152</c:v>
                </c:pt>
                <c:pt idx="3670">
                  <c:v>2018.155</c:v>
                </c:pt>
                <c:pt idx="3671">
                  <c:v>2018.1579999999999</c:v>
                </c:pt>
                <c:pt idx="3672">
                  <c:v>2018.1610000000001</c:v>
                </c:pt>
                <c:pt idx="3673">
                  <c:v>2018.1659999999999</c:v>
                </c:pt>
                <c:pt idx="3674">
                  <c:v>2018.175</c:v>
                </c:pt>
                <c:pt idx="3675">
                  <c:v>2018.1769999999999</c:v>
                </c:pt>
                <c:pt idx="3676">
                  <c:v>2018.18</c:v>
                </c:pt>
                <c:pt idx="3677">
                  <c:v>2018.182</c:v>
                </c:pt>
                <c:pt idx="3678">
                  <c:v>2018.1849999999999</c:v>
                </c:pt>
                <c:pt idx="3679">
                  <c:v>2018.1869999999999</c:v>
                </c:pt>
                <c:pt idx="3680">
                  <c:v>2018.191</c:v>
                </c:pt>
                <c:pt idx="3681">
                  <c:v>2018.194</c:v>
                </c:pt>
                <c:pt idx="3682">
                  <c:v>2018.1959999999999</c:v>
                </c:pt>
                <c:pt idx="3683">
                  <c:v>2018.1990000000001</c:v>
                </c:pt>
                <c:pt idx="3684">
                  <c:v>2018.202</c:v>
                </c:pt>
                <c:pt idx="3685">
                  <c:v>2018.2049999999999</c:v>
                </c:pt>
                <c:pt idx="3686">
                  <c:v>2018.213</c:v>
                </c:pt>
                <c:pt idx="3687">
                  <c:v>2018.2149999999999</c:v>
                </c:pt>
                <c:pt idx="3688">
                  <c:v>2018.2180000000001</c:v>
                </c:pt>
                <c:pt idx="3689">
                  <c:v>2018.221</c:v>
                </c:pt>
                <c:pt idx="3690">
                  <c:v>2018.2270000000001</c:v>
                </c:pt>
                <c:pt idx="3691">
                  <c:v>2018.2280000000001</c:v>
                </c:pt>
                <c:pt idx="3692">
                  <c:v>2018.232</c:v>
                </c:pt>
                <c:pt idx="3693">
                  <c:v>2018.2349999999999</c:v>
                </c:pt>
                <c:pt idx="3694">
                  <c:v>2018.2370000000001</c:v>
                </c:pt>
                <c:pt idx="3695">
                  <c:v>2018.239</c:v>
                </c:pt>
                <c:pt idx="3696">
                  <c:v>2018.2429999999999</c:v>
                </c:pt>
                <c:pt idx="3697">
                  <c:v>2018.251</c:v>
                </c:pt>
                <c:pt idx="3698">
                  <c:v>2018.2539999999999</c:v>
                </c:pt>
                <c:pt idx="3699">
                  <c:v>2018.2570000000001</c:v>
                </c:pt>
                <c:pt idx="3700">
                  <c:v>2018.259</c:v>
                </c:pt>
                <c:pt idx="3701">
                  <c:v>2018.261</c:v>
                </c:pt>
                <c:pt idx="3702">
                  <c:v>2018.2660000000001</c:v>
                </c:pt>
                <c:pt idx="3703">
                  <c:v>2018.268</c:v>
                </c:pt>
                <c:pt idx="3704">
                  <c:v>2018.27</c:v>
                </c:pt>
                <c:pt idx="3705">
                  <c:v>2018.2729999999999</c:v>
                </c:pt>
                <c:pt idx="3706">
                  <c:v>2018.2760000000001</c:v>
                </c:pt>
                <c:pt idx="3707">
                  <c:v>2018.278</c:v>
                </c:pt>
                <c:pt idx="3708">
                  <c:v>2018.2809999999999</c:v>
                </c:pt>
                <c:pt idx="3709">
                  <c:v>2018.2919999999999</c:v>
                </c:pt>
                <c:pt idx="3710">
                  <c:v>2018.2950000000001</c:v>
                </c:pt>
                <c:pt idx="3711">
                  <c:v>2018.3040000000001</c:v>
                </c:pt>
                <c:pt idx="3712">
                  <c:v>2018.306</c:v>
                </c:pt>
                <c:pt idx="3713">
                  <c:v>2018.309</c:v>
                </c:pt>
                <c:pt idx="3714">
                  <c:v>2018.3109999999999</c:v>
                </c:pt>
                <c:pt idx="3715">
                  <c:v>2018.3140000000001</c:v>
                </c:pt>
                <c:pt idx="3716">
                  <c:v>2018.317</c:v>
                </c:pt>
                <c:pt idx="3717">
                  <c:v>2018.319</c:v>
                </c:pt>
                <c:pt idx="3718">
                  <c:v>2018.3209999999999</c:v>
                </c:pt>
                <c:pt idx="3719">
                  <c:v>2018.3309999999999</c:v>
                </c:pt>
                <c:pt idx="3720">
                  <c:v>2018.3330000000001</c:v>
                </c:pt>
                <c:pt idx="3721">
                  <c:v>2018.34</c:v>
                </c:pt>
                <c:pt idx="3722">
                  <c:v>2018.3420000000001</c:v>
                </c:pt>
                <c:pt idx="3723">
                  <c:v>2018.345</c:v>
                </c:pt>
                <c:pt idx="3724">
                  <c:v>2018.347</c:v>
                </c:pt>
                <c:pt idx="3725">
                  <c:v>2018.35</c:v>
                </c:pt>
                <c:pt idx="3726">
                  <c:v>2018.3520000000001</c:v>
                </c:pt>
                <c:pt idx="3727">
                  <c:v>2018.367</c:v>
                </c:pt>
                <c:pt idx="3728">
                  <c:v>2018.3679999999999</c:v>
                </c:pt>
                <c:pt idx="3729">
                  <c:v>2018.3710000000001</c:v>
                </c:pt>
                <c:pt idx="3730">
                  <c:v>2018.373</c:v>
                </c:pt>
                <c:pt idx="3731">
                  <c:v>2018.377</c:v>
                </c:pt>
                <c:pt idx="3732">
                  <c:v>2018.38</c:v>
                </c:pt>
                <c:pt idx="3733">
                  <c:v>2018.383</c:v>
                </c:pt>
                <c:pt idx="3734">
                  <c:v>2018.384</c:v>
                </c:pt>
                <c:pt idx="3735">
                  <c:v>2018.3879999999999</c:v>
                </c:pt>
                <c:pt idx="3736">
                  <c:v>2018.3910000000001</c:v>
                </c:pt>
                <c:pt idx="3737">
                  <c:v>2018.393</c:v>
                </c:pt>
                <c:pt idx="3738">
                  <c:v>2018.396</c:v>
                </c:pt>
                <c:pt idx="3739">
                  <c:v>2018.402</c:v>
                </c:pt>
                <c:pt idx="3740">
                  <c:v>2018.405</c:v>
                </c:pt>
                <c:pt idx="3741">
                  <c:v>2018.4059999999999</c:v>
                </c:pt>
                <c:pt idx="3742">
                  <c:v>2018.41</c:v>
                </c:pt>
                <c:pt idx="3743">
                  <c:v>2018.412</c:v>
                </c:pt>
                <c:pt idx="3744">
                  <c:v>2018.415</c:v>
                </c:pt>
                <c:pt idx="3745">
                  <c:v>2018.4190000000001</c:v>
                </c:pt>
                <c:pt idx="3746">
                  <c:v>2018.424</c:v>
                </c:pt>
                <c:pt idx="3747">
                  <c:v>2018.4259999999999</c:v>
                </c:pt>
                <c:pt idx="3748">
                  <c:v>2018.4290000000001</c:v>
                </c:pt>
                <c:pt idx="3749">
                  <c:v>2018.431</c:v>
                </c:pt>
                <c:pt idx="3750">
                  <c:v>2018.44</c:v>
                </c:pt>
                <c:pt idx="3751">
                  <c:v>2018.443</c:v>
                </c:pt>
                <c:pt idx="3752">
                  <c:v>2018.4459999999999</c:v>
                </c:pt>
                <c:pt idx="3753">
                  <c:v>2018.4469999999999</c:v>
                </c:pt>
                <c:pt idx="3754">
                  <c:v>2018.45</c:v>
                </c:pt>
                <c:pt idx="3755">
                  <c:v>2018.4570000000001</c:v>
                </c:pt>
                <c:pt idx="3756">
                  <c:v>2018.46</c:v>
                </c:pt>
                <c:pt idx="3757">
                  <c:v>2018.462</c:v>
                </c:pt>
                <c:pt idx="3758">
                  <c:v>2018.4649999999999</c:v>
                </c:pt>
                <c:pt idx="3759">
                  <c:v>2018.4670000000001</c:v>
                </c:pt>
                <c:pt idx="3760">
                  <c:v>2018.47</c:v>
                </c:pt>
                <c:pt idx="3761">
                  <c:v>2018.4839999999999</c:v>
                </c:pt>
                <c:pt idx="3762">
                  <c:v>2018.4860000000001</c:v>
                </c:pt>
                <c:pt idx="3763">
                  <c:v>2018.4880000000001</c:v>
                </c:pt>
                <c:pt idx="3764">
                  <c:v>2018.4970000000001</c:v>
                </c:pt>
                <c:pt idx="3765">
                  <c:v>2018.5</c:v>
                </c:pt>
                <c:pt idx="3766">
                  <c:v>2018.5029999999999</c:v>
                </c:pt>
                <c:pt idx="3767">
                  <c:v>2018.5060000000001</c:v>
                </c:pt>
                <c:pt idx="3768">
                  <c:v>2018.509</c:v>
                </c:pt>
                <c:pt idx="3769">
                  <c:v>2018.5129999999999</c:v>
                </c:pt>
                <c:pt idx="3770">
                  <c:v>2018.5129999999999</c:v>
                </c:pt>
                <c:pt idx="3771">
                  <c:v>2018.52</c:v>
                </c:pt>
                <c:pt idx="3772">
                  <c:v>2018.521</c:v>
                </c:pt>
                <c:pt idx="3773">
                  <c:v>2018.5250000000001</c:v>
                </c:pt>
                <c:pt idx="3774">
                  <c:v>2018.528</c:v>
                </c:pt>
                <c:pt idx="3775">
                  <c:v>2018.5309999999999</c:v>
                </c:pt>
                <c:pt idx="3776">
                  <c:v>2018.5319999999999</c:v>
                </c:pt>
                <c:pt idx="3777">
                  <c:v>2018.5350000000001</c:v>
                </c:pt>
                <c:pt idx="3778">
                  <c:v>2018.539</c:v>
                </c:pt>
                <c:pt idx="3779">
                  <c:v>2018.6479999999999</c:v>
                </c:pt>
                <c:pt idx="3780">
                  <c:v>2018.652</c:v>
                </c:pt>
                <c:pt idx="3781">
                  <c:v>2018.654</c:v>
                </c:pt>
                <c:pt idx="3782">
                  <c:v>2018.6559999999999</c:v>
                </c:pt>
                <c:pt idx="3783">
                  <c:v>2018.6579999999999</c:v>
                </c:pt>
                <c:pt idx="3784">
                  <c:v>2018.6610000000001</c:v>
                </c:pt>
                <c:pt idx="3785">
                  <c:v>2018.665</c:v>
                </c:pt>
                <c:pt idx="3786">
                  <c:v>2018.6759999999999</c:v>
                </c:pt>
                <c:pt idx="3787">
                  <c:v>2018.6790000000001</c:v>
                </c:pt>
                <c:pt idx="3788">
                  <c:v>2018.681</c:v>
                </c:pt>
                <c:pt idx="3789">
                  <c:v>2018.684</c:v>
                </c:pt>
                <c:pt idx="3790">
                  <c:v>2018.6859999999999</c:v>
                </c:pt>
                <c:pt idx="3791">
                  <c:v>2018.69</c:v>
                </c:pt>
                <c:pt idx="3792">
                  <c:v>2018.691</c:v>
                </c:pt>
                <c:pt idx="3793">
                  <c:v>2018.694</c:v>
                </c:pt>
                <c:pt idx="3794">
                  <c:v>2018.6969999999999</c:v>
                </c:pt>
                <c:pt idx="3795">
                  <c:v>2018.701</c:v>
                </c:pt>
                <c:pt idx="3796">
                  <c:v>2018.702</c:v>
                </c:pt>
                <c:pt idx="3797">
                  <c:v>2018.7139999999999</c:v>
                </c:pt>
                <c:pt idx="3798">
                  <c:v>2018.7170000000001</c:v>
                </c:pt>
                <c:pt idx="3799">
                  <c:v>2018.721</c:v>
                </c:pt>
                <c:pt idx="3800">
                  <c:v>2018.7280000000001</c:v>
                </c:pt>
                <c:pt idx="3801">
                  <c:v>2018.73</c:v>
                </c:pt>
                <c:pt idx="3802">
                  <c:v>2018.7329999999999</c:v>
                </c:pt>
                <c:pt idx="3803">
                  <c:v>2018.7360000000001</c:v>
                </c:pt>
                <c:pt idx="3804">
                  <c:v>2018.7380000000001</c:v>
                </c:pt>
                <c:pt idx="3805">
                  <c:v>2018.741</c:v>
                </c:pt>
                <c:pt idx="3806">
                  <c:v>2018.7429999999999</c:v>
                </c:pt>
                <c:pt idx="3807">
                  <c:v>2018.752</c:v>
                </c:pt>
                <c:pt idx="3808">
                  <c:v>2018.7550000000001</c:v>
                </c:pt>
                <c:pt idx="3809">
                  <c:v>2018.758</c:v>
                </c:pt>
                <c:pt idx="3810">
                  <c:v>2018.76</c:v>
                </c:pt>
                <c:pt idx="3811">
                  <c:v>2018.7660000000001</c:v>
                </c:pt>
                <c:pt idx="3812">
                  <c:v>2018.769</c:v>
                </c:pt>
                <c:pt idx="3813">
                  <c:v>2018.771</c:v>
                </c:pt>
                <c:pt idx="3814">
                  <c:v>2018.7729999999999</c:v>
                </c:pt>
                <c:pt idx="3815">
                  <c:v>2018.7760000000001</c:v>
                </c:pt>
                <c:pt idx="3816">
                  <c:v>2018.779</c:v>
                </c:pt>
                <c:pt idx="3817">
                  <c:v>2018.7829999999999</c:v>
                </c:pt>
                <c:pt idx="3818">
                  <c:v>2018.7940000000001</c:v>
                </c:pt>
                <c:pt idx="3819">
                  <c:v>2018.797</c:v>
                </c:pt>
                <c:pt idx="3820">
                  <c:v>2018.8030000000001</c:v>
                </c:pt>
                <c:pt idx="3821">
                  <c:v>2018.808</c:v>
                </c:pt>
                <c:pt idx="3822">
                  <c:v>2018.81</c:v>
                </c:pt>
                <c:pt idx="3823">
                  <c:v>2018.8240000000001</c:v>
                </c:pt>
                <c:pt idx="3824">
                  <c:v>2018.827</c:v>
                </c:pt>
                <c:pt idx="3825">
                  <c:v>2018.83</c:v>
                </c:pt>
                <c:pt idx="3826">
                  <c:v>2018.8320000000001</c:v>
                </c:pt>
                <c:pt idx="3827">
                  <c:v>2018.836</c:v>
                </c:pt>
                <c:pt idx="3828">
                  <c:v>2018.8440000000001</c:v>
                </c:pt>
                <c:pt idx="3829">
                  <c:v>2018.846</c:v>
                </c:pt>
                <c:pt idx="3830">
                  <c:v>2018.848</c:v>
                </c:pt>
                <c:pt idx="3831">
                  <c:v>2018.8510000000001</c:v>
                </c:pt>
                <c:pt idx="3832">
                  <c:v>2018.854</c:v>
                </c:pt>
                <c:pt idx="3833">
                  <c:v>2018.857</c:v>
                </c:pt>
                <c:pt idx="3834">
                  <c:v>2018.8579999999999</c:v>
                </c:pt>
                <c:pt idx="3835">
                  <c:v>2018.865</c:v>
                </c:pt>
                <c:pt idx="3836">
                  <c:v>2018.87</c:v>
                </c:pt>
                <c:pt idx="3837">
                  <c:v>2018.8789999999999</c:v>
                </c:pt>
              </c:numCache>
            </c:numRef>
          </c:xVal>
          <c:yVal>
            <c:numRef>
              <c:f>Sheet1!$C$2:$C$3839</c:f>
              <c:numCache>
                <c:formatCode>General</c:formatCode>
                <c:ptCount val="3838"/>
                <c:pt idx="21">
                  <c:v>5.1409999999999997E-3</c:v>
                </c:pt>
                <c:pt idx="22">
                  <c:v>5.9560000000000004E-3</c:v>
                </c:pt>
                <c:pt idx="23">
                  <c:v>6.3070000000000001E-3</c:v>
                </c:pt>
                <c:pt idx="24">
                  <c:v>6.3090000000000004E-3</c:v>
                </c:pt>
                <c:pt idx="25">
                  <c:v>6.3870000000000003E-3</c:v>
                </c:pt>
                <c:pt idx="26">
                  <c:v>6.6490000000000004E-3</c:v>
                </c:pt>
                <c:pt idx="27">
                  <c:v>7.0140000000000003E-3</c:v>
                </c:pt>
                <c:pt idx="28">
                  <c:v>7.7489999999999998E-3</c:v>
                </c:pt>
                <c:pt idx="29">
                  <c:v>7.7840000000000001E-3</c:v>
                </c:pt>
                <c:pt idx="30">
                  <c:v>8.0280000000000004E-3</c:v>
                </c:pt>
                <c:pt idx="31">
                  <c:v>8.286E-3</c:v>
                </c:pt>
                <c:pt idx="32">
                  <c:v>8.3140000000000002E-3</c:v>
                </c:pt>
                <c:pt idx="33">
                  <c:v>8.3160000000000005E-3</c:v>
                </c:pt>
                <c:pt idx="34">
                  <c:v>8.3260000000000001E-3</c:v>
                </c:pt>
                <c:pt idx="35">
                  <c:v>8.4679999999999998E-3</c:v>
                </c:pt>
                <c:pt idx="36">
                  <c:v>8.4799999999999997E-3</c:v>
                </c:pt>
                <c:pt idx="37">
                  <c:v>9.3670000000000003E-3</c:v>
                </c:pt>
                <c:pt idx="38">
                  <c:v>1.0312E-2</c:v>
                </c:pt>
                <c:pt idx="39">
                  <c:v>1.2198000000000001E-2</c:v>
                </c:pt>
                <c:pt idx="40">
                  <c:v>1.4192E-2</c:v>
                </c:pt>
                <c:pt idx="41">
                  <c:v>1.4709E-2</c:v>
                </c:pt>
                <c:pt idx="42">
                  <c:v>1.4710000000000001E-2</c:v>
                </c:pt>
                <c:pt idx="43">
                  <c:v>1.4711E-2</c:v>
                </c:pt>
                <c:pt idx="44">
                  <c:v>1.6286999999999999E-2</c:v>
                </c:pt>
                <c:pt idx="45">
                  <c:v>1.8612E-2</c:v>
                </c:pt>
                <c:pt idx="46">
                  <c:v>2.0698999999999999E-2</c:v>
                </c:pt>
                <c:pt idx="47">
                  <c:v>2.2460000000000001E-2</c:v>
                </c:pt>
                <c:pt idx="48">
                  <c:v>2.4126000000000002E-2</c:v>
                </c:pt>
                <c:pt idx="49">
                  <c:v>2.4233999999999999E-2</c:v>
                </c:pt>
                <c:pt idx="50">
                  <c:v>2.5857000000000002E-2</c:v>
                </c:pt>
                <c:pt idx="51">
                  <c:v>2.6301000000000001E-2</c:v>
                </c:pt>
                <c:pt idx="52">
                  <c:v>2.6747E-2</c:v>
                </c:pt>
                <c:pt idx="53">
                  <c:v>2.7149E-2</c:v>
                </c:pt>
                <c:pt idx="54">
                  <c:v>2.7154999999999999E-2</c:v>
                </c:pt>
                <c:pt idx="55">
                  <c:v>2.716E-2</c:v>
                </c:pt>
                <c:pt idx="56">
                  <c:v>2.7990000000000001E-2</c:v>
                </c:pt>
                <c:pt idx="57">
                  <c:v>2.8492E-2</c:v>
                </c:pt>
                <c:pt idx="58">
                  <c:v>2.9538999999999999E-2</c:v>
                </c:pt>
                <c:pt idx="59">
                  <c:v>2.9652000000000001E-2</c:v>
                </c:pt>
                <c:pt idx="60">
                  <c:v>2.9721000000000001E-2</c:v>
                </c:pt>
                <c:pt idx="61">
                  <c:v>2.9722999999999999E-2</c:v>
                </c:pt>
                <c:pt idx="62">
                  <c:v>3.0651000000000001E-2</c:v>
                </c:pt>
                <c:pt idx="63">
                  <c:v>3.1822999999999997E-2</c:v>
                </c:pt>
                <c:pt idx="64">
                  <c:v>3.2495999999999997E-2</c:v>
                </c:pt>
                <c:pt idx="65">
                  <c:v>3.2617E-2</c:v>
                </c:pt>
                <c:pt idx="66">
                  <c:v>3.2629999999999999E-2</c:v>
                </c:pt>
                <c:pt idx="67">
                  <c:v>3.3061E-2</c:v>
                </c:pt>
                <c:pt idx="68">
                  <c:v>3.3779000000000003E-2</c:v>
                </c:pt>
                <c:pt idx="69">
                  <c:v>3.3921E-2</c:v>
                </c:pt>
                <c:pt idx="70">
                  <c:v>3.4334999999999997E-2</c:v>
                </c:pt>
                <c:pt idx="71">
                  <c:v>3.5241000000000001E-2</c:v>
                </c:pt>
                <c:pt idx="72">
                  <c:v>3.5698000000000001E-2</c:v>
                </c:pt>
                <c:pt idx="73">
                  <c:v>3.6262000000000003E-2</c:v>
                </c:pt>
                <c:pt idx="74">
                  <c:v>3.6962000000000002E-2</c:v>
                </c:pt>
                <c:pt idx="75">
                  <c:v>3.7150000000000002E-2</c:v>
                </c:pt>
                <c:pt idx="76">
                  <c:v>3.7432E-2</c:v>
                </c:pt>
                <c:pt idx="77">
                  <c:v>3.7765E-2</c:v>
                </c:pt>
                <c:pt idx="78">
                  <c:v>3.8270999999999999E-2</c:v>
                </c:pt>
                <c:pt idx="79">
                  <c:v>3.9044000000000002E-2</c:v>
                </c:pt>
                <c:pt idx="80">
                  <c:v>3.9394999999999999E-2</c:v>
                </c:pt>
                <c:pt idx="81">
                  <c:v>4.0071000000000002E-2</c:v>
                </c:pt>
                <c:pt idx="82">
                  <c:v>4.0293000000000002E-2</c:v>
                </c:pt>
                <c:pt idx="83">
                  <c:v>4.0611000000000001E-2</c:v>
                </c:pt>
                <c:pt idx="84">
                  <c:v>4.1499000000000001E-2</c:v>
                </c:pt>
                <c:pt idx="85">
                  <c:v>4.1821999999999998E-2</c:v>
                </c:pt>
                <c:pt idx="86">
                  <c:v>4.1978000000000001E-2</c:v>
                </c:pt>
                <c:pt idx="87">
                  <c:v>4.3117999999999997E-2</c:v>
                </c:pt>
                <c:pt idx="88">
                  <c:v>4.3802000000000001E-2</c:v>
                </c:pt>
                <c:pt idx="89">
                  <c:v>4.5307E-2</c:v>
                </c:pt>
                <c:pt idx="90">
                  <c:v>4.6120000000000001E-2</c:v>
                </c:pt>
                <c:pt idx="91">
                  <c:v>4.6476000000000003E-2</c:v>
                </c:pt>
                <c:pt idx="92">
                  <c:v>4.6849000000000002E-2</c:v>
                </c:pt>
                <c:pt idx="93">
                  <c:v>4.7267000000000003E-2</c:v>
                </c:pt>
                <c:pt idx="94">
                  <c:v>4.7532999999999999E-2</c:v>
                </c:pt>
                <c:pt idx="95">
                  <c:v>4.8905999999999998E-2</c:v>
                </c:pt>
                <c:pt idx="96">
                  <c:v>4.9742000000000001E-2</c:v>
                </c:pt>
                <c:pt idx="97">
                  <c:v>5.1124000000000003E-2</c:v>
                </c:pt>
                <c:pt idx="98">
                  <c:v>5.1603999999999997E-2</c:v>
                </c:pt>
                <c:pt idx="99">
                  <c:v>5.1700999999999997E-2</c:v>
                </c:pt>
                <c:pt idx="100">
                  <c:v>5.1730999999999999E-2</c:v>
                </c:pt>
                <c:pt idx="101">
                  <c:v>5.2262999999999997E-2</c:v>
                </c:pt>
                <c:pt idx="102">
                  <c:v>5.3644999999999998E-2</c:v>
                </c:pt>
                <c:pt idx="103">
                  <c:v>5.4371000000000003E-2</c:v>
                </c:pt>
                <c:pt idx="104">
                  <c:v>5.4418000000000001E-2</c:v>
                </c:pt>
                <c:pt idx="105">
                  <c:v>5.5468999999999997E-2</c:v>
                </c:pt>
                <c:pt idx="106">
                  <c:v>5.5742E-2</c:v>
                </c:pt>
                <c:pt idx="107">
                  <c:v>5.5779000000000002E-2</c:v>
                </c:pt>
                <c:pt idx="108">
                  <c:v>5.6871999999999999E-2</c:v>
                </c:pt>
                <c:pt idx="109">
                  <c:v>5.7730999999999998E-2</c:v>
                </c:pt>
                <c:pt idx="110">
                  <c:v>5.7733E-2</c:v>
                </c:pt>
                <c:pt idx="111">
                  <c:v>5.8196999999999999E-2</c:v>
                </c:pt>
                <c:pt idx="112">
                  <c:v>5.9394000000000002E-2</c:v>
                </c:pt>
                <c:pt idx="113">
                  <c:v>6.0134E-2</c:v>
                </c:pt>
                <c:pt idx="114">
                  <c:v>6.0145999999999998E-2</c:v>
                </c:pt>
                <c:pt idx="115">
                  <c:v>6.0226000000000002E-2</c:v>
                </c:pt>
                <c:pt idx="116">
                  <c:v>6.1337000000000003E-2</c:v>
                </c:pt>
                <c:pt idx="117">
                  <c:v>6.1813E-2</c:v>
                </c:pt>
                <c:pt idx="118">
                  <c:v>6.2413000000000003E-2</c:v>
                </c:pt>
                <c:pt idx="119">
                  <c:v>6.2761999999999998E-2</c:v>
                </c:pt>
                <c:pt idx="120">
                  <c:v>6.3069E-2</c:v>
                </c:pt>
                <c:pt idx="121">
                  <c:v>6.3535999999999995E-2</c:v>
                </c:pt>
                <c:pt idx="122">
                  <c:v>6.4227999999999993E-2</c:v>
                </c:pt>
                <c:pt idx="123">
                  <c:v>6.4237000000000002E-2</c:v>
                </c:pt>
                <c:pt idx="124">
                  <c:v>6.4412999999999998E-2</c:v>
                </c:pt>
                <c:pt idx="125">
                  <c:v>6.5296000000000007E-2</c:v>
                </c:pt>
                <c:pt idx="126">
                  <c:v>6.6164000000000001E-2</c:v>
                </c:pt>
                <c:pt idx="127">
                  <c:v>6.6744999999999999E-2</c:v>
                </c:pt>
                <c:pt idx="128">
                  <c:v>6.7721000000000003E-2</c:v>
                </c:pt>
                <c:pt idx="129">
                  <c:v>6.8378999999999995E-2</c:v>
                </c:pt>
                <c:pt idx="130">
                  <c:v>6.9091E-2</c:v>
                </c:pt>
                <c:pt idx="131">
                  <c:v>7.0530999999999996E-2</c:v>
                </c:pt>
                <c:pt idx="132">
                  <c:v>7.0565000000000003E-2</c:v>
                </c:pt>
                <c:pt idx="133">
                  <c:v>7.0574999999999999E-2</c:v>
                </c:pt>
                <c:pt idx="134">
                  <c:v>7.0636000000000004E-2</c:v>
                </c:pt>
                <c:pt idx="135">
                  <c:v>7.1304000000000006E-2</c:v>
                </c:pt>
                <c:pt idx="136">
                  <c:v>7.2002999999999998E-2</c:v>
                </c:pt>
                <c:pt idx="137">
                  <c:v>7.2424000000000002E-2</c:v>
                </c:pt>
                <c:pt idx="138">
                  <c:v>7.2844999999999993E-2</c:v>
                </c:pt>
                <c:pt idx="139">
                  <c:v>7.2895000000000001E-2</c:v>
                </c:pt>
                <c:pt idx="140">
                  <c:v>7.2896000000000002E-2</c:v>
                </c:pt>
                <c:pt idx="141">
                  <c:v>7.3821999999999999E-2</c:v>
                </c:pt>
                <c:pt idx="142">
                  <c:v>7.4584999999999999E-2</c:v>
                </c:pt>
                <c:pt idx="143">
                  <c:v>7.6480999999999993E-2</c:v>
                </c:pt>
                <c:pt idx="144">
                  <c:v>7.7465000000000006E-2</c:v>
                </c:pt>
                <c:pt idx="145">
                  <c:v>7.8232999999999997E-2</c:v>
                </c:pt>
                <c:pt idx="146">
                  <c:v>7.8255000000000005E-2</c:v>
                </c:pt>
                <c:pt idx="147">
                  <c:v>7.9410999999999995E-2</c:v>
                </c:pt>
                <c:pt idx="148">
                  <c:v>8.1474000000000005E-2</c:v>
                </c:pt>
                <c:pt idx="149">
                  <c:v>8.2758999999999999E-2</c:v>
                </c:pt>
                <c:pt idx="150">
                  <c:v>8.3394999999999997E-2</c:v>
                </c:pt>
                <c:pt idx="151">
                  <c:v>8.4381999999999999E-2</c:v>
                </c:pt>
                <c:pt idx="152">
                  <c:v>8.4659999999999999E-2</c:v>
                </c:pt>
                <c:pt idx="153">
                  <c:v>8.5436999999999999E-2</c:v>
                </c:pt>
                <c:pt idx="154">
                  <c:v>8.5666999999999993E-2</c:v>
                </c:pt>
                <c:pt idx="155">
                  <c:v>8.5933999999999996E-2</c:v>
                </c:pt>
                <c:pt idx="156">
                  <c:v>8.5962999999999998E-2</c:v>
                </c:pt>
                <c:pt idx="157">
                  <c:v>8.6398000000000003E-2</c:v>
                </c:pt>
                <c:pt idx="158">
                  <c:v>8.7111999999999995E-2</c:v>
                </c:pt>
                <c:pt idx="159">
                  <c:v>8.8230000000000003E-2</c:v>
                </c:pt>
                <c:pt idx="160">
                  <c:v>8.8423000000000002E-2</c:v>
                </c:pt>
                <c:pt idx="161">
                  <c:v>8.8886000000000007E-2</c:v>
                </c:pt>
                <c:pt idx="162">
                  <c:v>8.9564000000000005E-2</c:v>
                </c:pt>
                <c:pt idx="163">
                  <c:v>9.0953000000000006E-2</c:v>
                </c:pt>
                <c:pt idx="164">
                  <c:v>9.1860999999999998E-2</c:v>
                </c:pt>
                <c:pt idx="165">
                  <c:v>9.1929999999999998E-2</c:v>
                </c:pt>
                <c:pt idx="166">
                  <c:v>9.1957999999999998E-2</c:v>
                </c:pt>
                <c:pt idx="167">
                  <c:v>9.2878000000000002E-2</c:v>
                </c:pt>
                <c:pt idx="168">
                  <c:v>9.3923999999999994E-2</c:v>
                </c:pt>
                <c:pt idx="169">
                  <c:v>9.4964999999999994E-2</c:v>
                </c:pt>
                <c:pt idx="170">
                  <c:v>9.5573000000000005E-2</c:v>
                </c:pt>
                <c:pt idx="171">
                  <c:v>9.6178E-2</c:v>
                </c:pt>
                <c:pt idx="172">
                  <c:v>9.6423999999999996E-2</c:v>
                </c:pt>
                <c:pt idx="173">
                  <c:v>9.9115999999999996E-2</c:v>
                </c:pt>
                <c:pt idx="174">
                  <c:v>9.9165000000000003E-2</c:v>
                </c:pt>
                <c:pt idx="175">
                  <c:v>0.10026</c:v>
                </c:pt>
                <c:pt idx="176">
                  <c:v>0.10066700000000001</c:v>
                </c:pt>
                <c:pt idx="177">
                  <c:v>0.101077</c:v>
                </c:pt>
                <c:pt idx="178">
                  <c:v>0.101157</c:v>
                </c:pt>
                <c:pt idx="179">
                  <c:v>0.101162</c:v>
                </c:pt>
                <c:pt idx="180">
                  <c:v>0.10162499999999999</c:v>
                </c:pt>
                <c:pt idx="181">
                  <c:v>0.104003</c:v>
                </c:pt>
                <c:pt idx="182">
                  <c:v>0.106055</c:v>
                </c:pt>
                <c:pt idx="183">
                  <c:v>0.106361</c:v>
                </c:pt>
                <c:pt idx="184">
                  <c:v>0.106918</c:v>
                </c:pt>
                <c:pt idx="185">
                  <c:v>0.10773099999999999</c:v>
                </c:pt>
                <c:pt idx="186">
                  <c:v>0.10777100000000001</c:v>
                </c:pt>
                <c:pt idx="187">
                  <c:v>0.108054</c:v>
                </c:pt>
                <c:pt idx="188">
                  <c:v>0.108713</c:v>
                </c:pt>
                <c:pt idx="189">
                  <c:v>0.110293</c:v>
                </c:pt>
                <c:pt idx="190">
                  <c:v>0.110608</c:v>
                </c:pt>
                <c:pt idx="191">
                  <c:v>0.110634</c:v>
                </c:pt>
                <c:pt idx="192">
                  <c:v>0.110655</c:v>
                </c:pt>
                <c:pt idx="193">
                  <c:v>0.110889</c:v>
                </c:pt>
                <c:pt idx="194">
                  <c:v>0.11262800000000001</c:v>
                </c:pt>
                <c:pt idx="195">
                  <c:v>0.114023</c:v>
                </c:pt>
                <c:pt idx="196">
                  <c:v>0.11649</c:v>
                </c:pt>
                <c:pt idx="197">
                  <c:v>0.117602</c:v>
                </c:pt>
                <c:pt idx="198">
                  <c:v>0.117978</c:v>
                </c:pt>
                <c:pt idx="199">
                  <c:v>0.11800099999999999</c:v>
                </c:pt>
                <c:pt idx="200">
                  <c:v>0.118002</c:v>
                </c:pt>
                <c:pt idx="201">
                  <c:v>0.118176</c:v>
                </c:pt>
                <c:pt idx="202">
                  <c:v>0.118213</c:v>
                </c:pt>
                <c:pt idx="203">
                  <c:v>0.118395</c:v>
                </c:pt>
                <c:pt idx="204">
                  <c:v>0.11844</c:v>
                </c:pt>
                <c:pt idx="205">
                  <c:v>0.118808</c:v>
                </c:pt>
                <c:pt idx="206">
                  <c:v>0.118811</c:v>
                </c:pt>
                <c:pt idx="207">
                  <c:v>0.118945</c:v>
                </c:pt>
                <c:pt idx="208">
                  <c:v>0.118962</c:v>
                </c:pt>
                <c:pt idx="209">
                  <c:v>0.119155</c:v>
                </c:pt>
                <c:pt idx="210">
                  <c:v>0.119156</c:v>
                </c:pt>
                <c:pt idx="211">
                  <c:v>0.119959</c:v>
                </c:pt>
                <c:pt idx="212">
                  <c:v>0.12028999999999999</c:v>
                </c:pt>
                <c:pt idx="213">
                  <c:v>0.120308</c:v>
                </c:pt>
                <c:pt idx="214">
                  <c:v>0.121754</c:v>
                </c:pt>
                <c:pt idx="215">
                  <c:v>0.12200900000000001</c:v>
                </c:pt>
                <c:pt idx="216">
                  <c:v>0.123097</c:v>
                </c:pt>
                <c:pt idx="217">
                  <c:v>0.123978</c:v>
                </c:pt>
                <c:pt idx="218">
                  <c:v>0.12399499999999999</c:v>
                </c:pt>
                <c:pt idx="219">
                  <c:v>0.124014</c:v>
                </c:pt>
                <c:pt idx="220">
                  <c:v>0.124421</c:v>
                </c:pt>
                <c:pt idx="221">
                  <c:v>0.12490800000000001</c:v>
                </c:pt>
                <c:pt idx="222">
                  <c:v>0.12490900000000001</c:v>
                </c:pt>
                <c:pt idx="223">
                  <c:v>0.12501899999999999</c:v>
                </c:pt>
                <c:pt idx="224">
                  <c:v>0.12503800000000001</c:v>
                </c:pt>
                <c:pt idx="225">
                  <c:v>0.12626200000000001</c:v>
                </c:pt>
                <c:pt idx="226">
                  <c:v>0.12895899999999999</c:v>
                </c:pt>
                <c:pt idx="227">
                  <c:v>0.130611</c:v>
                </c:pt>
                <c:pt idx="228">
                  <c:v>0.13251299999999999</c:v>
                </c:pt>
                <c:pt idx="229">
                  <c:v>0.13475899999999999</c:v>
                </c:pt>
                <c:pt idx="230">
                  <c:v>0.13502500000000001</c:v>
                </c:pt>
                <c:pt idx="231">
                  <c:v>0.13659499999999999</c:v>
                </c:pt>
                <c:pt idx="232">
                  <c:v>0.13719600000000001</c:v>
                </c:pt>
                <c:pt idx="233">
                  <c:v>0.138739</c:v>
                </c:pt>
                <c:pt idx="234">
                  <c:v>0.14028399999999999</c:v>
                </c:pt>
                <c:pt idx="235">
                  <c:v>0.14050199999999999</c:v>
                </c:pt>
                <c:pt idx="236">
                  <c:v>0.14095099999999999</c:v>
                </c:pt>
                <c:pt idx="237">
                  <c:v>0.14150599999999999</c:v>
                </c:pt>
                <c:pt idx="238">
                  <c:v>0.14224500000000001</c:v>
                </c:pt>
                <c:pt idx="239">
                  <c:v>0.14236399999999999</c:v>
                </c:pt>
                <c:pt idx="240">
                  <c:v>0.14249800000000001</c:v>
                </c:pt>
                <c:pt idx="241">
                  <c:v>0.144122</c:v>
                </c:pt>
                <c:pt idx="242">
                  <c:v>0.14412800000000001</c:v>
                </c:pt>
                <c:pt idx="243">
                  <c:v>0.15027699999999999</c:v>
                </c:pt>
                <c:pt idx="244">
                  <c:v>0.15240500000000001</c:v>
                </c:pt>
                <c:pt idx="245">
                  <c:v>0.15341399999999999</c:v>
                </c:pt>
                <c:pt idx="246">
                  <c:v>0.15409200000000001</c:v>
                </c:pt>
                <c:pt idx="247">
                  <c:v>0.154223</c:v>
                </c:pt>
                <c:pt idx="248">
                  <c:v>0.154946</c:v>
                </c:pt>
                <c:pt idx="249">
                  <c:v>0.15742999999999999</c:v>
                </c:pt>
                <c:pt idx="250">
                  <c:v>0.15804599999999999</c:v>
                </c:pt>
                <c:pt idx="251">
                  <c:v>0.15857099999999999</c:v>
                </c:pt>
                <c:pt idx="252">
                  <c:v>0.15939800000000001</c:v>
                </c:pt>
                <c:pt idx="253">
                  <c:v>0.160271</c:v>
                </c:pt>
                <c:pt idx="254">
                  <c:v>0.160276</c:v>
                </c:pt>
                <c:pt idx="255">
                  <c:v>0.161107</c:v>
                </c:pt>
                <c:pt idx="256">
                  <c:v>0.16118299999999999</c:v>
                </c:pt>
                <c:pt idx="257">
                  <c:v>0.16270799999999999</c:v>
                </c:pt>
                <c:pt idx="258">
                  <c:v>0.16325400000000001</c:v>
                </c:pt>
                <c:pt idx="259">
                  <c:v>0.163691</c:v>
                </c:pt>
                <c:pt idx="260">
                  <c:v>0.16450000000000001</c:v>
                </c:pt>
                <c:pt idx="261">
                  <c:v>0.16600000000000001</c:v>
                </c:pt>
                <c:pt idx="262">
                  <c:v>0.16630500000000001</c:v>
                </c:pt>
                <c:pt idx="263">
                  <c:v>0.16722899999999999</c:v>
                </c:pt>
                <c:pt idx="264">
                  <c:v>0.16946600000000001</c:v>
                </c:pt>
                <c:pt idx="265">
                  <c:v>0.169956</c:v>
                </c:pt>
                <c:pt idx="266">
                  <c:v>0.16996600000000001</c:v>
                </c:pt>
                <c:pt idx="267">
                  <c:v>0.17046700000000001</c:v>
                </c:pt>
                <c:pt idx="268">
                  <c:v>0.17249700000000001</c:v>
                </c:pt>
                <c:pt idx="269">
                  <c:v>0.35164299999999998</c:v>
                </c:pt>
                <c:pt idx="270">
                  <c:v>0.35164600000000001</c:v>
                </c:pt>
                <c:pt idx="271">
                  <c:v>0.35164699999999999</c:v>
                </c:pt>
                <c:pt idx="272">
                  <c:v>0.35286600000000001</c:v>
                </c:pt>
                <c:pt idx="273">
                  <c:v>0.354016</c:v>
                </c:pt>
                <c:pt idx="274">
                  <c:v>0.35516900000000001</c:v>
                </c:pt>
                <c:pt idx="275">
                  <c:v>0.35634900000000003</c:v>
                </c:pt>
                <c:pt idx="276">
                  <c:v>0.35644900000000002</c:v>
                </c:pt>
                <c:pt idx="277">
                  <c:v>0.35722500000000001</c:v>
                </c:pt>
                <c:pt idx="278">
                  <c:v>0.36123</c:v>
                </c:pt>
                <c:pt idx="279">
                  <c:v>0.36129299999999998</c:v>
                </c:pt>
                <c:pt idx="280">
                  <c:v>0.36575099999999999</c:v>
                </c:pt>
                <c:pt idx="281">
                  <c:v>0.36631200000000003</c:v>
                </c:pt>
                <c:pt idx="282">
                  <c:v>0.366398</c:v>
                </c:pt>
                <c:pt idx="283">
                  <c:v>0.36760500000000002</c:v>
                </c:pt>
                <c:pt idx="284">
                  <c:v>0.37086599999999997</c:v>
                </c:pt>
                <c:pt idx="285">
                  <c:v>0.37318400000000002</c:v>
                </c:pt>
                <c:pt idx="286">
                  <c:v>0.37678200000000001</c:v>
                </c:pt>
                <c:pt idx="287">
                  <c:v>0.377664</c:v>
                </c:pt>
                <c:pt idx="288">
                  <c:v>0.377666</c:v>
                </c:pt>
                <c:pt idx="289">
                  <c:v>0.379384</c:v>
                </c:pt>
                <c:pt idx="290">
                  <c:v>0.38312099999999999</c:v>
                </c:pt>
                <c:pt idx="291">
                  <c:v>0.38615500000000003</c:v>
                </c:pt>
                <c:pt idx="292">
                  <c:v>0.388102</c:v>
                </c:pt>
                <c:pt idx="293">
                  <c:v>0.388374</c:v>
                </c:pt>
                <c:pt idx="294">
                  <c:v>0.38852100000000001</c:v>
                </c:pt>
                <c:pt idx="295">
                  <c:v>0.39105699999999999</c:v>
                </c:pt>
                <c:pt idx="296">
                  <c:v>0.39367099999999999</c:v>
                </c:pt>
                <c:pt idx="297">
                  <c:v>0.394623</c:v>
                </c:pt>
                <c:pt idx="298">
                  <c:v>0.39502300000000001</c:v>
                </c:pt>
                <c:pt idx="299">
                  <c:v>0.39515699999999998</c:v>
                </c:pt>
                <c:pt idx="300">
                  <c:v>0.397366</c:v>
                </c:pt>
                <c:pt idx="301">
                  <c:v>0.40016099999999999</c:v>
                </c:pt>
                <c:pt idx="302">
                  <c:v>0.40016699999999999</c:v>
                </c:pt>
                <c:pt idx="303">
                  <c:v>0.40112999999999999</c:v>
                </c:pt>
                <c:pt idx="304">
                  <c:v>0.40531800000000001</c:v>
                </c:pt>
                <c:pt idx="305">
                  <c:v>0.40532200000000002</c:v>
                </c:pt>
                <c:pt idx="306">
                  <c:v>0.407418</c:v>
                </c:pt>
                <c:pt idx="307">
                  <c:v>0.41064899999999999</c:v>
                </c:pt>
                <c:pt idx="308">
                  <c:v>0.41423100000000002</c:v>
                </c:pt>
                <c:pt idx="309">
                  <c:v>0.41856599999999999</c:v>
                </c:pt>
                <c:pt idx="310">
                  <c:v>0.42163800000000001</c:v>
                </c:pt>
                <c:pt idx="311">
                  <c:v>0.42249399999999998</c:v>
                </c:pt>
                <c:pt idx="312">
                  <c:v>0.42309400000000003</c:v>
                </c:pt>
                <c:pt idx="313">
                  <c:v>0.42422900000000002</c:v>
                </c:pt>
                <c:pt idx="314">
                  <c:v>0.42839500000000003</c:v>
                </c:pt>
                <c:pt idx="315">
                  <c:v>0.42938199999999999</c:v>
                </c:pt>
                <c:pt idx="316">
                  <c:v>0.42959199999999997</c:v>
                </c:pt>
                <c:pt idx="317">
                  <c:v>0.429865</c:v>
                </c:pt>
                <c:pt idx="318">
                  <c:v>0.43227700000000002</c:v>
                </c:pt>
                <c:pt idx="319">
                  <c:v>0.43455300000000002</c:v>
                </c:pt>
                <c:pt idx="320">
                  <c:v>0.43534099999999998</c:v>
                </c:pt>
                <c:pt idx="321">
                  <c:v>0.43793300000000002</c:v>
                </c:pt>
                <c:pt idx="322">
                  <c:v>0.440085</c:v>
                </c:pt>
                <c:pt idx="323">
                  <c:v>0.44008599999999998</c:v>
                </c:pt>
                <c:pt idx="324">
                  <c:v>0.44135000000000002</c:v>
                </c:pt>
                <c:pt idx="325">
                  <c:v>0.44308199999999998</c:v>
                </c:pt>
                <c:pt idx="326">
                  <c:v>0.44377499999999998</c:v>
                </c:pt>
                <c:pt idx="327">
                  <c:v>0.44618799999999997</c:v>
                </c:pt>
                <c:pt idx="328">
                  <c:v>0.44845099999999999</c:v>
                </c:pt>
                <c:pt idx="329">
                  <c:v>0.45044899999999999</c:v>
                </c:pt>
                <c:pt idx="330">
                  <c:v>0.45045299999999999</c:v>
                </c:pt>
                <c:pt idx="331">
                  <c:v>0.45045600000000002</c:v>
                </c:pt>
                <c:pt idx="332">
                  <c:v>0.45110899999999998</c:v>
                </c:pt>
                <c:pt idx="333">
                  <c:v>0.45254800000000001</c:v>
                </c:pt>
                <c:pt idx="334">
                  <c:v>0.45641500000000002</c:v>
                </c:pt>
                <c:pt idx="335">
                  <c:v>0.46035599999999999</c:v>
                </c:pt>
                <c:pt idx="336">
                  <c:v>0.46308199999999999</c:v>
                </c:pt>
                <c:pt idx="337">
                  <c:v>0.4637</c:v>
                </c:pt>
                <c:pt idx="338">
                  <c:v>0.46408100000000002</c:v>
                </c:pt>
                <c:pt idx="339">
                  <c:v>0.46499600000000002</c:v>
                </c:pt>
                <c:pt idx="340">
                  <c:v>0.46765699999999999</c:v>
                </c:pt>
                <c:pt idx="341">
                  <c:v>0.47270699999999999</c:v>
                </c:pt>
                <c:pt idx="342">
                  <c:v>0.47705500000000001</c:v>
                </c:pt>
                <c:pt idx="343">
                  <c:v>0.47808099999999998</c:v>
                </c:pt>
                <c:pt idx="344">
                  <c:v>0.47876000000000002</c:v>
                </c:pt>
                <c:pt idx="345">
                  <c:v>0.47876200000000002</c:v>
                </c:pt>
                <c:pt idx="346">
                  <c:v>0.47982599999999997</c:v>
                </c:pt>
                <c:pt idx="347">
                  <c:v>0.48107299999999997</c:v>
                </c:pt>
                <c:pt idx="348">
                  <c:v>0.481711</c:v>
                </c:pt>
                <c:pt idx="349">
                  <c:v>0.48171700000000001</c:v>
                </c:pt>
                <c:pt idx="350">
                  <c:v>0.48640800000000001</c:v>
                </c:pt>
                <c:pt idx="351">
                  <c:v>0.48867300000000002</c:v>
                </c:pt>
                <c:pt idx="352">
                  <c:v>0.488674</c:v>
                </c:pt>
                <c:pt idx="353">
                  <c:v>0.48902699999999999</c:v>
                </c:pt>
                <c:pt idx="354">
                  <c:v>0.490282</c:v>
                </c:pt>
                <c:pt idx="355">
                  <c:v>0.49045</c:v>
                </c:pt>
                <c:pt idx="356">
                  <c:v>0.49299100000000001</c:v>
                </c:pt>
                <c:pt idx="357">
                  <c:v>0.49898799999999999</c:v>
                </c:pt>
                <c:pt idx="358">
                  <c:v>0.499865</c:v>
                </c:pt>
                <c:pt idx="359">
                  <c:v>0.50025299999999995</c:v>
                </c:pt>
                <c:pt idx="360">
                  <c:v>0.50458000000000003</c:v>
                </c:pt>
                <c:pt idx="361">
                  <c:v>0.51103299999999996</c:v>
                </c:pt>
                <c:pt idx="362">
                  <c:v>0.51525600000000005</c:v>
                </c:pt>
                <c:pt idx="363">
                  <c:v>0.51675199999999999</c:v>
                </c:pt>
                <c:pt idx="364">
                  <c:v>0.51726399999999995</c:v>
                </c:pt>
                <c:pt idx="365">
                  <c:v>0.51786500000000002</c:v>
                </c:pt>
                <c:pt idx="366">
                  <c:v>0.51809400000000005</c:v>
                </c:pt>
                <c:pt idx="367">
                  <c:v>0.51905800000000002</c:v>
                </c:pt>
                <c:pt idx="368">
                  <c:v>0.52421700000000004</c:v>
                </c:pt>
                <c:pt idx="369">
                  <c:v>0.52768899999999996</c:v>
                </c:pt>
                <c:pt idx="370">
                  <c:v>0.52911900000000001</c:v>
                </c:pt>
                <c:pt idx="371">
                  <c:v>0.531165</c:v>
                </c:pt>
                <c:pt idx="372">
                  <c:v>0.53259000000000001</c:v>
                </c:pt>
                <c:pt idx="373">
                  <c:v>0.53395700000000001</c:v>
                </c:pt>
                <c:pt idx="374">
                  <c:v>0.537574</c:v>
                </c:pt>
                <c:pt idx="375">
                  <c:v>0.53996599999999995</c:v>
                </c:pt>
                <c:pt idx="376">
                  <c:v>0.54083999999999999</c:v>
                </c:pt>
                <c:pt idx="377">
                  <c:v>0.54141399999999995</c:v>
                </c:pt>
                <c:pt idx="378">
                  <c:v>0.54274999999999995</c:v>
                </c:pt>
                <c:pt idx="379">
                  <c:v>0.54513199999999995</c:v>
                </c:pt>
                <c:pt idx="380">
                  <c:v>0.546238</c:v>
                </c:pt>
                <c:pt idx="381">
                  <c:v>0.54946499999999998</c:v>
                </c:pt>
                <c:pt idx="382">
                  <c:v>0.55325000000000002</c:v>
                </c:pt>
                <c:pt idx="383">
                  <c:v>0.55340100000000003</c:v>
                </c:pt>
                <c:pt idx="384">
                  <c:v>0.55567</c:v>
                </c:pt>
                <c:pt idx="385">
                  <c:v>0.55787500000000001</c:v>
                </c:pt>
                <c:pt idx="386">
                  <c:v>0.56008400000000003</c:v>
                </c:pt>
                <c:pt idx="387">
                  <c:v>0.56163799999999997</c:v>
                </c:pt>
                <c:pt idx="388">
                  <c:v>0.56196400000000002</c:v>
                </c:pt>
                <c:pt idx="389">
                  <c:v>0.56421699999999997</c:v>
                </c:pt>
                <c:pt idx="390">
                  <c:v>0.56680900000000001</c:v>
                </c:pt>
                <c:pt idx="391">
                  <c:v>0.56850900000000004</c:v>
                </c:pt>
                <c:pt idx="392">
                  <c:v>0.57264800000000005</c:v>
                </c:pt>
                <c:pt idx="393">
                  <c:v>0.57334600000000002</c:v>
                </c:pt>
                <c:pt idx="394">
                  <c:v>0.57337300000000002</c:v>
                </c:pt>
                <c:pt idx="395">
                  <c:v>0.57367800000000002</c:v>
                </c:pt>
                <c:pt idx="396">
                  <c:v>0.57890699999999995</c:v>
                </c:pt>
                <c:pt idx="397">
                  <c:v>0.58185500000000001</c:v>
                </c:pt>
                <c:pt idx="398">
                  <c:v>0.58389899999999995</c:v>
                </c:pt>
                <c:pt idx="399">
                  <c:v>0.58694999999999997</c:v>
                </c:pt>
                <c:pt idx="400">
                  <c:v>0.58851200000000004</c:v>
                </c:pt>
                <c:pt idx="401">
                  <c:v>0.58851399999999998</c:v>
                </c:pt>
                <c:pt idx="402">
                  <c:v>0.588754</c:v>
                </c:pt>
                <c:pt idx="403">
                  <c:v>0.59052400000000005</c:v>
                </c:pt>
                <c:pt idx="404">
                  <c:v>0.592144</c:v>
                </c:pt>
                <c:pt idx="405">
                  <c:v>0.59420399999999995</c:v>
                </c:pt>
                <c:pt idx="406">
                  <c:v>0.59551900000000002</c:v>
                </c:pt>
                <c:pt idx="407">
                  <c:v>0.59604400000000002</c:v>
                </c:pt>
                <c:pt idx="408">
                  <c:v>0.59711599999999998</c:v>
                </c:pt>
                <c:pt idx="409">
                  <c:v>0.59817100000000001</c:v>
                </c:pt>
                <c:pt idx="410">
                  <c:v>0.60189099999999995</c:v>
                </c:pt>
                <c:pt idx="411">
                  <c:v>0.60495299999999996</c:v>
                </c:pt>
                <c:pt idx="412">
                  <c:v>0.60613300000000003</c:v>
                </c:pt>
                <c:pt idx="413">
                  <c:v>0.60648500000000005</c:v>
                </c:pt>
                <c:pt idx="414">
                  <c:v>0.61028899999999997</c:v>
                </c:pt>
                <c:pt idx="415">
                  <c:v>0.61072599999999999</c:v>
                </c:pt>
                <c:pt idx="416">
                  <c:v>0.611981</c:v>
                </c:pt>
                <c:pt idx="417">
                  <c:v>0.61564700000000006</c:v>
                </c:pt>
                <c:pt idx="418">
                  <c:v>0.61772099999999996</c:v>
                </c:pt>
                <c:pt idx="419">
                  <c:v>0.61827600000000005</c:v>
                </c:pt>
                <c:pt idx="420">
                  <c:v>0.61907999999999996</c:v>
                </c:pt>
                <c:pt idx="421">
                  <c:v>0.62079600000000001</c:v>
                </c:pt>
                <c:pt idx="422">
                  <c:v>0.62205200000000005</c:v>
                </c:pt>
                <c:pt idx="423">
                  <c:v>0.62339900000000004</c:v>
                </c:pt>
                <c:pt idx="424">
                  <c:v>0.62473999999999996</c:v>
                </c:pt>
                <c:pt idx="425">
                  <c:v>0.62474499999999999</c:v>
                </c:pt>
                <c:pt idx="426">
                  <c:v>0.62509300000000001</c:v>
                </c:pt>
                <c:pt idx="427">
                  <c:v>0.62689799999999996</c:v>
                </c:pt>
                <c:pt idx="428">
                  <c:v>0.630579</c:v>
                </c:pt>
                <c:pt idx="429">
                  <c:v>0.63254600000000005</c:v>
                </c:pt>
                <c:pt idx="430">
                  <c:v>0.635023</c:v>
                </c:pt>
                <c:pt idx="431">
                  <c:v>0.63696200000000003</c:v>
                </c:pt>
                <c:pt idx="432">
                  <c:v>0.63697499999999996</c:v>
                </c:pt>
                <c:pt idx="433">
                  <c:v>0.63731899999999997</c:v>
                </c:pt>
                <c:pt idx="434">
                  <c:v>0.63919499999999996</c:v>
                </c:pt>
                <c:pt idx="435">
                  <c:v>0.63991500000000001</c:v>
                </c:pt>
                <c:pt idx="436">
                  <c:v>0.64166400000000001</c:v>
                </c:pt>
                <c:pt idx="437">
                  <c:v>0.64444199999999996</c:v>
                </c:pt>
                <c:pt idx="438">
                  <c:v>0.64527500000000004</c:v>
                </c:pt>
                <c:pt idx="439">
                  <c:v>0.64596500000000001</c:v>
                </c:pt>
                <c:pt idx="440">
                  <c:v>0.64775899999999997</c:v>
                </c:pt>
                <c:pt idx="441">
                  <c:v>0.65089200000000003</c:v>
                </c:pt>
                <c:pt idx="442">
                  <c:v>0.652532</c:v>
                </c:pt>
                <c:pt idx="443">
                  <c:v>0.65358799999999995</c:v>
                </c:pt>
                <c:pt idx="444">
                  <c:v>0.65376900000000004</c:v>
                </c:pt>
                <c:pt idx="445">
                  <c:v>0.65377300000000005</c:v>
                </c:pt>
                <c:pt idx="446">
                  <c:v>0.65510699999999999</c:v>
                </c:pt>
                <c:pt idx="447">
                  <c:v>0.65643600000000002</c:v>
                </c:pt>
                <c:pt idx="448">
                  <c:v>0.65868199999999999</c:v>
                </c:pt>
                <c:pt idx="449">
                  <c:v>0.66090099999999996</c:v>
                </c:pt>
                <c:pt idx="450">
                  <c:v>0.661277</c:v>
                </c:pt>
                <c:pt idx="451">
                  <c:v>0.66294799999999998</c:v>
                </c:pt>
                <c:pt idx="452">
                  <c:v>0.66729700000000003</c:v>
                </c:pt>
                <c:pt idx="453">
                  <c:v>0.67056099999999996</c:v>
                </c:pt>
                <c:pt idx="454">
                  <c:v>0.67458200000000001</c:v>
                </c:pt>
                <c:pt idx="455">
                  <c:v>0.67578000000000005</c:v>
                </c:pt>
                <c:pt idx="456">
                  <c:v>0.67578099999999997</c:v>
                </c:pt>
                <c:pt idx="457">
                  <c:v>0.67578700000000003</c:v>
                </c:pt>
                <c:pt idx="458">
                  <c:v>0.67580200000000001</c:v>
                </c:pt>
                <c:pt idx="459">
                  <c:v>0.67710899999999996</c:v>
                </c:pt>
                <c:pt idx="460">
                  <c:v>0.677149</c:v>
                </c:pt>
                <c:pt idx="461">
                  <c:v>0.67794299999999996</c:v>
                </c:pt>
                <c:pt idx="462">
                  <c:v>0.67955699999999997</c:v>
                </c:pt>
                <c:pt idx="463">
                  <c:v>0.68015599999999998</c:v>
                </c:pt>
                <c:pt idx="464">
                  <c:v>0.68299500000000002</c:v>
                </c:pt>
                <c:pt idx="465">
                  <c:v>0.68434899999999999</c:v>
                </c:pt>
                <c:pt idx="466">
                  <c:v>0.68740699999999999</c:v>
                </c:pt>
                <c:pt idx="467">
                  <c:v>0.69120800000000004</c:v>
                </c:pt>
                <c:pt idx="468">
                  <c:v>0.69492200000000004</c:v>
                </c:pt>
                <c:pt idx="469">
                  <c:v>0.69632899999999998</c:v>
                </c:pt>
                <c:pt idx="470">
                  <c:v>0.69642899999999996</c:v>
                </c:pt>
                <c:pt idx="471">
                  <c:v>0.69691899999999996</c:v>
                </c:pt>
                <c:pt idx="472">
                  <c:v>0.69974099999999995</c:v>
                </c:pt>
                <c:pt idx="473">
                  <c:v>0.70103599999999999</c:v>
                </c:pt>
                <c:pt idx="474">
                  <c:v>0.70261200000000001</c:v>
                </c:pt>
                <c:pt idx="475">
                  <c:v>0.70344899999999999</c:v>
                </c:pt>
                <c:pt idx="476">
                  <c:v>0.70466399999999996</c:v>
                </c:pt>
                <c:pt idx="477">
                  <c:v>0.704681</c:v>
                </c:pt>
                <c:pt idx="478">
                  <c:v>0.70577299999999998</c:v>
                </c:pt>
                <c:pt idx="479">
                  <c:v>0.70871899999999999</c:v>
                </c:pt>
                <c:pt idx="480">
                  <c:v>0.71027700000000005</c:v>
                </c:pt>
                <c:pt idx="481">
                  <c:v>0.71182599999999996</c:v>
                </c:pt>
                <c:pt idx="482">
                  <c:v>0.71182900000000005</c:v>
                </c:pt>
                <c:pt idx="483">
                  <c:v>0.71325000000000005</c:v>
                </c:pt>
                <c:pt idx="484">
                  <c:v>0.71424200000000004</c:v>
                </c:pt>
                <c:pt idx="485">
                  <c:v>0.71545700000000001</c:v>
                </c:pt>
                <c:pt idx="486">
                  <c:v>0.71650100000000005</c:v>
                </c:pt>
                <c:pt idx="487">
                  <c:v>0.71698300000000004</c:v>
                </c:pt>
                <c:pt idx="488">
                  <c:v>0.71786499999999998</c:v>
                </c:pt>
                <c:pt idx="489">
                  <c:v>0.721055</c:v>
                </c:pt>
                <c:pt idx="490">
                  <c:v>0.72215200000000002</c:v>
                </c:pt>
                <c:pt idx="491">
                  <c:v>0.72486399999999995</c:v>
                </c:pt>
                <c:pt idx="492">
                  <c:v>0.73048599999999997</c:v>
                </c:pt>
                <c:pt idx="493">
                  <c:v>0.73152399999999995</c:v>
                </c:pt>
                <c:pt idx="494">
                  <c:v>0.73458299999999999</c:v>
                </c:pt>
                <c:pt idx="495">
                  <c:v>0.74108799999999997</c:v>
                </c:pt>
                <c:pt idx="496">
                  <c:v>0.74358400000000002</c:v>
                </c:pt>
                <c:pt idx="497">
                  <c:v>0.74448099999999995</c:v>
                </c:pt>
                <c:pt idx="498">
                  <c:v>0.74500999999999995</c:v>
                </c:pt>
                <c:pt idx="499">
                  <c:v>0.745309</c:v>
                </c:pt>
                <c:pt idx="500">
                  <c:v>0.74857600000000002</c:v>
                </c:pt>
                <c:pt idx="501">
                  <c:v>0.75238499999999997</c:v>
                </c:pt>
                <c:pt idx="502">
                  <c:v>0.75615500000000002</c:v>
                </c:pt>
                <c:pt idx="503">
                  <c:v>0.75950899999999999</c:v>
                </c:pt>
                <c:pt idx="504">
                  <c:v>0.76167899999999999</c:v>
                </c:pt>
                <c:pt idx="505">
                  <c:v>0.76495899999999994</c:v>
                </c:pt>
                <c:pt idx="506">
                  <c:v>0.76634000000000002</c:v>
                </c:pt>
                <c:pt idx="507">
                  <c:v>0.76994600000000002</c:v>
                </c:pt>
                <c:pt idx="508">
                  <c:v>0.77040399999999998</c:v>
                </c:pt>
                <c:pt idx="509">
                  <c:v>0.77046899999999996</c:v>
                </c:pt>
                <c:pt idx="510">
                  <c:v>0.77049100000000004</c:v>
                </c:pt>
                <c:pt idx="511">
                  <c:v>0.77049199999999995</c:v>
                </c:pt>
                <c:pt idx="512">
                  <c:v>0.77049299999999998</c:v>
                </c:pt>
                <c:pt idx="513">
                  <c:v>0.77123299999999995</c:v>
                </c:pt>
                <c:pt idx="514">
                  <c:v>0.77500000000000002</c:v>
                </c:pt>
                <c:pt idx="515">
                  <c:v>0.77946800000000005</c:v>
                </c:pt>
                <c:pt idx="516">
                  <c:v>0.78120699999999998</c:v>
                </c:pt>
                <c:pt idx="517">
                  <c:v>0.78562200000000004</c:v>
                </c:pt>
                <c:pt idx="518">
                  <c:v>0.78622700000000001</c:v>
                </c:pt>
                <c:pt idx="519">
                  <c:v>0.78622800000000004</c:v>
                </c:pt>
                <c:pt idx="520">
                  <c:v>0.787659</c:v>
                </c:pt>
                <c:pt idx="521">
                  <c:v>0.791412</c:v>
                </c:pt>
                <c:pt idx="522">
                  <c:v>0.79281900000000005</c:v>
                </c:pt>
                <c:pt idx="523">
                  <c:v>0.79361999999999999</c:v>
                </c:pt>
                <c:pt idx="524">
                  <c:v>0.79524600000000001</c:v>
                </c:pt>
                <c:pt idx="525">
                  <c:v>0.79732999999999998</c:v>
                </c:pt>
                <c:pt idx="526">
                  <c:v>0.79745299999999997</c:v>
                </c:pt>
                <c:pt idx="527">
                  <c:v>0.79840800000000001</c:v>
                </c:pt>
                <c:pt idx="528">
                  <c:v>0.80157999999999996</c:v>
                </c:pt>
                <c:pt idx="529">
                  <c:v>0.80428900000000003</c:v>
                </c:pt>
                <c:pt idx="530">
                  <c:v>0.80429099999999998</c:v>
                </c:pt>
                <c:pt idx="531">
                  <c:v>0.80688800000000005</c:v>
                </c:pt>
                <c:pt idx="532">
                  <c:v>0.80998300000000001</c:v>
                </c:pt>
                <c:pt idx="533">
                  <c:v>0.81251300000000004</c:v>
                </c:pt>
                <c:pt idx="534">
                  <c:v>0.81426600000000005</c:v>
                </c:pt>
                <c:pt idx="535">
                  <c:v>0.81912099999999999</c:v>
                </c:pt>
                <c:pt idx="536">
                  <c:v>0.82224299999999995</c:v>
                </c:pt>
                <c:pt idx="537">
                  <c:v>0.82279500000000005</c:v>
                </c:pt>
                <c:pt idx="538">
                  <c:v>0.82408400000000004</c:v>
                </c:pt>
                <c:pt idx="539">
                  <c:v>0.82611699999999999</c:v>
                </c:pt>
                <c:pt idx="540">
                  <c:v>0.82828999999999997</c:v>
                </c:pt>
                <c:pt idx="541">
                  <c:v>0.82996000000000003</c:v>
                </c:pt>
                <c:pt idx="542">
                  <c:v>0.83084599999999997</c:v>
                </c:pt>
                <c:pt idx="543">
                  <c:v>0.83209599999999995</c:v>
                </c:pt>
                <c:pt idx="544">
                  <c:v>0.83506400000000003</c:v>
                </c:pt>
                <c:pt idx="545">
                  <c:v>0.83645400000000003</c:v>
                </c:pt>
                <c:pt idx="546">
                  <c:v>0.83962099999999995</c:v>
                </c:pt>
                <c:pt idx="547">
                  <c:v>0.84535700000000003</c:v>
                </c:pt>
                <c:pt idx="548">
                  <c:v>0.84636199999999995</c:v>
                </c:pt>
                <c:pt idx="549">
                  <c:v>0.84636299999999998</c:v>
                </c:pt>
                <c:pt idx="550">
                  <c:v>0.84873600000000005</c:v>
                </c:pt>
                <c:pt idx="551">
                  <c:v>0.84941999999999995</c:v>
                </c:pt>
                <c:pt idx="552">
                  <c:v>0.85367499999999996</c:v>
                </c:pt>
                <c:pt idx="553">
                  <c:v>0.85421599999999998</c:v>
                </c:pt>
                <c:pt idx="554">
                  <c:v>0.85458299999999998</c:v>
                </c:pt>
                <c:pt idx="555">
                  <c:v>0.855827</c:v>
                </c:pt>
                <c:pt idx="556">
                  <c:v>0.85666200000000003</c:v>
                </c:pt>
                <c:pt idx="557">
                  <c:v>0.85909500000000005</c:v>
                </c:pt>
                <c:pt idx="558">
                  <c:v>0.85991399999999996</c:v>
                </c:pt>
                <c:pt idx="559">
                  <c:v>0.86155499999999996</c:v>
                </c:pt>
                <c:pt idx="560">
                  <c:v>0.86212699999999998</c:v>
                </c:pt>
                <c:pt idx="561">
                  <c:v>0.86238400000000004</c:v>
                </c:pt>
                <c:pt idx="562">
                  <c:v>0.86387700000000001</c:v>
                </c:pt>
                <c:pt idx="563">
                  <c:v>0.86740200000000001</c:v>
                </c:pt>
                <c:pt idx="564">
                  <c:v>0.86900599999999995</c:v>
                </c:pt>
                <c:pt idx="565">
                  <c:v>0.86934699999999998</c:v>
                </c:pt>
                <c:pt idx="566">
                  <c:v>0.87042399999999998</c:v>
                </c:pt>
                <c:pt idx="567">
                  <c:v>0.87056100000000003</c:v>
                </c:pt>
                <c:pt idx="568">
                  <c:v>0.872197</c:v>
                </c:pt>
                <c:pt idx="569">
                  <c:v>0.87415699999999996</c:v>
                </c:pt>
                <c:pt idx="570">
                  <c:v>0.87670999999999999</c:v>
                </c:pt>
                <c:pt idx="571">
                  <c:v>0.881216</c:v>
                </c:pt>
                <c:pt idx="572">
                  <c:v>0.88501799999999997</c:v>
                </c:pt>
                <c:pt idx="573">
                  <c:v>0.88693900000000003</c:v>
                </c:pt>
                <c:pt idx="574">
                  <c:v>0.89013699999999996</c:v>
                </c:pt>
                <c:pt idx="575">
                  <c:v>0.89336000000000004</c:v>
                </c:pt>
                <c:pt idx="576">
                  <c:v>0.89598100000000003</c:v>
                </c:pt>
                <c:pt idx="577">
                  <c:v>0.897729</c:v>
                </c:pt>
                <c:pt idx="578">
                  <c:v>0.89941199999999999</c:v>
                </c:pt>
                <c:pt idx="579">
                  <c:v>0.90045200000000003</c:v>
                </c:pt>
                <c:pt idx="580">
                  <c:v>0.90094799999999997</c:v>
                </c:pt>
                <c:pt idx="581">
                  <c:v>0.90214499999999997</c:v>
                </c:pt>
                <c:pt idx="582">
                  <c:v>0.90344199999999997</c:v>
                </c:pt>
                <c:pt idx="583">
                  <c:v>0.90649199999999996</c:v>
                </c:pt>
                <c:pt idx="584">
                  <c:v>0.90794299999999994</c:v>
                </c:pt>
                <c:pt idx="585">
                  <c:v>0.90890599999999999</c:v>
                </c:pt>
                <c:pt idx="586">
                  <c:v>0.91110599999999997</c:v>
                </c:pt>
                <c:pt idx="587">
                  <c:v>0.91565300000000005</c:v>
                </c:pt>
                <c:pt idx="588">
                  <c:v>0.91819099999999998</c:v>
                </c:pt>
                <c:pt idx="589">
                  <c:v>0.92302099999999998</c:v>
                </c:pt>
                <c:pt idx="590">
                  <c:v>0.92652800000000002</c:v>
                </c:pt>
                <c:pt idx="591">
                  <c:v>0.930427</c:v>
                </c:pt>
                <c:pt idx="592">
                  <c:v>0.93260500000000002</c:v>
                </c:pt>
                <c:pt idx="593">
                  <c:v>0.93332499999999996</c:v>
                </c:pt>
                <c:pt idx="594">
                  <c:v>0.93461099999999997</c:v>
                </c:pt>
                <c:pt idx="595">
                  <c:v>0.93586899999999995</c:v>
                </c:pt>
                <c:pt idx="596">
                  <c:v>0.93833699999999998</c:v>
                </c:pt>
                <c:pt idx="597">
                  <c:v>0.94026399999999999</c:v>
                </c:pt>
                <c:pt idx="598">
                  <c:v>0.945519</c:v>
                </c:pt>
                <c:pt idx="599">
                  <c:v>0.94664300000000001</c:v>
                </c:pt>
                <c:pt idx="600">
                  <c:v>0.94684999999999997</c:v>
                </c:pt>
                <c:pt idx="601">
                  <c:v>0.94854099999999997</c:v>
                </c:pt>
                <c:pt idx="602">
                  <c:v>0.94918400000000003</c:v>
                </c:pt>
                <c:pt idx="603">
                  <c:v>0.95229200000000003</c:v>
                </c:pt>
                <c:pt idx="604">
                  <c:v>0.95576000000000005</c:v>
                </c:pt>
                <c:pt idx="605">
                  <c:v>0.95917600000000003</c:v>
                </c:pt>
                <c:pt idx="606">
                  <c:v>0.96148800000000001</c:v>
                </c:pt>
                <c:pt idx="607">
                  <c:v>0.96330499999999997</c:v>
                </c:pt>
                <c:pt idx="608">
                  <c:v>0.96526400000000001</c:v>
                </c:pt>
                <c:pt idx="609">
                  <c:v>0.96616900000000006</c:v>
                </c:pt>
                <c:pt idx="610">
                  <c:v>0.96762300000000001</c:v>
                </c:pt>
                <c:pt idx="611">
                  <c:v>0.96884400000000004</c:v>
                </c:pt>
                <c:pt idx="612">
                  <c:v>0.96911199999999997</c:v>
                </c:pt>
                <c:pt idx="613">
                  <c:v>0.97229299999999996</c:v>
                </c:pt>
                <c:pt idx="614">
                  <c:v>0.97229399999999999</c:v>
                </c:pt>
                <c:pt idx="615">
                  <c:v>0.97399899999999995</c:v>
                </c:pt>
                <c:pt idx="616">
                  <c:v>0.97663100000000003</c:v>
                </c:pt>
                <c:pt idx="617">
                  <c:v>0.97843000000000002</c:v>
                </c:pt>
                <c:pt idx="618">
                  <c:v>0.98001099999999997</c:v>
                </c:pt>
                <c:pt idx="619">
                  <c:v>0.98019500000000004</c:v>
                </c:pt>
                <c:pt idx="620">
                  <c:v>0.98023400000000005</c:v>
                </c:pt>
                <c:pt idx="621">
                  <c:v>0.98272300000000001</c:v>
                </c:pt>
                <c:pt idx="622">
                  <c:v>0.98406499999999997</c:v>
                </c:pt>
                <c:pt idx="623">
                  <c:v>0.98523499999999997</c:v>
                </c:pt>
                <c:pt idx="624">
                  <c:v>0.98893900000000001</c:v>
                </c:pt>
                <c:pt idx="625">
                  <c:v>0.99007699999999998</c:v>
                </c:pt>
                <c:pt idx="626">
                  <c:v>0.99163100000000004</c:v>
                </c:pt>
                <c:pt idx="627">
                  <c:v>0.99479200000000001</c:v>
                </c:pt>
                <c:pt idx="628">
                  <c:v>0.99638700000000002</c:v>
                </c:pt>
                <c:pt idx="629">
                  <c:v>0.99748700000000001</c:v>
                </c:pt>
                <c:pt idx="630">
                  <c:v>0.99764399999999998</c:v>
                </c:pt>
                <c:pt idx="631">
                  <c:v>0.99834999999999996</c:v>
                </c:pt>
                <c:pt idx="632">
                  <c:v>0.99860199999999999</c:v>
                </c:pt>
                <c:pt idx="633">
                  <c:v>1.0012799999999999</c:v>
                </c:pt>
                <c:pt idx="634">
                  <c:v>1.0058499999999999</c:v>
                </c:pt>
                <c:pt idx="635">
                  <c:v>1.0079100000000001</c:v>
                </c:pt>
                <c:pt idx="636">
                  <c:v>1.01105</c:v>
                </c:pt>
                <c:pt idx="637">
                  <c:v>1.01231</c:v>
                </c:pt>
                <c:pt idx="638">
                  <c:v>1.01318</c:v>
                </c:pt>
                <c:pt idx="639">
                  <c:v>1.0142599999999999</c:v>
                </c:pt>
                <c:pt idx="640">
                  <c:v>1.01614</c:v>
                </c:pt>
                <c:pt idx="641">
                  <c:v>1.01783</c:v>
                </c:pt>
                <c:pt idx="642">
                  <c:v>1.0259400000000001</c:v>
                </c:pt>
                <c:pt idx="643">
                  <c:v>1.02878</c:v>
                </c:pt>
                <c:pt idx="644">
                  <c:v>1.0287900000000001</c:v>
                </c:pt>
                <c:pt idx="645">
                  <c:v>1.03186</c:v>
                </c:pt>
                <c:pt idx="646">
                  <c:v>1.03379</c:v>
                </c:pt>
                <c:pt idx="647">
                  <c:v>1.0338000000000001</c:v>
                </c:pt>
                <c:pt idx="648">
                  <c:v>1.0338099999999999</c:v>
                </c:pt>
                <c:pt idx="649">
                  <c:v>1.0349999999999999</c:v>
                </c:pt>
                <c:pt idx="650">
                  <c:v>1.03731</c:v>
                </c:pt>
                <c:pt idx="651">
                  <c:v>1.0390999999999999</c:v>
                </c:pt>
                <c:pt idx="652">
                  <c:v>1.04067</c:v>
                </c:pt>
                <c:pt idx="653">
                  <c:v>1.0420499999999999</c:v>
                </c:pt>
                <c:pt idx="654">
                  <c:v>1.0468900000000001</c:v>
                </c:pt>
                <c:pt idx="655">
                  <c:v>1.04878</c:v>
                </c:pt>
                <c:pt idx="656">
                  <c:v>1.05339</c:v>
                </c:pt>
                <c:pt idx="657">
                  <c:v>1.05681</c:v>
                </c:pt>
                <c:pt idx="658">
                  <c:v>1.0594600000000001</c:v>
                </c:pt>
                <c:pt idx="659">
                  <c:v>1.05948</c:v>
                </c:pt>
                <c:pt idx="660">
                  <c:v>1.0605199999999999</c:v>
                </c:pt>
                <c:pt idx="661">
                  <c:v>1.0638399999999999</c:v>
                </c:pt>
                <c:pt idx="662">
                  <c:v>1.0674699999999999</c:v>
                </c:pt>
                <c:pt idx="663">
                  <c:v>1.0687500000000001</c:v>
                </c:pt>
                <c:pt idx="664">
                  <c:v>1.07053</c:v>
                </c:pt>
                <c:pt idx="665">
                  <c:v>1.07054</c:v>
                </c:pt>
                <c:pt idx="666">
                  <c:v>1.0713299999999999</c:v>
                </c:pt>
                <c:pt idx="667">
                  <c:v>1.07437</c:v>
                </c:pt>
                <c:pt idx="668">
                  <c:v>1.07636</c:v>
                </c:pt>
                <c:pt idx="669">
                  <c:v>1.0807100000000001</c:v>
                </c:pt>
                <c:pt idx="670">
                  <c:v>1.0815600000000001</c:v>
                </c:pt>
                <c:pt idx="671">
                  <c:v>1.08158</c:v>
                </c:pt>
                <c:pt idx="672">
                  <c:v>1.08169</c:v>
                </c:pt>
                <c:pt idx="673">
                  <c:v>1.08361</c:v>
                </c:pt>
                <c:pt idx="674">
                  <c:v>1.0840399999999999</c:v>
                </c:pt>
                <c:pt idx="675">
                  <c:v>1.08545</c:v>
                </c:pt>
                <c:pt idx="676">
                  <c:v>1.08877</c:v>
                </c:pt>
                <c:pt idx="677">
                  <c:v>1.09277</c:v>
                </c:pt>
                <c:pt idx="678">
                  <c:v>1.0927899999999999</c:v>
                </c:pt>
                <c:pt idx="679">
                  <c:v>1.09351</c:v>
                </c:pt>
                <c:pt idx="680">
                  <c:v>1.09433</c:v>
                </c:pt>
                <c:pt idx="681">
                  <c:v>1.0949500000000001</c:v>
                </c:pt>
                <c:pt idx="682">
                  <c:v>1.09874</c:v>
                </c:pt>
                <c:pt idx="683">
                  <c:v>1.0989599999999999</c:v>
                </c:pt>
                <c:pt idx="684">
                  <c:v>1.1021799999999999</c:v>
                </c:pt>
                <c:pt idx="685">
                  <c:v>1.1042000000000001</c:v>
                </c:pt>
                <c:pt idx="686">
                  <c:v>1.1074200000000001</c:v>
                </c:pt>
                <c:pt idx="687">
                  <c:v>1.1113999999999999</c:v>
                </c:pt>
                <c:pt idx="688">
                  <c:v>1.1133999999999999</c:v>
                </c:pt>
                <c:pt idx="689">
                  <c:v>1.1157699999999999</c:v>
                </c:pt>
                <c:pt idx="690">
                  <c:v>1.1212899999999999</c:v>
                </c:pt>
                <c:pt idx="691">
                  <c:v>1.1228899999999999</c:v>
                </c:pt>
                <c:pt idx="692">
                  <c:v>1.12469</c:v>
                </c:pt>
                <c:pt idx="693">
                  <c:v>1.1255299999999999</c:v>
                </c:pt>
                <c:pt idx="694">
                  <c:v>1.12564</c:v>
                </c:pt>
                <c:pt idx="695">
                  <c:v>1.12584</c:v>
                </c:pt>
                <c:pt idx="696">
                  <c:v>1.12591</c:v>
                </c:pt>
                <c:pt idx="697">
                  <c:v>1.12798</c:v>
                </c:pt>
                <c:pt idx="698">
                  <c:v>1.1282399999999999</c:v>
                </c:pt>
                <c:pt idx="699">
                  <c:v>1.1294599999999999</c:v>
                </c:pt>
                <c:pt idx="700">
                  <c:v>1.13043</c:v>
                </c:pt>
                <c:pt idx="701">
                  <c:v>1.1328</c:v>
                </c:pt>
                <c:pt idx="702">
                  <c:v>1.1345400000000001</c:v>
                </c:pt>
                <c:pt idx="703">
                  <c:v>1.1352500000000001</c:v>
                </c:pt>
                <c:pt idx="704">
                  <c:v>1.1352599999999999</c:v>
                </c:pt>
                <c:pt idx="705">
                  <c:v>1.1353200000000001</c:v>
                </c:pt>
                <c:pt idx="706">
                  <c:v>1.1354500000000001</c:v>
                </c:pt>
                <c:pt idx="707">
                  <c:v>1.13564</c:v>
                </c:pt>
                <c:pt idx="708">
                  <c:v>1.1359300000000001</c:v>
                </c:pt>
                <c:pt idx="709">
                  <c:v>1.1360699999999999</c:v>
                </c:pt>
                <c:pt idx="710">
                  <c:v>1.13611</c:v>
                </c:pt>
                <c:pt idx="711">
                  <c:v>1.13636</c:v>
                </c:pt>
                <c:pt idx="712">
                  <c:v>1.1366799999999999</c:v>
                </c:pt>
                <c:pt idx="713">
                  <c:v>1.1368400000000001</c:v>
                </c:pt>
                <c:pt idx="714">
                  <c:v>1.1370499999999999</c:v>
                </c:pt>
                <c:pt idx="715">
                  <c:v>1.1372899999999999</c:v>
                </c:pt>
                <c:pt idx="716">
                  <c:v>1.1373</c:v>
                </c:pt>
                <c:pt idx="717">
                  <c:v>1.1386000000000001</c:v>
                </c:pt>
                <c:pt idx="718">
                  <c:v>1.1425799999999999</c:v>
                </c:pt>
                <c:pt idx="719">
                  <c:v>1.14472</c:v>
                </c:pt>
                <c:pt idx="720">
                  <c:v>1.1477299999999999</c:v>
                </c:pt>
                <c:pt idx="721">
                  <c:v>1.15103</c:v>
                </c:pt>
                <c:pt idx="722">
                  <c:v>1.15167</c:v>
                </c:pt>
                <c:pt idx="723">
                  <c:v>1.1517299999999999</c:v>
                </c:pt>
                <c:pt idx="724">
                  <c:v>1.1520300000000001</c:v>
                </c:pt>
                <c:pt idx="725">
                  <c:v>1.1530800000000001</c:v>
                </c:pt>
                <c:pt idx="726">
                  <c:v>1.15344</c:v>
                </c:pt>
                <c:pt idx="727">
                  <c:v>1.1557200000000001</c:v>
                </c:pt>
                <c:pt idx="728">
                  <c:v>1.15764</c:v>
                </c:pt>
                <c:pt idx="729">
                  <c:v>1.1579999999999999</c:v>
                </c:pt>
                <c:pt idx="730">
                  <c:v>1.15801</c:v>
                </c:pt>
                <c:pt idx="731">
                  <c:v>1.1588099999999999</c:v>
                </c:pt>
                <c:pt idx="732">
                  <c:v>1.1616299999999999</c:v>
                </c:pt>
                <c:pt idx="733">
                  <c:v>1.1619699999999999</c:v>
                </c:pt>
                <c:pt idx="734">
                  <c:v>1.16221</c:v>
                </c:pt>
                <c:pt idx="735">
                  <c:v>1.16384</c:v>
                </c:pt>
                <c:pt idx="736">
                  <c:v>1.1659900000000001</c:v>
                </c:pt>
                <c:pt idx="737">
                  <c:v>1.16954</c:v>
                </c:pt>
                <c:pt idx="738">
                  <c:v>1.1748000000000001</c:v>
                </c:pt>
                <c:pt idx="739">
                  <c:v>1.17882</c:v>
                </c:pt>
                <c:pt idx="740">
                  <c:v>1.17984</c:v>
                </c:pt>
                <c:pt idx="741">
                  <c:v>1.1818599999999999</c:v>
                </c:pt>
                <c:pt idx="742">
                  <c:v>1.1828000000000001</c:v>
                </c:pt>
                <c:pt idx="743">
                  <c:v>1.1831700000000001</c:v>
                </c:pt>
                <c:pt idx="744">
                  <c:v>1.18604</c:v>
                </c:pt>
                <c:pt idx="745">
                  <c:v>1.19068</c:v>
                </c:pt>
                <c:pt idx="746">
                  <c:v>1.19513</c:v>
                </c:pt>
                <c:pt idx="747">
                  <c:v>1.1966399999999999</c:v>
                </c:pt>
                <c:pt idx="748">
                  <c:v>1.19702</c:v>
                </c:pt>
                <c:pt idx="749">
                  <c:v>1.1989399999999999</c:v>
                </c:pt>
                <c:pt idx="750">
                  <c:v>1.20075</c:v>
                </c:pt>
                <c:pt idx="751">
                  <c:v>1.2015400000000001</c:v>
                </c:pt>
                <c:pt idx="752">
                  <c:v>1.2034800000000001</c:v>
                </c:pt>
                <c:pt idx="753">
                  <c:v>1.20567</c:v>
                </c:pt>
                <c:pt idx="754">
                  <c:v>1.20879</c:v>
                </c:pt>
                <c:pt idx="755">
                  <c:v>1.21116</c:v>
                </c:pt>
                <c:pt idx="756">
                  <c:v>1.21289</c:v>
                </c:pt>
                <c:pt idx="757">
                  <c:v>1.2129099999999999</c:v>
                </c:pt>
                <c:pt idx="758">
                  <c:v>1.2146399999999999</c:v>
                </c:pt>
                <c:pt idx="759">
                  <c:v>1.2216400000000001</c:v>
                </c:pt>
                <c:pt idx="760">
                  <c:v>1.22279</c:v>
                </c:pt>
                <c:pt idx="761">
                  <c:v>1.22584</c:v>
                </c:pt>
                <c:pt idx="762">
                  <c:v>1.22679</c:v>
                </c:pt>
                <c:pt idx="763">
                  <c:v>1.22689</c:v>
                </c:pt>
                <c:pt idx="764">
                  <c:v>1.2269000000000001</c:v>
                </c:pt>
                <c:pt idx="765">
                  <c:v>1.2283599999999999</c:v>
                </c:pt>
                <c:pt idx="766">
                  <c:v>1.2327900000000001</c:v>
                </c:pt>
                <c:pt idx="767">
                  <c:v>1.23709</c:v>
                </c:pt>
                <c:pt idx="768">
                  <c:v>1.23763</c:v>
                </c:pt>
                <c:pt idx="769">
                  <c:v>1.2388999999999999</c:v>
                </c:pt>
                <c:pt idx="770">
                  <c:v>1.2420800000000001</c:v>
                </c:pt>
                <c:pt idx="771">
                  <c:v>1.2423200000000001</c:v>
                </c:pt>
                <c:pt idx="772">
                  <c:v>1.2436100000000001</c:v>
                </c:pt>
                <c:pt idx="773">
                  <c:v>1.2460800000000001</c:v>
                </c:pt>
                <c:pt idx="774">
                  <c:v>1.2493700000000001</c:v>
                </c:pt>
                <c:pt idx="775">
                  <c:v>1.25017</c:v>
                </c:pt>
                <c:pt idx="776">
                  <c:v>1.2515000000000001</c:v>
                </c:pt>
                <c:pt idx="777">
                  <c:v>1.2525999999999999</c:v>
                </c:pt>
                <c:pt idx="778">
                  <c:v>1.2563</c:v>
                </c:pt>
                <c:pt idx="779">
                  <c:v>1.2578400000000001</c:v>
                </c:pt>
                <c:pt idx="780">
                  <c:v>1.2579</c:v>
                </c:pt>
                <c:pt idx="781">
                  <c:v>1.2588299999999999</c:v>
                </c:pt>
                <c:pt idx="782">
                  <c:v>1.2600800000000001</c:v>
                </c:pt>
                <c:pt idx="783">
                  <c:v>1.2635799999999999</c:v>
                </c:pt>
                <c:pt idx="784">
                  <c:v>1.2636099999999999</c:v>
                </c:pt>
                <c:pt idx="785">
                  <c:v>1.2652600000000001</c:v>
                </c:pt>
                <c:pt idx="786">
                  <c:v>1.2653300000000001</c:v>
                </c:pt>
                <c:pt idx="787">
                  <c:v>1.2668699999999999</c:v>
                </c:pt>
                <c:pt idx="788">
                  <c:v>1.2701800000000001</c:v>
                </c:pt>
                <c:pt idx="789">
                  <c:v>1.2714799999999999</c:v>
                </c:pt>
                <c:pt idx="790">
                  <c:v>1.27352</c:v>
                </c:pt>
                <c:pt idx="791">
                  <c:v>1.27617</c:v>
                </c:pt>
                <c:pt idx="792">
                  <c:v>1.2774000000000001</c:v>
                </c:pt>
                <c:pt idx="793">
                  <c:v>1.28007</c:v>
                </c:pt>
                <c:pt idx="794">
                  <c:v>1.2814099999999999</c:v>
                </c:pt>
                <c:pt idx="795">
                  <c:v>1.2833699999999999</c:v>
                </c:pt>
                <c:pt idx="796">
                  <c:v>1.2851600000000001</c:v>
                </c:pt>
                <c:pt idx="797">
                  <c:v>1.2870900000000001</c:v>
                </c:pt>
                <c:pt idx="798">
                  <c:v>1.28773</c:v>
                </c:pt>
                <c:pt idx="799">
                  <c:v>1.2884899999999999</c:v>
                </c:pt>
                <c:pt idx="800">
                  <c:v>1.2885</c:v>
                </c:pt>
                <c:pt idx="801">
                  <c:v>1.2885200000000001</c:v>
                </c:pt>
                <c:pt idx="802">
                  <c:v>1.2885200000000001</c:v>
                </c:pt>
                <c:pt idx="803">
                  <c:v>1.2885200000000001</c:v>
                </c:pt>
                <c:pt idx="804">
                  <c:v>1.28853</c:v>
                </c:pt>
                <c:pt idx="805">
                  <c:v>1.28887</c:v>
                </c:pt>
                <c:pt idx="806">
                  <c:v>1.2922100000000001</c:v>
                </c:pt>
                <c:pt idx="807">
                  <c:v>1.29436</c:v>
                </c:pt>
                <c:pt idx="808">
                  <c:v>1.2944199999999999</c:v>
                </c:pt>
                <c:pt idx="809">
                  <c:v>1.29443</c:v>
                </c:pt>
                <c:pt idx="810">
                  <c:v>1.2948200000000001</c:v>
                </c:pt>
                <c:pt idx="811">
                  <c:v>1.29495</c:v>
                </c:pt>
                <c:pt idx="812">
                  <c:v>1.2951600000000001</c:v>
                </c:pt>
                <c:pt idx="813">
                  <c:v>1.2972300000000001</c:v>
                </c:pt>
                <c:pt idx="814">
                  <c:v>1.29796</c:v>
                </c:pt>
                <c:pt idx="815">
                  <c:v>1.29905</c:v>
                </c:pt>
                <c:pt idx="816">
                  <c:v>1.2998099999999999</c:v>
                </c:pt>
                <c:pt idx="817">
                  <c:v>1.3033699999999999</c:v>
                </c:pt>
                <c:pt idx="818">
                  <c:v>1.3069900000000001</c:v>
                </c:pt>
                <c:pt idx="819">
                  <c:v>1.3074600000000001</c:v>
                </c:pt>
                <c:pt idx="820">
                  <c:v>1.3084199999999999</c:v>
                </c:pt>
                <c:pt idx="821">
                  <c:v>1.3093399999999999</c:v>
                </c:pt>
                <c:pt idx="822">
                  <c:v>1.3102499999999999</c:v>
                </c:pt>
                <c:pt idx="823">
                  <c:v>1.3105199999999999</c:v>
                </c:pt>
                <c:pt idx="824">
                  <c:v>1.3116300000000001</c:v>
                </c:pt>
                <c:pt idx="825">
                  <c:v>1.3141400000000001</c:v>
                </c:pt>
                <c:pt idx="826">
                  <c:v>1.31429</c:v>
                </c:pt>
                <c:pt idx="827">
                  <c:v>1.3150500000000001</c:v>
                </c:pt>
                <c:pt idx="828">
                  <c:v>1.3150999999999999</c:v>
                </c:pt>
                <c:pt idx="829">
                  <c:v>1.3155600000000001</c:v>
                </c:pt>
                <c:pt idx="830">
                  <c:v>1.3162400000000001</c:v>
                </c:pt>
                <c:pt idx="831">
                  <c:v>1.3171900000000001</c:v>
                </c:pt>
                <c:pt idx="832">
                  <c:v>1.3185</c:v>
                </c:pt>
                <c:pt idx="833">
                  <c:v>1.3186199999999999</c:v>
                </c:pt>
                <c:pt idx="834">
                  <c:v>1.3187500000000001</c:v>
                </c:pt>
                <c:pt idx="835">
                  <c:v>1.3191999999999999</c:v>
                </c:pt>
                <c:pt idx="836">
                  <c:v>1.31931</c:v>
                </c:pt>
                <c:pt idx="837">
                  <c:v>1.31932</c:v>
                </c:pt>
                <c:pt idx="838">
                  <c:v>1.3198700000000001</c:v>
                </c:pt>
                <c:pt idx="839">
                  <c:v>1.32118</c:v>
                </c:pt>
                <c:pt idx="840">
                  <c:v>1.3224800000000001</c:v>
                </c:pt>
                <c:pt idx="841">
                  <c:v>1.32622</c:v>
                </c:pt>
                <c:pt idx="842">
                  <c:v>1.3274900000000001</c:v>
                </c:pt>
                <c:pt idx="843">
                  <c:v>1.3278399999999999</c:v>
                </c:pt>
                <c:pt idx="844">
                  <c:v>1.3281400000000001</c:v>
                </c:pt>
                <c:pt idx="845">
                  <c:v>1.32829</c:v>
                </c:pt>
                <c:pt idx="846">
                  <c:v>1.32935</c:v>
                </c:pt>
                <c:pt idx="847">
                  <c:v>1.32972</c:v>
                </c:pt>
                <c:pt idx="848">
                  <c:v>1.3308899999999999</c:v>
                </c:pt>
                <c:pt idx="849">
                  <c:v>1.3323499999999999</c:v>
                </c:pt>
                <c:pt idx="850">
                  <c:v>1.3336699999999999</c:v>
                </c:pt>
                <c:pt idx="851">
                  <c:v>1.3337300000000001</c:v>
                </c:pt>
                <c:pt idx="852">
                  <c:v>1.33379</c:v>
                </c:pt>
                <c:pt idx="853">
                  <c:v>1.3338699999999999</c:v>
                </c:pt>
                <c:pt idx="854">
                  <c:v>1.3339000000000001</c:v>
                </c:pt>
                <c:pt idx="855">
                  <c:v>1.3339000000000001</c:v>
                </c:pt>
                <c:pt idx="856">
                  <c:v>1.33396</c:v>
                </c:pt>
                <c:pt idx="857">
                  <c:v>1.3342499999999999</c:v>
                </c:pt>
                <c:pt idx="858">
                  <c:v>1.3343</c:v>
                </c:pt>
                <c:pt idx="859">
                  <c:v>1.3343</c:v>
                </c:pt>
                <c:pt idx="860">
                  <c:v>1.33432</c:v>
                </c:pt>
                <c:pt idx="861">
                  <c:v>1.3344100000000001</c:v>
                </c:pt>
                <c:pt idx="862">
                  <c:v>1.33446</c:v>
                </c:pt>
                <c:pt idx="863">
                  <c:v>1.33453</c:v>
                </c:pt>
                <c:pt idx="864">
                  <c:v>1.33456</c:v>
                </c:pt>
                <c:pt idx="865">
                  <c:v>1.3346199999999999</c:v>
                </c:pt>
                <c:pt idx="866">
                  <c:v>1.33491</c:v>
                </c:pt>
                <c:pt idx="867">
                  <c:v>1.3351599999999999</c:v>
                </c:pt>
                <c:pt idx="868">
                  <c:v>1.33826</c:v>
                </c:pt>
                <c:pt idx="869">
                  <c:v>1.34111</c:v>
                </c:pt>
                <c:pt idx="870">
                  <c:v>1.34894</c:v>
                </c:pt>
                <c:pt idx="871">
                  <c:v>1.359</c:v>
                </c:pt>
                <c:pt idx="872">
                  <c:v>1.3707400000000001</c:v>
                </c:pt>
                <c:pt idx="873">
                  <c:v>1.3734200000000001</c:v>
                </c:pt>
                <c:pt idx="874">
                  <c:v>1.3734200000000001</c:v>
                </c:pt>
                <c:pt idx="875">
                  <c:v>1.37737</c:v>
                </c:pt>
                <c:pt idx="876">
                  <c:v>1.3830800000000001</c:v>
                </c:pt>
                <c:pt idx="877">
                  <c:v>1.3853800000000001</c:v>
                </c:pt>
                <c:pt idx="878">
                  <c:v>1.3873800000000001</c:v>
                </c:pt>
                <c:pt idx="879">
                  <c:v>1.39394</c:v>
                </c:pt>
                <c:pt idx="880">
                  <c:v>1.39964</c:v>
                </c:pt>
                <c:pt idx="881">
                  <c:v>1.3997299999999999</c:v>
                </c:pt>
                <c:pt idx="882">
                  <c:v>1.3997299999999999</c:v>
                </c:pt>
                <c:pt idx="883">
                  <c:v>1.40323</c:v>
                </c:pt>
                <c:pt idx="884">
                  <c:v>1.40456</c:v>
                </c:pt>
                <c:pt idx="885">
                  <c:v>1.40594</c:v>
                </c:pt>
                <c:pt idx="886">
                  <c:v>1.40971</c:v>
                </c:pt>
                <c:pt idx="887">
                  <c:v>1.4116899999999999</c:v>
                </c:pt>
                <c:pt idx="888">
                  <c:v>1.41323</c:v>
                </c:pt>
                <c:pt idx="889">
                  <c:v>1.41405</c:v>
                </c:pt>
                <c:pt idx="890">
                  <c:v>1.4140999999999999</c:v>
                </c:pt>
                <c:pt idx="891">
                  <c:v>1.4145099999999999</c:v>
                </c:pt>
                <c:pt idx="892">
                  <c:v>1.4169700000000001</c:v>
                </c:pt>
                <c:pt idx="893">
                  <c:v>1.41767</c:v>
                </c:pt>
                <c:pt idx="894">
                  <c:v>1.4177200000000001</c:v>
                </c:pt>
                <c:pt idx="895">
                  <c:v>1.4204399999999999</c:v>
                </c:pt>
                <c:pt idx="896">
                  <c:v>1.4252199999999999</c:v>
                </c:pt>
                <c:pt idx="897">
                  <c:v>1.42818</c:v>
                </c:pt>
                <c:pt idx="898">
                  <c:v>1.42832</c:v>
                </c:pt>
                <c:pt idx="899">
                  <c:v>1.4283699999999999</c:v>
                </c:pt>
                <c:pt idx="900">
                  <c:v>1.4285099999999999</c:v>
                </c:pt>
                <c:pt idx="901">
                  <c:v>1.4289000000000001</c:v>
                </c:pt>
                <c:pt idx="902">
                  <c:v>1.43144</c:v>
                </c:pt>
                <c:pt idx="903">
                  <c:v>1.43476</c:v>
                </c:pt>
                <c:pt idx="904">
                  <c:v>1.4398500000000001</c:v>
                </c:pt>
                <c:pt idx="905">
                  <c:v>1.44407</c:v>
                </c:pt>
                <c:pt idx="906">
                  <c:v>1.44414</c:v>
                </c:pt>
                <c:pt idx="907">
                  <c:v>1.44564</c:v>
                </c:pt>
                <c:pt idx="908">
                  <c:v>1.4492700000000001</c:v>
                </c:pt>
                <c:pt idx="909">
                  <c:v>1.45109</c:v>
                </c:pt>
                <c:pt idx="910">
                  <c:v>1.4512400000000001</c:v>
                </c:pt>
                <c:pt idx="911">
                  <c:v>1.4521999999999999</c:v>
                </c:pt>
                <c:pt idx="912">
                  <c:v>1.4528000000000001</c:v>
                </c:pt>
                <c:pt idx="913">
                  <c:v>1.4528000000000001</c:v>
                </c:pt>
                <c:pt idx="914">
                  <c:v>1.45286</c:v>
                </c:pt>
                <c:pt idx="915">
                  <c:v>1.45292</c:v>
                </c:pt>
                <c:pt idx="916">
                  <c:v>1.454</c:v>
                </c:pt>
                <c:pt idx="917">
                  <c:v>1.4551000000000001</c:v>
                </c:pt>
                <c:pt idx="918">
                  <c:v>1.4569000000000001</c:v>
                </c:pt>
                <c:pt idx="919">
                  <c:v>1.4580299999999999</c:v>
                </c:pt>
                <c:pt idx="920">
                  <c:v>1.4580599999999999</c:v>
                </c:pt>
                <c:pt idx="921">
                  <c:v>1.4593400000000001</c:v>
                </c:pt>
                <c:pt idx="922">
                  <c:v>1.4625900000000001</c:v>
                </c:pt>
                <c:pt idx="923">
                  <c:v>1.46444</c:v>
                </c:pt>
                <c:pt idx="924">
                  <c:v>1.46774</c:v>
                </c:pt>
                <c:pt idx="925">
                  <c:v>1.4678500000000001</c:v>
                </c:pt>
                <c:pt idx="926">
                  <c:v>1.4684299999999999</c:v>
                </c:pt>
                <c:pt idx="927">
                  <c:v>1.46974</c:v>
                </c:pt>
                <c:pt idx="928">
                  <c:v>1.4744299999999999</c:v>
                </c:pt>
                <c:pt idx="929">
                  <c:v>1.4762599999999999</c:v>
                </c:pt>
                <c:pt idx="930">
                  <c:v>1.4782500000000001</c:v>
                </c:pt>
                <c:pt idx="931">
                  <c:v>1.47906</c:v>
                </c:pt>
                <c:pt idx="932">
                  <c:v>1.47916</c:v>
                </c:pt>
                <c:pt idx="933">
                  <c:v>1.4817400000000001</c:v>
                </c:pt>
                <c:pt idx="934">
                  <c:v>1.48777</c:v>
                </c:pt>
                <c:pt idx="935">
                  <c:v>1.4951700000000001</c:v>
                </c:pt>
                <c:pt idx="936">
                  <c:v>1.5021500000000001</c:v>
                </c:pt>
                <c:pt idx="937">
                  <c:v>1.5032099999999999</c:v>
                </c:pt>
                <c:pt idx="938">
                  <c:v>1.5032099999999999</c:v>
                </c:pt>
                <c:pt idx="939">
                  <c:v>1.5046200000000001</c:v>
                </c:pt>
                <c:pt idx="940">
                  <c:v>1.50759</c:v>
                </c:pt>
                <c:pt idx="941">
                  <c:v>1.5085200000000001</c:v>
                </c:pt>
                <c:pt idx="942">
                  <c:v>1.50885</c:v>
                </c:pt>
                <c:pt idx="943">
                  <c:v>1.5116799999999999</c:v>
                </c:pt>
                <c:pt idx="944">
                  <c:v>1.51179</c:v>
                </c:pt>
                <c:pt idx="945">
                  <c:v>1.5118</c:v>
                </c:pt>
                <c:pt idx="946">
                  <c:v>1.51258</c:v>
                </c:pt>
                <c:pt idx="947">
                  <c:v>1.51488</c:v>
                </c:pt>
                <c:pt idx="948">
                  <c:v>1.5166500000000001</c:v>
                </c:pt>
                <c:pt idx="949">
                  <c:v>1.51667</c:v>
                </c:pt>
                <c:pt idx="950">
                  <c:v>1.5167299999999999</c:v>
                </c:pt>
                <c:pt idx="951">
                  <c:v>1.5172300000000001</c:v>
                </c:pt>
                <c:pt idx="952">
                  <c:v>1.51816</c:v>
                </c:pt>
                <c:pt idx="953">
                  <c:v>1.52091</c:v>
                </c:pt>
                <c:pt idx="954">
                  <c:v>1.52155</c:v>
                </c:pt>
                <c:pt idx="955">
                  <c:v>1.5219499999999999</c:v>
                </c:pt>
                <c:pt idx="956">
                  <c:v>1.52199</c:v>
                </c:pt>
                <c:pt idx="957">
                  <c:v>1.5226500000000001</c:v>
                </c:pt>
                <c:pt idx="958">
                  <c:v>1.5239799999999999</c:v>
                </c:pt>
                <c:pt idx="959">
                  <c:v>1.5283500000000001</c:v>
                </c:pt>
                <c:pt idx="960">
                  <c:v>1.5362499999999999</c:v>
                </c:pt>
                <c:pt idx="961">
                  <c:v>1.5398799999999999</c:v>
                </c:pt>
                <c:pt idx="962">
                  <c:v>1.5421199999999999</c:v>
                </c:pt>
                <c:pt idx="963">
                  <c:v>1.5432300000000001</c:v>
                </c:pt>
                <c:pt idx="964">
                  <c:v>1.5435700000000001</c:v>
                </c:pt>
                <c:pt idx="965">
                  <c:v>1.5446200000000001</c:v>
                </c:pt>
                <c:pt idx="966">
                  <c:v>1.5453699999999999</c:v>
                </c:pt>
                <c:pt idx="967">
                  <c:v>1.5454600000000001</c:v>
                </c:pt>
                <c:pt idx="968">
                  <c:v>1.54647</c:v>
                </c:pt>
                <c:pt idx="969">
                  <c:v>1.5483</c:v>
                </c:pt>
                <c:pt idx="970">
                  <c:v>1.5493600000000001</c:v>
                </c:pt>
                <c:pt idx="971">
                  <c:v>1.5542199999999999</c:v>
                </c:pt>
                <c:pt idx="972">
                  <c:v>1.5555699999999999</c:v>
                </c:pt>
                <c:pt idx="973">
                  <c:v>1.55633</c:v>
                </c:pt>
                <c:pt idx="974">
                  <c:v>1.5563899999999999</c:v>
                </c:pt>
                <c:pt idx="975">
                  <c:v>1.55799</c:v>
                </c:pt>
                <c:pt idx="976">
                  <c:v>1.5583899999999999</c:v>
                </c:pt>
                <c:pt idx="977">
                  <c:v>1.5587</c:v>
                </c:pt>
                <c:pt idx="978">
                  <c:v>1.55881</c:v>
                </c:pt>
                <c:pt idx="979">
                  <c:v>1.55932</c:v>
                </c:pt>
                <c:pt idx="980">
                  <c:v>1.5593999999999999</c:v>
                </c:pt>
                <c:pt idx="981">
                  <c:v>1.5599799999999999</c:v>
                </c:pt>
                <c:pt idx="982">
                  <c:v>1.5602</c:v>
                </c:pt>
                <c:pt idx="983">
                  <c:v>1.56091</c:v>
                </c:pt>
                <c:pt idx="984">
                  <c:v>1.5625500000000001</c:v>
                </c:pt>
                <c:pt idx="985">
                  <c:v>1.56534</c:v>
                </c:pt>
                <c:pt idx="986">
                  <c:v>1.5707800000000001</c:v>
                </c:pt>
                <c:pt idx="987">
                  <c:v>1.5722799999999999</c:v>
                </c:pt>
                <c:pt idx="988">
                  <c:v>1.5731900000000001</c:v>
                </c:pt>
                <c:pt idx="989">
                  <c:v>1.5762799999999999</c:v>
                </c:pt>
                <c:pt idx="990">
                  <c:v>1.57856</c:v>
                </c:pt>
                <c:pt idx="991">
                  <c:v>1.5838399999999999</c:v>
                </c:pt>
                <c:pt idx="992">
                  <c:v>1.58582</c:v>
                </c:pt>
                <c:pt idx="993">
                  <c:v>1.5859000000000001</c:v>
                </c:pt>
                <c:pt idx="994">
                  <c:v>1.58806</c:v>
                </c:pt>
                <c:pt idx="995">
                  <c:v>1.58815</c:v>
                </c:pt>
                <c:pt idx="996">
                  <c:v>1.5883</c:v>
                </c:pt>
                <c:pt idx="997">
                  <c:v>1.5905800000000001</c:v>
                </c:pt>
                <c:pt idx="998">
                  <c:v>1.59443</c:v>
                </c:pt>
                <c:pt idx="999">
                  <c:v>1.6022799999999999</c:v>
                </c:pt>
                <c:pt idx="1000">
                  <c:v>1.60379</c:v>
                </c:pt>
                <c:pt idx="1001">
                  <c:v>1.6041000000000001</c:v>
                </c:pt>
                <c:pt idx="1002">
                  <c:v>1.60748</c:v>
                </c:pt>
                <c:pt idx="1003">
                  <c:v>1.6110599999999999</c:v>
                </c:pt>
                <c:pt idx="1004">
                  <c:v>1.61331</c:v>
                </c:pt>
                <c:pt idx="1005">
                  <c:v>1.61511</c:v>
                </c:pt>
                <c:pt idx="1006">
                  <c:v>1.61513</c:v>
                </c:pt>
                <c:pt idx="1007">
                  <c:v>1.6153200000000001</c:v>
                </c:pt>
                <c:pt idx="1008">
                  <c:v>1.6191899999999999</c:v>
                </c:pt>
                <c:pt idx="1009">
                  <c:v>1.62293</c:v>
                </c:pt>
                <c:pt idx="1010">
                  <c:v>1.6278699999999999</c:v>
                </c:pt>
                <c:pt idx="1011">
                  <c:v>1.6313200000000001</c:v>
                </c:pt>
                <c:pt idx="1012">
                  <c:v>1.63324</c:v>
                </c:pt>
                <c:pt idx="1013">
                  <c:v>1.6361000000000001</c:v>
                </c:pt>
                <c:pt idx="1014">
                  <c:v>1.6361699999999999</c:v>
                </c:pt>
                <c:pt idx="1015">
                  <c:v>1.63809</c:v>
                </c:pt>
                <c:pt idx="1016">
                  <c:v>1.63934</c:v>
                </c:pt>
                <c:pt idx="1017">
                  <c:v>1.6425399999999999</c:v>
                </c:pt>
                <c:pt idx="1018">
                  <c:v>1.6450800000000001</c:v>
                </c:pt>
                <c:pt idx="1019">
                  <c:v>1.64516</c:v>
                </c:pt>
                <c:pt idx="1020">
                  <c:v>1.64516</c:v>
                </c:pt>
                <c:pt idx="1021">
                  <c:v>1.6454800000000001</c:v>
                </c:pt>
                <c:pt idx="1022">
                  <c:v>1.6458200000000001</c:v>
                </c:pt>
                <c:pt idx="1023">
                  <c:v>1.6512899999999999</c:v>
                </c:pt>
                <c:pt idx="1024">
                  <c:v>1.6523600000000001</c:v>
                </c:pt>
                <c:pt idx="1025">
                  <c:v>1.6523699999999999</c:v>
                </c:pt>
                <c:pt idx="1026">
                  <c:v>1.65266</c:v>
                </c:pt>
                <c:pt idx="1027">
                  <c:v>1.6544300000000001</c:v>
                </c:pt>
                <c:pt idx="1028">
                  <c:v>1.6568400000000001</c:v>
                </c:pt>
                <c:pt idx="1029">
                  <c:v>1.6632100000000001</c:v>
                </c:pt>
                <c:pt idx="1030">
                  <c:v>1.6682699999999999</c:v>
                </c:pt>
                <c:pt idx="1031">
                  <c:v>1.6731799999999999</c:v>
                </c:pt>
                <c:pt idx="1032">
                  <c:v>1.67808</c:v>
                </c:pt>
                <c:pt idx="1033">
                  <c:v>1.67808</c:v>
                </c:pt>
                <c:pt idx="1034">
                  <c:v>1.6780900000000001</c:v>
                </c:pt>
                <c:pt idx="1035">
                  <c:v>1.6793499999999999</c:v>
                </c:pt>
                <c:pt idx="1036">
                  <c:v>1.68028</c:v>
                </c:pt>
                <c:pt idx="1037">
                  <c:v>1.6829499999999999</c:v>
                </c:pt>
                <c:pt idx="1038">
                  <c:v>1.6867300000000001</c:v>
                </c:pt>
                <c:pt idx="1039">
                  <c:v>1.68818</c:v>
                </c:pt>
                <c:pt idx="1040">
                  <c:v>1.69008</c:v>
                </c:pt>
                <c:pt idx="1041">
                  <c:v>1.69272</c:v>
                </c:pt>
                <c:pt idx="1042">
                  <c:v>1.6950700000000001</c:v>
                </c:pt>
                <c:pt idx="1043">
                  <c:v>1.70024</c:v>
                </c:pt>
                <c:pt idx="1044">
                  <c:v>1.7057800000000001</c:v>
                </c:pt>
                <c:pt idx="1045">
                  <c:v>1.7057899999999999</c:v>
                </c:pt>
                <c:pt idx="1046">
                  <c:v>1.70594</c:v>
                </c:pt>
                <c:pt idx="1047">
                  <c:v>1.70824</c:v>
                </c:pt>
                <c:pt idx="1048">
                  <c:v>1.71204</c:v>
                </c:pt>
                <c:pt idx="1049">
                  <c:v>1.7149399999999999</c:v>
                </c:pt>
                <c:pt idx="1050">
                  <c:v>1.7157100000000001</c:v>
                </c:pt>
                <c:pt idx="1051">
                  <c:v>1.71668</c:v>
                </c:pt>
                <c:pt idx="1052">
                  <c:v>1.71871</c:v>
                </c:pt>
                <c:pt idx="1053">
                  <c:v>1.7198599999999999</c:v>
                </c:pt>
                <c:pt idx="1054">
                  <c:v>1.72037</c:v>
                </c:pt>
                <c:pt idx="1055">
                  <c:v>1.7236100000000001</c:v>
                </c:pt>
                <c:pt idx="1056">
                  <c:v>1.7244900000000001</c:v>
                </c:pt>
                <c:pt idx="1057">
                  <c:v>1.72451</c:v>
                </c:pt>
                <c:pt idx="1058">
                  <c:v>1.72712</c:v>
                </c:pt>
                <c:pt idx="1059">
                  <c:v>1.73038</c:v>
                </c:pt>
                <c:pt idx="1060">
                  <c:v>1.7318199999999999</c:v>
                </c:pt>
                <c:pt idx="1061">
                  <c:v>1.73349</c:v>
                </c:pt>
                <c:pt idx="1062">
                  <c:v>1.7383500000000001</c:v>
                </c:pt>
                <c:pt idx="1063">
                  <c:v>1.73932</c:v>
                </c:pt>
                <c:pt idx="1064">
                  <c:v>1.7412099999999999</c:v>
                </c:pt>
                <c:pt idx="1065">
                  <c:v>1.7435700000000001</c:v>
                </c:pt>
                <c:pt idx="1066">
                  <c:v>1.74739</c:v>
                </c:pt>
                <c:pt idx="1067">
                  <c:v>1.7486900000000001</c:v>
                </c:pt>
                <c:pt idx="1068">
                  <c:v>1.7534799999999999</c:v>
                </c:pt>
                <c:pt idx="1069">
                  <c:v>1.75587</c:v>
                </c:pt>
                <c:pt idx="1070">
                  <c:v>1.7568299999999999</c:v>
                </c:pt>
                <c:pt idx="1071">
                  <c:v>1.75966</c:v>
                </c:pt>
                <c:pt idx="1072">
                  <c:v>1.7613799999999999</c:v>
                </c:pt>
                <c:pt idx="1073">
                  <c:v>1.76258</c:v>
                </c:pt>
                <c:pt idx="1074">
                  <c:v>1.7631399999999999</c:v>
                </c:pt>
                <c:pt idx="1075">
                  <c:v>1.76518</c:v>
                </c:pt>
                <c:pt idx="1076">
                  <c:v>1.7707900000000001</c:v>
                </c:pt>
                <c:pt idx="1077">
                  <c:v>1.7731399999999999</c:v>
                </c:pt>
                <c:pt idx="1078">
                  <c:v>1.7760199999999999</c:v>
                </c:pt>
                <c:pt idx="1079">
                  <c:v>1.7768699999999999</c:v>
                </c:pt>
                <c:pt idx="1080">
                  <c:v>1.7778099999999999</c:v>
                </c:pt>
                <c:pt idx="1081">
                  <c:v>1.77817</c:v>
                </c:pt>
                <c:pt idx="1082">
                  <c:v>1.7782199999999999</c:v>
                </c:pt>
                <c:pt idx="1083">
                  <c:v>1.77844</c:v>
                </c:pt>
                <c:pt idx="1084">
                  <c:v>1.7785299999999999</c:v>
                </c:pt>
                <c:pt idx="1085">
                  <c:v>1.7790699999999999</c:v>
                </c:pt>
                <c:pt idx="1086">
                  <c:v>1.7804</c:v>
                </c:pt>
                <c:pt idx="1087">
                  <c:v>1.7827</c:v>
                </c:pt>
                <c:pt idx="1088">
                  <c:v>1.78592</c:v>
                </c:pt>
                <c:pt idx="1089">
                  <c:v>1.7892699999999999</c:v>
                </c:pt>
                <c:pt idx="1090">
                  <c:v>1.79091</c:v>
                </c:pt>
                <c:pt idx="1091">
                  <c:v>1.79138</c:v>
                </c:pt>
                <c:pt idx="1092">
                  <c:v>1.7934399999999999</c:v>
                </c:pt>
                <c:pt idx="1093">
                  <c:v>1.7947299999999999</c:v>
                </c:pt>
                <c:pt idx="1094">
                  <c:v>1.7947599999999999</c:v>
                </c:pt>
                <c:pt idx="1095">
                  <c:v>1.79901</c:v>
                </c:pt>
                <c:pt idx="1096">
                  <c:v>1.79945</c:v>
                </c:pt>
                <c:pt idx="1097">
                  <c:v>1.8025899999999999</c:v>
                </c:pt>
                <c:pt idx="1098">
                  <c:v>1.80348</c:v>
                </c:pt>
                <c:pt idx="1099">
                  <c:v>1.8043400000000001</c:v>
                </c:pt>
                <c:pt idx="1100">
                  <c:v>1.8045599999999999</c:v>
                </c:pt>
                <c:pt idx="1101">
                  <c:v>1.80629</c:v>
                </c:pt>
                <c:pt idx="1102">
                  <c:v>1.80731</c:v>
                </c:pt>
                <c:pt idx="1103">
                  <c:v>1.8117700000000001</c:v>
                </c:pt>
                <c:pt idx="1104">
                  <c:v>1.8171900000000001</c:v>
                </c:pt>
                <c:pt idx="1105">
                  <c:v>1.8209599999999999</c:v>
                </c:pt>
                <c:pt idx="1106">
                  <c:v>1.82098</c:v>
                </c:pt>
                <c:pt idx="1107">
                  <c:v>1.82101</c:v>
                </c:pt>
                <c:pt idx="1108">
                  <c:v>1.8223100000000001</c:v>
                </c:pt>
                <c:pt idx="1109">
                  <c:v>1.8277099999999999</c:v>
                </c:pt>
                <c:pt idx="1110">
                  <c:v>1.8320099999999999</c:v>
                </c:pt>
                <c:pt idx="1111">
                  <c:v>1.8357399999999999</c:v>
                </c:pt>
                <c:pt idx="1112">
                  <c:v>1.83666</c:v>
                </c:pt>
                <c:pt idx="1113">
                  <c:v>1.83734</c:v>
                </c:pt>
                <c:pt idx="1114">
                  <c:v>1.8457399999999999</c:v>
                </c:pt>
                <c:pt idx="1115">
                  <c:v>1.8492900000000001</c:v>
                </c:pt>
                <c:pt idx="1116">
                  <c:v>1.85165</c:v>
                </c:pt>
                <c:pt idx="1117">
                  <c:v>1.8537600000000001</c:v>
                </c:pt>
                <c:pt idx="1118">
                  <c:v>1.8543499999999999</c:v>
                </c:pt>
                <c:pt idx="1119">
                  <c:v>1.85528</c:v>
                </c:pt>
                <c:pt idx="1120">
                  <c:v>1.86069</c:v>
                </c:pt>
                <c:pt idx="1121">
                  <c:v>1.8672899999999999</c:v>
                </c:pt>
                <c:pt idx="1122">
                  <c:v>1.8703700000000001</c:v>
                </c:pt>
                <c:pt idx="1123">
                  <c:v>1.87351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Q315 (907)</c:v>
                </c:pt>
              </c:strCache>
            </c:strRef>
          </c:tx>
          <c:spPr>
            <a:ln w="11658">
              <a:noFill/>
            </a:ln>
          </c:spPr>
          <c:marker>
            <c:symbol val="circle"/>
            <c:size val="2"/>
            <c:spPr>
              <a:solidFill>
                <a:srgbClr val="008000"/>
              </a:solidFill>
              <a:ln w="63500">
                <a:solidFill>
                  <a:srgbClr val="008000"/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General</c:formatCode>
                <c:ptCount val="3838"/>
                <c:pt idx="0">
                  <c:v>2001.5094381700001</c:v>
                </c:pt>
                <c:pt idx="1">
                  <c:v>2001.52576793</c:v>
                </c:pt>
                <c:pt idx="2">
                  <c:v>2001.5296679400001</c:v>
                </c:pt>
                <c:pt idx="3">
                  <c:v>2001.53738466</c:v>
                </c:pt>
                <c:pt idx="4">
                  <c:v>2001.5432136500001</c:v>
                </c:pt>
                <c:pt idx="5">
                  <c:v>2001.5463147400001</c:v>
                </c:pt>
                <c:pt idx="6">
                  <c:v>2001.5490528099999</c:v>
                </c:pt>
                <c:pt idx="7">
                  <c:v>2001.5515922899999</c:v>
                </c:pt>
                <c:pt idx="8">
                  <c:v>2001.55421084</c:v>
                </c:pt>
                <c:pt idx="9">
                  <c:v>2001.55710301</c:v>
                </c:pt>
                <c:pt idx="10">
                  <c:v>2001.5587303499999</c:v>
                </c:pt>
                <c:pt idx="11">
                  <c:v>2001.5626939900001</c:v>
                </c:pt>
                <c:pt idx="12">
                  <c:v>2001.5654641399999</c:v>
                </c:pt>
                <c:pt idx="13">
                  <c:v>2001.56736437</c:v>
                </c:pt>
                <c:pt idx="14">
                  <c:v>2001.5703296500001</c:v>
                </c:pt>
                <c:pt idx="15">
                  <c:v>2001.57369236</c:v>
                </c:pt>
                <c:pt idx="16">
                  <c:v>2001.57630672</c:v>
                </c:pt>
                <c:pt idx="17">
                  <c:v>2001.5927401599999</c:v>
                </c:pt>
                <c:pt idx="18">
                  <c:v>2001.5953274999999</c:v>
                </c:pt>
                <c:pt idx="19">
                  <c:v>2001.59661682</c:v>
                </c:pt>
                <c:pt idx="20">
                  <c:v>2001.60379661</c:v>
                </c:pt>
                <c:pt idx="21">
                  <c:v>2001.60654774</c:v>
                </c:pt>
                <c:pt idx="22">
                  <c:v>2001.6090851599999</c:v>
                </c:pt>
                <c:pt idx="23">
                  <c:v>2001.6133692400001</c:v>
                </c:pt>
                <c:pt idx="24">
                  <c:v>2001.6150143499999</c:v>
                </c:pt>
                <c:pt idx="25">
                  <c:v>2001.62023402</c:v>
                </c:pt>
                <c:pt idx="26">
                  <c:v>2001.62297057</c:v>
                </c:pt>
                <c:pt idx="27">
                  <c:v>2001.62571159</c:v>
                </c:pt>
                <c:pt idx="28">
                  <c:v>2001.62844817</c:v>
                </c:pt>
                <c:pt idx="29">
                  <c:v>2001.6309281399999</c:v>
                </c:pt>
                <c:pt idx="30">
                  <c:v>2001.63392419</c:v>
                </c:pt>
                <c:pt idx="31">
                  <c:v>2001.6346994999999</c:v>
                </c:pt>
                <c:pt idx="32">
                  <c:v>2001.77823893</c:v>
                </c:pt>
                <c:pt idx="33">
                  <c:v>2001.7812824800001</c:v>
                </c:pt>
                <c:pt idx="34">
                  <c:v>2001.85580215</c:v>
                </c:pt>
                <c:pt idx="35">
                  <c:v>2001.8568999900001</c:v>
                </c:pt>
                <c:pt idx="36">
                  <c:v>2001.8746867</c:v>
                </c:pt>
                <c:pt idx="37">
                  <c:v>2001.8774825099999</c:v>
                </c:pt>
                <c:pt idx="38">
                  <c:v>2001.8804465799999</c:v>
                </c:pt>
                <c:pt idx="39">
                  <c:v>2001.88318484</c:v>
                </c:pt>
                <c:pt idx="40">
                  <c:v>2001.8859222200001</c:v>
                </c:pt>
                <c:pt idx="41">
                  <c:v>2001.88851434</c:v>
                </c:pt>
                <c:pt idx="42">
                  <c:v>2001.8906167800001</c:v>
                </c:pt>
                <c:pt idx="43">
                  <c:v>2001.9076300500001</c:v>
                </c:pt>
                <c:pt idx="44">
                  <c:v>2001.91330133</c:v>
                </c:pt>
                <c:pt idx="45">
                  <c:v>2001.9160384500001</c:v>
                </c:pt>
                <c:pt idx="46">
                  <c:v>2001.9187769</c:v>
                </c:pt>
                <c:pt idx="47">
                  <c:v>2001.92151453</c:v>
                </c:pt>
                <c:pt idx="48">
                  <c:v>2001.9231500799999</c:v>
                </c:pt>
                <c:pt idx="49">
                  <c:v>2001.9297138899999</c:v>
                </c:pt>
                <c:pt idx="50">
                  <c:v>2001.93246559</c:v>
                </c:pt>
                <c:pt idx="51">
                  <c:v>2001.9351585700001</c:v>
                </c:pt>
                <c:pt idx="52">
                  <c:v>2001.93792091</c:v>
                </c:pt>
                <c:pt idx="53">
                  <c:v>2001.9406768900001</c:v>
                </c:pt>
                <c:pt idx="54">
                  <c:v>2001.94069631</c:v>
                </c:pt>
                <c:pt idx="55">
                  <c:v>2001.94801972</c:v>
                </c:pt>
                <c:pt idx="56">
                  <c:v>2001.9516306400001</c:v>
                </c:pt>
                <c:pt idx="57">
                  <c:v>2001.95436817</c:v>
                </c:pt>
                <c:pt idx="58">
                  <c:v>2001.9563042499999</c:v>
                </c:pt>
                <c:pt idx="59">
                  <c:v>2001.95983535</c:v>
                </c:pt>
                <c:pt idx="60">
                  <c:v>2001.96103801</c:v>
                </c:pt>
                <c:pt idx="61">
                  <c:v>2001.96502491</c:v>
                </c:pt>
                <c:pt idx="62">
                  <c:v>2001.96805825</c:v>
                </c:pt>
                <c:pt idx="63">
                  <c:v>2001.9707813</c:v>
                </c:pt>
                <c:pt idx="64">
                  <c:v>2001.9734997600001</c:v>
                </c:pt>
                <c:pt idx="65">
                  <c:v>2001.9753222700001</c:v>
                </c:pt>
                <c:pt idx="66">
                  <c:v>2001.9784385999999</c:v>
                </c:pt>
                <c:pt idx="67">
                  <c:v>2002.0145301</c:v>
                </c:pt>
                <c:pt idx="68">
                  <c:v>2002.0173396299999</c:v>
                </c:pt>
                <c:pt idx="69">
                  <c:v>2002.0181311599999</c:v>
                </c:pt>
                <c:pt idx="70">
                  <c:v>2002.0228151399999</c:v>
                </c:pt>
                <c:pt idx="71">
                  <c:v>2002.02555248</c:v>
                </c:pt>
                <c:pt idx="72">
                  <c:v>2002.02796917</c:v>
                </c:pt>
                <c:pt idx="73">
                  <c:v>2002.03092025</c:v>
                </c:pt>
                <c:pt idx="74">
                  <c:v>2002.0337548499999</c:v>
                </c:pt>
                <c:pt idx="75">
                  <c:v>2002.0345076900001</c:v>
                </c:pt>
                <c:pt idx="76">
                  <c:v>2002.0415044199999</c:v>
                </c:pt>
                <c:pt idx="77">
                  <c:v>2002.0446249700001</c:v>
                </c:pt>
                <c:pt idx="78">
                  <c:v>2002.04745389</c:v>
                </c:pt>
                <c:pt idx="79">
                  <c:v>2002.0501851199999</c:v>
                </c:pt>
                <c:pt idx="80">
                  <c:v>2002.0529052300001</c:v>
                </c:pt>
                <c:pt idx="81">
                  <c:v>2002.0555840100001</c:v>
                </c:pt>
                <c:pt idx="82">
                  <c:v>2002.0666059800001</c:v>
                </c:pt>
                <c:pt idx="83">
                  <c:v>2002.0720910299999</c:v>
                </c:pt>
                <c:pt idx="84">
                  <c:v>2002.07470524</c:v>
                </c:pt>
                <c:pt idx="85">
                  <c:v>2002.0756914000001</c:v>
                </c:pt>
                <c:pt idx="86">
                  <c:v>2002.0803013499999</c:v>
                </c:pt>
                <c:pt idx="87">
                  <c:v>2002.08302596</c:v>
                </c:pt>
                <c:pt idx="88">
                  <c:v>2002.08578117</c:v>
                </c:pt>
                <c:pt idx="89">
                  <c:v>2002.0885236199999</c:v>
                </c:pt>
                <c:pt idx="90">
                  <c:v>2002.09126163</c:v>
                </c:pt>
                <c:pt idx="91">
                  <c:v>2002.09399859</c:v>
                </c:pt>
                <c:pt idx="92">
                  <c:v>2002.09526441</c:v>
                </c:pt>
                <c:pt idx="93">
                  <c:v>2002.10209721</c:v>
                </c:pt>
                <c:pt idx="94">
                  <c:v>2002.1049491700001</c:v>
                </c:pt>
                <c:pt idx="95">
                  <c:v>2002.1074904899999</c:v>
                </c:pt>
                <c:pt idx="96">
                  <c:v>2002.1104265900001</c:v>
                </c:pt>
                <c:pt idx="97">
                  <c:v>2002.1131636099999</c:v>
                </c:pt>
                <c:pt idx="98">
                  <c:v>2002.1137298799999</c:v>
                </c:pt>
                <c:pt idx="99">
                  <c:v>2002.1523277399999</c:v>
                </c:pt>
                <c:pt idx="100">
                  <c:v>2002.1595041800001</c:v>
                </c:pt>
                <c:pt idx="101">
                  <c:v>2002.16221563</c:v>
                </c:pt>
                <c:pt idx="102">
                  <c:v>2002.1649628299999</c:v>
                </c:pt>
                <c:pt idx="103">
                  <c:v>2002.1674060400001</c:v>
                </c:pt>
                <c:pt idx="104">
                  <c:v>2002.17612848</c:v>
                </c:pt>
                <c:pt idx="105">
                  <c:v>2002.17887013</c:v>
                </c:pt>
                <c:pt idx="106">
                  <c:v>2002.1814326199999</c:v>
                </c:pt>
                <c:pt idx="107">
                  <c:v>2002.18434447</c:v>
                </c:pt>
                <c:pt idx="108">
                  <c:v>2002.18708539</c:v>
                </c:pt>
                <c:pt idx="109">
                  <c:v>2002.1898165299999</c:v>
                </c:pt>
                <c:pt idx="110">
                  <c:v>2002.1898344900001</c:v>
                </c:pt>
                <c:pt idx="111">
                  <c:v>2002.2034963999999</c:v>
                </c:pt>
                <c:pt idx="112">
                  <c:v>2002.2062492099999</c:v>
                </c:pt>
                <c:pt idx="113">
                  <c:v>2002.2089888600001</c:v>
                </c:pt>
                <c:pt idx="114">
                  <c:v>2002.20919858</c:v>
                </c:pt>
                <c:pt idx="115">
                  <c:v>2002.21446472</c:v>
                </c:pt>
                <c:pt idx="116">
                  <c:v>2002.2171994400001</c:v>
                </c:pt>
                <c:pt idx="117">
                  <c:v>2002.2199235</c:v>
                </c:pt>
                <c:pt idx="118">
                  <c:v>2002.2226777400001</c:v>
                </c:pt>
                <c:pt idx="119">
                  <c:v>2002.22540697</c:v>
                </c:pt>
                <c:pt idx="120">
                  <c:v>2002.22632247</c:v>
                </c:pt>
                <c:pt idx="121">
                  <c:v>2002.23362974</c:v>
                </c:pt>
                <c:pt idx="122">
                  <c:v>2002.2345468599999</c:v>
                </c:pt>
                <c:pt idx="123">
                  <c:v>2002.23841236</c:v>
                </c:pt>
                <c:pt idx="124">
                  <c:v>2002.2417939300001</c:v>
                </c:pt>
                <c:pt idx="125">
                  <c:v>2002.2445622600001</c:v>
                </c:pt>
                <c:pt idx="126">
                  <c:v>2002.24731855</c:v>
                </c:pt>
                <c:pt idx="127">
                  <c:v>2002.2500555199999</c:v>
                </c:pt>
                <c:pt idx="128">
                  <c:v>2002.2527831299999</c:v>
                </c:pt>
                <c:pt idx="129">
                  <c:v>2002.25359409</c:v>
                </c:pt>
                <c:pt idx="130">
                  <c:v>2002.3594565200001</c:v>
                </c:pt>
                <c:pt idx="131">
                  <c:v>2002.3621945899999</c:v>
                </c:pt>
                <c:pt idx="132">
                  <c:v>2002.3642269100001</c:v>
                </c:pt>
                <c:pt idx="133">
                  <c:v>2002.3670700600001</c:v>
                </c:pt>
                <c:pt idx="134">
                  <c:v>2002.3704002500001</c:v>
                </c:pt>
                <c:pt idx="135">
                  <c:v>2002.3731457399999</c:v>
                </c:pt>
                <c:pt idx="136">
                  <c:v>2002.3758772799999</c:v>
                </c:pt>
                <c:pt idx="137">
                  <c:v>2002.37862122</c:v>
                </c:pt>
                <c:pt idx="138">
                  <c:v>2002.3813575199999</c:v>
                </c:pt>
                <c:pt idx="139">
                  <c:v>2002.38167129</c:v>
                </c:pt>
                <c:pt idx="140">
                  <c:v>2002.3858575700001</c:v>
                </c:pt>
                <c:pt idx="141">
                  <c:v>2002.38957297</c:v>
                </c:pt>
                <c:pt idx="142">
                  <c:v>2002.39230873</c:v>
                </c:pt>
                <c:pt idx="143">
                  <c:v>2002.3945551300001</c:v>
                </c:pt>
                <c:pt idx="144">
                  <c:v>2002.39775721</c:v>
                </c:pt>
                <c:pt idx="145">
                  <c:v>2002.3986972099999</c:v>
                </c:pt>
                <c:pt idx="146">
                  <c:v>2002.4114643099999</c:v>
                </c:pt>
                <c:pt idx="147">
                  <c:v>2002.4142125799999</c:v>
                </c:pt>
                <c:pt idx="148">
                  <c:v>2002.4169517</c:v>
                </c:pt>
                <c:pt idx="149">
                  <c:v>2002.41899276</c:v>
                </c:pt>
                <c:pt idx="150">
                  <c:v>2002.4277580999999</c:v>
                </c:pt>
                <c:pt idx="151">
                  <c:v>2002.4306125600001</c:v>
                </c:pt>
                <c:pt idx="152">
                  <c:v>2002.43156707</c:v>
                </c:pt>
                <c:pt idx="153">
                  <c:v>2002.43609403</c:v>
                </c:pt>
                <c:pt idx="154">
                  <c:v>2002.43847162</c:v>
                </c:pt>
                <c:pt idx="155">
                  <c:v>2002.4470663500001</c:v>
                </c:pt>
                <c:pt idx="156">
                  <c:v>2002.4495026899999</c:v>
                </c:pt>
                <c:pt idx="157">
                  <c:v>2002.4525389800001</c:v>
                </c:pt>
                <c:pt idx="158">
                  <c:v>2002.45526513</c:v>
                </c:pt>
                <c:pt idx="159">
                  <c:v>2002.4579717700001</c:v>
                </c:pt>
                <c:pt idx="160">
                  <c:v>2002.4593722</c:v>
                </c:pt>
                <c:pt idx="161">
                  <c:v>2002.4689707099999</c:v>
                </c:pt>
                <c:pt idx="162">
                  <c:v>2002.4698649500001</c:v>
                </c:pt>
                <c:pt idx="163">
                  <c:v>2002.4744460300001</c:v>
                </c:pt>
                <c:pt idx="164">
                  <c:v>2002.47714281</c:v>
                </c:pt>
                <c:pt idx="165">
                  <c:v>2002.4781252099999</c:v>
                </c:pt>
                <c:pt idx="166">
                  <c:v>2002.4825129000001</c:v>
                </c:pt>
                <c:pt idx="167">
                  <c:v>2002.48538992</c:v>
                </c:pt>
                <c:pt idx="168">
                  <c:v>2002.48813047</c:v>
                </c:pt>
                <c:pt idx="169">
                  <c:v>2002.4908737000001</c:v>
                </c:pt>
                <c:pt idx="170">
                  <c:v>2002.4936042300001</c:v>
                </c:pt>
                <c:pt idx="171">
                  <c:v>2002.49624021</c:v>
                </c:pt>
                <c:pt idx="172">
                  <c:v>2002.4987761100001</c:v>
                </c:pt>
                <c:pt idx="173">
                  <c:v>2002.5018250099999</c:v>
                </c:pt>
                <c:pt idx="174">
                  <c:v>2002.5018747900001</c:v>
                </c:pt>
                <c:pt idx="175">
                  <c:v>2002.5100239200001</c:v>
                </c:pt>
                <c:pt idx="176">
                  <c:v>2002.5117045</c:v>
                </c:pt>
                <c:pt idx="177">
                  <c:v>2002.51551335</c:v>
                </c:pt>
                <c:pt idx="178">
                  <c:v>2002.5164599699999</c:v>
                </c:pt>
                <c:pt idx="179">
                  <c:v>2002.52293089</c:v>
                </c:pt>
                <c:pt idx="180">
                  <c:v>2002.52644431</c:v>
                </c:pt>
                <c:pt idx="181">
                  <c:v>2002.52920346</c:v>
                </c:pt>
                <c:pt idx="182">
                  <c:v>2002.53148706</c:v>
                </c:pt>
                <c:pt idx="183">
                  <c:v>2002.5345645100001</c:v>
                </c:pt>
                <c:pt idx="184">
                  <c:v>2002.5428535799999</c:v>
                </c:pt>
                <c:pt idx="185">
                  <c:v>2002.5452345599999</c:v>
                </c:pt>
                <c:pt idx="186">
                  <c:v>2002.5510973299999</c:v>
                </c:pt>
                <c:pt idx="187">
                  <c:v>2002.55175695</c:v>
                </c:pt>
                <c:pt idx="188">
                  <c:v>2002.5593200400001</c:v>
                </c:pt>
                <c:pt idx="189">
                  <c:v>2002.5620485100001</c:v>
                </c:pt>
                <c:pt idx="190">
                  <c:v>2002.5647130299999</c:v>
                </c:pt>
                <c:pt idx="191">
                  <c:v>2002.56530183</c:v>
                </c:pt>
                <c:pt idx="192">
                  <c:v>2002.56877646</c:v>
                </c:pt>
                <c:pt idx="193">
                  <c:v>2002.5784837599999</c:v>
                </c:pt>
                <c:pt idx="194">
                  <c:v>2002.5812223</c:v>
                </c:pt>
                <c:pt idx="195">
                  <c:v>2002.5839490999999</c:v>
                </c:pt>
                <c:pt idx="196">
                  <c:v>2002.5866969599999</c:v>
                </c:pt>
                <c:pt idx="197">
                  <c:v>2002.5893530599999</c:v>
                </c:pt>
                <c:pt idx="198">
                  <c:v>2002.5911249000001</c:v>
                </c:pt>
                <c:pt idx="199">
                  <c:v>2002.59714747</c:v>
                </c:pt>
                <c:pt idx="200">
                  <c:v>2002.6015231199999</c:v>
                </c:pt>
                <c:pt idx="201">
                  <c:v>2002.6222903800001</c:v>
                </c:pt>
                <c:pt idx="202">
                  <c:v>2002.6223261299999</c:v>
                </c:pt>
                <c:pt idx="203">
                  <c:v>2002.6359291900001</c:v>
                </c:pt>
                <c:pt idx="204">
                  <c:v>2002.63828289</c:v>
                </c:pt>
                <c:pt idx="205">
                  <c:v>2002.64050729</c:v>
                </c:pt>
                <c:pt idx="206">
                  <c:v>2002.6441915400001</c:v>
                </c:pt>
                <c:pt idx="207">
                  <c:v>2002.6468048300001</c:v>
                </c:pt>
                <c:pt idx="208">
                  <c:v>2002.6512742699999</c:v>
                </c:pt>
                <c:pt idx="209">
                  <c:v>2002.6549929299999</c:v>
                </c:pt>
                <c:pt idx="210">
                  <c:v>2002.6561581399999</c:v>
                </c:pt>
                <c:pt idx="211">
                  <c:v>2002.6687356499999</c:v>
                </c:pt>
                <c:pt idx="212">
                  <c:v>2002.6708603300001</c:v>
                </c:pt>
                <c:pt idx="213">
                  <c:v>2002.6769052100001</c:v>
                </c:pt>
                <c:pt idx="214">
                  <c:v>2002.6789477</c:v>
                </c:pt>
                <c:pt idx="215">
                  <c:v>2002.68090691</c:v>
                </c:pt>
                <c:pt idx="216">
                  <c:v>2002.6852608199999</c:v>
                </c:pt>
                <c:pt idx="217">
                  <c:v>2002.68799833</c:v>
                </c:pt>
                <c:pt idx="218">
                  <c:v>2002.68801867</c:v>
                </c:pt>
                <c:pt idx="219">
                  <c:v>2002.7061000199999</c:v>
                </c:pt>
                <c:pt idx="220">
                  <c:v>2002.73155677</c:v>
                </c:pt>
                <c:pt idx="221">
                  <c:v>2002.73694628</c:v>
                </c:pt>
                <c:pt idx="222">
                  <c:v>2002.73890366</c:v>
                </c:pt>
                <c:pt idx="223">
                  <c:v>2002.7427115800001</c:v>
                </c:pt>
                <c:pt idx="224">
                  <c:v>2002.74493254</c:v>
                </c:pt>
                <c:pt idx="225">
                  <c:v>2002.7509692399999</c:v>
                </c:pt>
                <c:pt idx="226">
                  <c:v>2002.7537069699999</c:v>
                </c:pt>
                <c:pt idx="227">
                  <c:v>2002.7564450100001</c:v>
                </c:pt>
                <c:pt idx="228">
                  <c:v>2002.75918286</c:v>
                </c:pt>
                <c:pt idx="229">
                  <c:v>2002.7619038800001</c:v>
                </c:pt>
                <c:pt idx="230">
                  <c:v>2002.76376508</c:v>
                </c:pt>
                <c:pt idx="231">
                  <c:v>2002.7728378300001</c:v>
                </c:pt>
                <c:pt idx="232">
                  <c:v>2002.7755191799999</c:v>
                </c:pt>
                <c:pt idx="233">
                  <c:v>2002.7783475900001</c:v>
                </c:pt>
                <c:pt idx="234">
                  <c:v>2002.78101836</c:v>
                </c:pt>
                <c:pt idx="235">
                  <c:v>2002.78382035</c:v>
                </c:pt>
                <c:pt idx="236">
                  <c:v>2002.78453016</c:v>
                </c:pt>
                <c:pt idx="237">
                  <c:v>2002.7892993400001</c:v>
                </c:pt>
                <c:pt idx="238">
                  <c:v>2002.7920359899999</c:v>
                </c:pt>
                <c:pt idx="239">
                  <c:v>2002.79476548</c:v>
                </c:pt>
                <c:pt idx="240">
                  <c:v>2002.79711939</c:v>
                </c:pt>
                <c:pt idx="241">
                  <c:v>2002.8002324300001</c:v>
                </c:pt>
                <c:pt idx="242">
                  <c:v>2002.80038732</c:v>
                </c:pt>
                <c:pt idx="243">
                  <c:v>2002.81394013</c:v>
                </c:pt>
                <c:pt idx="244">
                  <c:v>2002.81667094</c:v>
                </c:pt>
                <c:pt idx="245">
                  <c:v>2002.8194156699999</c:v>
                </c:pt>
                <c:pt idx="246">
                  <c:v>2002.82226031</c:v>
                </c:pt>
                <c:pt idx="247">
                  <c:v>2002.82235969</c:v>
                </c:pt>
                <c:pt idx="248">
                  <c:v>2002.82774333</c:v>
                </c:pt>
                <c:pt idx="249">
                  <c:v>2002.83040643</c:v>
                </c:pt>
                <c:pt idx="250">
                  <c:v>2002.8332159900001</c:v>
                </c:pt>
                <c:pt idx="251">
                  <c:v>2002.8359549500001</c:v>
                </c:pt>
                <c:pt idx="252">
                  <c:v>2002.83815271</c:v>
                </c:pt>
                <c:pt idx="253">
                  <c:v>2002.8399086100001</c:v>
                </c:pt>
                <c:pt idx="254">
                  <c:v>2002.8680442699999</c:v>
                </c:pt>
                <c:pt idx="255">
                  <c:v>2002.8741074699999</c:v>
                </c:pt>
                <c:pt idx="256">
                  <c:v>2002.87445611</c:v>
                </c:pt>
                <c:pt idx="257">
                  <c:v>2002.87976069</c:v>
                </c:pt>
                <c:pt idx="258">
                  <c:v>2002.8806801799999</c:v>
                </c:pt>
                <c:pt idx="259">
                  <c:v>2002.88795989</c:v>
                </c:pt>
                <c:pt idx="260">
                  <c:v>2002.8907139600001</c:v>
                </c:pt>
                <c:pt idx="261">
                  <c:v>2002.89345058</c:v>
                </c:pt>
                <c:pt idx="262">
                  <c:v>2002.8961846899999</c:v>
                </c:pt>
                <c:pt idx="263">
                  <c:v>2002.89892745</c:v>
                </c:pt>
                <c:pt idx="264">
                  <c:v>2002.9015824099999</c:v>
                </c:pt>
                <c:pt idx="265">
                  <c:v>2002.90430191</c:v>
                </c:pt>
                <c:pt idx="266">
                  <c:v>2002.90575681</c:v>
                </c:pt>
                <c:pt idx="267">
                  <c:v>2002.9234931399999</c:v>
                </c:pt>
                <c:pt idx="268">
                  <c:v>2002.9262904</c:v>
                </c:pt>
                <c:pt idx="269">
                  <c:v>2003.61517742</c:v>
                </c:pt>
                <c:pt idx="270">
                  <c:v>2003.61723639</c:v>
                </c:pt>
                <c:pt idx="271">
                  <c:v>2003.64231307</c:v>
                </c:pt>
                <c:pt idx="272">
                  <c:v>2003.6571980399999</c:v>
                </c:pt>
                <c:pt idx="273">
                  <c:v>2003.65991869</c:v>
                </c:pt>
                <c:pt idx="274">
                  <c:v>2003.66266763</c:v>
                </c:pt>
                <c:pt idx="275">
                  <c:v>2003.6647293799999</c:v>
                </c:pt>
                <c:pt idx="276">
                  <c:v>2003.6681822099999</c:v>
                </c:pt>
                <c:pt idx="277">
                  <c:v>2003.6736221399999</c:v>
                </c:pt>
                <c:pt idx="278">
                  <c:v>2003.67544557</c:v>
                </c:pt>
                <c:pt idx="279">
                  <c:v>2003.6790472299999</c:v>
                </c:pt>
                <c:pt idx="280">
                  <c:v>2003.6818222899999</c:v>
                </c:pt>
                <c:pt idx="281">
                  <c:v>2003.6843635099999</c:v>
                </c:pt>
                <c:pt idx="282">
                  <c:v>2003.6927664</c:v>
                </c:pt>
                <c:pt idx="283">
                  <c:v>2003.6955252600001</c:v>
                </c:pt>
                <c:pt idx="284">
                  <c:v>2003.69826352</c:v>
                </c:pt>
                <c:pt idx="285">
                  <c:v>2003.7010036900001</c:v>
                </c:pt>
                <c:pt idx="286">
                  <c:v>2003.7037266100001</c:v>
                </c:pt>
                <c:pt idx="287">
                  <c:v>2003.70430508</c:v>
                </c:pt>
                <c:pt idx="288">
                  <c:v>2003.7082964199999</c:v>
                </c:pt>
                <c:pt idx="289">
                  <c:v>2003.7119534399999</c:v>
                </c:pt>
                <c:pt idx="290">
                  <c:v>2003.7146201200001</c:v>
                </c:pt>
                <c:pt idx="291">
                  <c:v>2003.7174309500001</c:v>
                </c:pt>
                <c:pt idx="292">
                  <c:v>2003.72016861</c:v>
                </c:pt>
                <c:pt idx="293">
                  <c:v>2003.7220024999999</c:v>
                </c:pt>
                <c:pt idx="294">
                  <c:v>2003.7311194500001</c:v>
                </c:pt>
                <c:pt idx="295">
                  <c:v>2003.7338576100001</c:v>
                </c:pt>
                <c:pt idx="296">
                  <c:v>2003.7365656500001</c:v>
                </c:pt>
                <c:pt idx="297">
                  <c:v>2003.7374397900001</c:v>
                </c:pt>
                <c:pt idx="298">
                  <c:v>2003.74172329</c:v>
                </c:pt>
                <c:pt idx="299">
                  <c:v>2003.7471616299999</c:v>
                </c:pt>
                <c:pt idx="300">
                  <c:v>2003.75028494</c:v>
                </c:pt>
                <c:pt idx="301">
                  <c:v>2003.75302057</c:v>
                </c:pt>
                <c:pt idx="302">
                  <c:v>2003.75306411</c:v>
                </c:pt>
                <c:pt idx="303">
                  <c:v>2003.7584834100001</c:v>
                </c:pt>
                <c:pt idx="304">
                  <c:v>2003.76123641</c:v>
                </c:pt>
                <c:pt idx="305">
                  <c:v>2003.7612420099999</c:v>
                </c:pt>
                <c:pt idx="306">
                  <c:v>2003.76944467</c:v>
                </c:pt>
                <c:pt idx="307">
                  <c:v>2003.7721878100001</c:v>
                </c:pt>
                <c:pt idx="308">
                  <c:v>2003.7749254400001</c:v>
                </c:pt>
                <c:pt idx="309">
                  <c:v>2003.7776636399999</c:v>
                </c:pt>
                <c:pt idx="310">
                  <c:v>2003.7803300600001</c:v>
                </c:pt>
                <c:pt idx="311">
                  <c:v>2003.78565417</c:v>
                </c:pt>
                <c:pt idx="312">
                  <c:v>2003.7884982400001</c:v>
                </c:pt>
                <c:pt idx="313">
                  <c:v>2003.7904726300001</c:v>
                </c:pt>
                <c:pt idx="314">
                  <c:v>2003.79409074</c:v>
                </c:pt>
                <c:pt idx="315">
                  <c:v>2003.7968267199999</c:v>
                </c:pt>
                <c:pt idx="316">
                  <c:v>2003.79775227</c:v>
                </c:pt>
                <c:pt idx="317">
                  <c:v>2003.8050419199999</c:v>
                </c:pt>
                <c:pt idx="318">
                  <c:v>2003.80777971</c:v>
                </c:pt>
                <c:pt idx="319">
                  <c:v>2003.8103712300001</c:v>
                </c:pt>
                <c:pt idx="320">
                  <c:v>2003.8132520199999</c:v>
                </c:pt>
                <c:pt idx="321">
                  <c:v>2003.8159928800001</c:v>
                </c:pt>
                <c:pt idx="322">
                  <c:v>2003.8179728800001</c:v>
                </c:pt>
                <c:pt idx="323">
                  <c:v>2003.8190035</c:v>
                </c:pt>
                <c:pt idx="324">
                  <c:v>2003.8243176000001</c:v>
                </c:pt>
                <c:pt idx="325">
                  <c:v>2003.8269494799999</c:v>
                </c:pt>
                <c:pt idx="326">
                  <c:v>2003.8291177399999</c:v>
                </c:pt>
                <c:pt idx="327">
                  <c:v>2003.8325347</c:v>
                </c:pt>
                <c:pt idx="328">
                  <c:v>2003.8352679899999</c:v>
                </c:pt>
                <c:pt idx="329">
                  <c:v>2003.8380019399999</c:v>
                </c:pt>
                <c:pt idx="330">
                  <c:v>2003.83803033</c:v>
                </c:pt>
                <c:pt idx="331">
                  <c:v>2003.8423285399999</c:v>
                </c:pt>
                <c:pt idx="332">
                  <c:v>2003.84622386</c:v>
                </c:pt>
                <c:pt idx="333">
                  <c:v>2003.84896088</c:v>
                </c:pt>
                <c:pt idx="334">
                  <c:v>2003.85169965</c:v>
                </c:pt>
                <c:pt idx="335">
                  <c:v>2003.8544373100001</c:v>
                </c:pt>
                <c:pt idx="336">
                  <c:v>2003.8571326700001</c:v>
                </c:pt>
                <c:pt idx="337">
                  <c:v>2003.8587160300001</c:v>
                </c:pt>
                <c:pt idx="338">
                  <c:v>2003.86235829</c:v>
                </c:pt>
                <c:pt idx="339">
                  <c:v>2003.8648523700001</c:v>
                </c:pt>
                <c:pt idx="340">
                  <c:v>2003.8681187699999</c:v>
                </c:pt>
                <c:pt idx="341">
                  <c:v>2003.87075129</c:v>
                </c:pt>
                <c:pt idx="342">
                  <c:v>2003.87359932</c:v>
                </c:pt>
                <c:pt idx="343">
                  <c:v>2003.8761104099999</c:v>
                </c:pt>
                <c:pt idx="344">
                  <c:v>2003.8772185800001</c:v>
                </c:pt>
                <c:pt idx="345">
                  <c:v>2003.8807597499999</c:v>
                </c:pt>
                <c:pt idx="346">
                  <c:v>2003.8843363599999</c:v>
                </c:pt>
                <c:pt idx="347">
                  <c:v>2003.88728924</c:v>
                </c:pt>
                <c:pt idx="348">
                  <c:v>2003.8882429299999</c:v>
                </c:pt>
                <c:pt idx="349">
                  <c:v>2003.8918241599999</c:v>
                </c:pt>
                <c:pt idx="350">
                  <c:v>2003.8955052700001</c:v>
                </c:pt>
                <c:pt idx="351">
                  <c:v>2003.89816165</c:v>
                </c:pt>
                <c:pt idx="352">
                  <c:v>2003.8983859</c:v>
                </c:pt>
                <c:pt idx="353">
                  <c:v>2003.9200906000001</c:v>
                </c:pt>
                <c:pt idx="354">
                  <c:v>2003.9219024900001</c:v>
                </c:pt>
                <c:pt idx="355">
                  <c:v>2003.92561237</c:v>
                </c:pt>
                <c:pt idx="356">
                  <c:v>2003.9283589700001</c:v>
                </c:pt>
                <c:pt idx="357">
                  <c:v>2003.93107816</c:v>
                </c:pt>
                <c:pt idx="358">
                  <c:v>2003.93201032</c:v>
                </c:pt>
                <c:pt idx="359">
                  <c:v>2003.9420449300001</c:v>
                </c:pt>
                <c:pt idx="360">
                  <c:v>2003.9447820800001</c:v>
                </c:pt>
                <c:pt idx="361">
                  <c:v>2003.94751486</c:v>
                </c:pt>
                <c:pt idx="362">
                  <c:v>2003.95025541</c:v>
                </c:pt>
                <c:pt idx="363">
                  <c:v>2003.95300004</c:v>
                </c:pt>
                <c:pt idx="364">
                  <c:v>2003.95367455</c:v>
                </c:pt>
                <c:pt idx="365">
                  <c:v>2003.95847514</c:v>
                </c:pt>
                <c:pt idx="366">
                  <c:v>2003.96021548</c:v>
                </c:pt>
                <c:pt idx="367">
                  <c:v>2003.9639408600001</c:v>
                </c:pt>
                <c:pt idx="368">
                  <c:v>2003.96668901</c:v>
                </c:pt>
                <c:pt idx="369">
                  <c:v>2003.9693836700001</c:v>
                </c:pt>
                <c:pt idx="370">
                  <c:v>2003.97213384</c:v>
                </c:pt>
                <c:pt idx="371">
                  <c:v>2003.9749026500001</c:v>
                </c:pt>
                <c:pt idx="372">
                  <c:v>2003.9772085300001</c:v>
                </c:pt>
                <c:pt idx="373">
                  <c:v>2004.0187085800001</c:v>
                </c:pt>
                <c:pt idx="374">
                  <c:v>2004.02143813</c:v>
                </c:pt>
                <c:pt idx="375">
                  <c:v>2004.0241843199999</c:v>
                </c:pt>
                <c:pt idx="376">
                  <c:v>2004.0250898700001</c:v>
                </c:pt>
                <c:pt idx="377">
                  <c:v>2004.0350876499999</c:v>
                </c:pt>
                <c:pt idx="378">
                  <c:v>2004.0378730299999</c:v>
                </c:pt>
                <c:pt idx="379">
                  <c:v>2004.04059418</c:v>
                </c:pt>
                <c:pt idx="380">
                  <c:v>2004.0433487</c:v>
                </c:pt>
                <c:pt idx="381">
                  <c:v>2004.0460869999999</c:v>
                </c:pt>
                <c:pt idx="382">
                  <c:v>2004.0486551900001</c:v>
                </c:pt>
                <c:pt idx="383">
                  <c:v>2004.05977162</c:v>
                </c:pt>
                <c:pt idx="384">
                  <c:v>2004.0625100100001</c:v>
                </c:pt>
                <c:pt idx="385">
                  <c:v>2004.06523072</c:v>
                </c:pt>
                <c:pt idx="386">
                  <c:v>2004.0679886299999</c:v>
                </c:pt>
                <c:pt idx="387">
                  <c:v>2004.0695065499999</c:v>
                </c:pt>
                <c:pt idx="388">
                  <c:v>2004.0734648099999</c:v>
                </c:pt>
                <c:pt idx="389">
                  <c:v>2004.07619886</c:v>
                </c:pt>
                <c:pt idx="390">
                  <c:v>2004.0780306500001</c:v>
                </c:pt>
                <c:pt idx="391">
                  <c:v>2004.08167731</c:v>
                </c:pt>
                <c:pt idx="392">
                  <c:v>2004.0844092100001</c:v>
                </c:pt>
                <c:pt idx="393">
                  <c:v>2004.0871293099999</c:v>
                </c:pt>
                <c:pt idx="394">
                  <c:v>2004.0882032899999</c:v>
                </c:pt>
                <c:pt idx="395">
                  <c:v>2004.09221804</c:v>
                </c:pt>
                <c:pt idx="396">
                  <c:v>2004.0953684399999</c:v>
                </c:pt>
                <c:pt idx="397">
                  <c:v>2004.09810195</c:v>
                </c:pt>
                <c:pt idx="398">
                  <c:v>2004.1005729200001</c:v>
                </c:pt>
                <c:pt idx="399">
                  <c:v>2004.1035804999999</c:v>
                </c:pt>
                <c:pt idx="400">
                  <c:v>2004.1063192399999</c:v>
                </c:pt>
                <c:pt idx="401">
                  <c:v>2004.1063298500001</c:v>
                </c:pt>
                <c:pt idx="402">
                  <c:v>2004.1145331099999</c:v>
                </c:pt>
                <c:pt idx="403">
                  <c:v>2004.11727124</c:v>
                </c:pt>
                <c:pt idx="404">
                  <c:v>2004.1200090899999</c:v>
                </c:pt>
                <c:pt idx="405">
                  <c:v>2004.12236368</c:v>
                </c:pt>
                <c:pt idx="406">
                  <c:v>2004.12464972</c:v>
                </c:pt>
                <c:pt idx="407">
                  <c:v>2004.1305757099999</c:v>
                </c:pt>
                <c:pt idx="408">
                  <c:v>2004.1335784099999</c:v>
                </c:pt>
                <c:pt idx="409">
                  <c:v>2004.1364361399999</c:v>
                </c:pt>
                <c:pt idx="410">
                  <c:v>2004.1391604600001</c:v>
                </c:pt>
                <c:pt idx="411">
                  <c:v>2004.14184602</c:v>
                </c:pt>
                <c:pt idx="412">
                  <c:v>2004.1446496200001</c:v>
                </c:pt>
                <c:pt idx="413">
                  <c:v>2004.1456468199999</c:v>
                </c:pt>
                <c:pt idx="414">
                  <c:v>2004.1500722799999</c:v>
                </c:pt>
                <c:pt idx="415">
                  <c:v>2004.1527119899999</c:v>
                </c:pt>
                <c:pt idx="416">
                  <c:v>2004.1556010899999</c:v>
                </c:pt>
                <c:pt idx="417">
                  <c:v>2004.1582991099999</c:v>
                </c:pt>
                <c:pt idx="418">
                  <c:v>2004.16010181</c:v>
                </c:pt>
                <c:pt idx="419">
                  <c:v>2004.1692903799999</c:v>
                </c:pt>
                <c:pt idx="420">
                  <c:v>2004.1718883599999</c:v>
                </c:pt>
                <c:pt idx="421">
                  <c:v>2004.17476373</c:v>
                </c:pt>
                <c:pt idx="422">
                  <c:v>2004.1765717599999</c:v>
                </c:pt>
                <c:pt idx="423">
                  <c:v>2004.18023595</c:v>
                </c:pt>
                <c:pt idx="424">
                  <c:v>2004.1829695900001</c:v>
                </c:pt>
                <c:pt idx="425">
                  <c:v>2004.1852545199999</c:v>
                </c:pt>
                <c:pt idx="426">
                  <c:v>2004.18845242</c:v>
                </c:pt>
                <c:pt idx="427">
                  <c:v>2004.19118951</c:v>
                </c:pt>
                <c:pt idx="428">
                  <c:v>2004.1938579299999</c:v>
                </c:pt>
                <c:pt idx="429">
                  <c:v>2004.19666876</c:v>
                </c:pt>
                <c:pt idx="430">
                  <c:v>2004.1993334399999</c:v>
                </c:pt>
                <c:pt idx="431">
                  <c:v>2004.2021431600001</c:v>
                </c:pt>
                <c:pt idx="432">
                  <c:v>2004.20304719</c:v>
                </c:pt>
                <c:pt idx="433">
                  <c:v>2004.24593914</c:v>
                </c:pt>
                <c:pt idx="434">
                  <c:v>2004.24775049</c:v>
                </c:pt>
                <c:pt idx="435">
                  <c:v>2004.2513946900001</c:v>
                </c:pt>
                <c:pt idx="436">
                  <c:v>2004.2541617899999</c:v>
                </c:pt>
                <c:pt idx="437">
                  <c:v>2004.2568539700001</c:v>
                </c:pt>
                <c:pt idx="438">
                  <c:v>2004.25950883</c:v>
                </c:pt>
                <c:pt idx="439">
                  <c:v>2004.2649747099999</c:v>
                </c:pt>
                <c:pt idx="440">
                  <c:v>2004.2677387700001</c:v>
                </c:pt>
                <c:pt idx="441">
                  <c:v>2004.27047161</c:v>
                </c:pt>
                <c:pt idx="442">
                  <c:v>2004.27291876</c:v>
                </c:pt>
                <c:pt idx="443">
                  <c:v>2004.27496926</c:v>
                </c:pt>
                <c:pt idx="444">
                  <c:v>2004.2780568200001</c:v>
                </c:pt>
                <c:pt idx="445">
                  <c:v>2004.28554665</c:v>
                </c:pt>
                <c:pt idx="446">
                  <c:v>2004.28962009</c:v>
                </c:pt>
                <c:pt idx="447">
                  <c:v>2004.2923748000001</c:v>
                </c:pt>
                <c:pt idx="448">
                  <c:v>2004.2951173399999</c:v>
                </c:pt>
                <c:pt idx="449">
                  <c:v>2004.29772888</c:v>
                </c:pt>
                <c:pt idx="450">
                  <c:v>2004.29915957</c:v>
                </c:pt>
                <c:pt idx="451">
                  <c:v>2004.3033251899999</c:v>
                </c:pt>
                <c:pt idx="452">
                  <c:v>2004.3060582600001</c:v>
                </c:pt>
                <c:pt idx="453">
                  <c:v>2004.3088056399999</c:v>
                </c:pt>
                <c:pt idx="454">
                  <c:v>2004.31153713</c:v>
                </c:pt>
                <c:pt idx="455">
                  <c:v>2004.3142554599999</c:v>
                </c:pt>
                <c:pt idx="456">
                  <c:v>2004.31428673</c:v>
                </c:pt>
                <c:pt idx="457">
                  <c:v>2004.4254743399999</c:v>
                </c:pt>
                <c:pt idx="458">
                  <c:v>2004.4341536699999</c:v>
                </c:pt>
                <c:pt idx="459">
                  <c:v>2004.4374579800001</c:v>
                </c:pt>
                <c:pt idx="460">
                  <c:v>2004.4401763799999</c:v>
                </c:pt>
                <c:pt idx="461">
                  <c:v>2004.4420313000001</c:v>
                </c:pt>
                <c:pt idx="462">
                  <c:v>2004.4456825300001</c:v>
                </c:pt>
                <c:pt idx="463">
                  <c:v>2004.4480655100001</c:v>
                </c:pt>
                <c:pt idx="464">
                  <c:v>2004.4511226499999</c:v>
                </c:pt>
                <c:pt idx="465">
                  <c:v>2004.4525179699999</c:v>
                </c:pt>
                <c:pt idx="466">
                  <c:v>2004.4620572900001</c:v>
                </c:pt>
                <c:pt idx="467">
                  <c:v>2004.4648639</c:v>
                </c:pt>
                <c:pt idx="468">
                  <c:v>2004.46759731</c:v>
                </c:pt>
                <c:pt idx="469">
                  <c:v>2004.47033472</c:v>
                </c:pt>
                <c:pt idx="470">
                  <c:v>2004.4705336899999</c:v>
                </c:pt>
                <c:pt idx="471">
                  <c:v>2004.47581524</c:v>
                </c:pt>
                <c:pt idx="472">
                  <c:v>2004.47855338</c:v>
                </c:pt>
                <c:pt idx="473">
                  <c:v>2004.48085571</c:v>
                </c:pt>
                <c:pt idx="474">
                  <c:v>2004.48400636</c:v>
                </c:pt>
                <c:pt idx="475">
                  <c:v>2004.4858449000001</c:v>
                </c:pt>
                <c:pt idx="476">
                  <c:v>2004.4895048400001</c:v>
                </c:pt>
                <c:pt idx="477">
                  <c:v>2004.4895132700001</c:v>
                </c:pt>
                <c:pt idx="478">
                  <c:v>2004.4977116800001</c:v>
                </c:pt>
                <c:pt idx="479">
                  <c:v>2004.5004556399999</c:v>
                </c:pt>
                <c:pt idx="480">
                  <c:v>2004.5031824299999</c:v>
                </c:pt>
                <c:pt idx="481">
                  <c:v>2004.5056802500001</c:v>
                </c:pt>
                <c:pt idx="482">
                  <c:v>2004.5159367900001</c:v>
                </c:pt>
                <c:pt idx="483">
                  <c:v>2004.51962101</c:v>
                </c:pt>
                <c:pt idx="484">
                  <c:v>2004.5216913500001</c:v>
                </c:pt>
                <c:pt idx="485">
                  <c:v>2004.52444904</c:v>
                </c:pt>
                <c:pt idx="486">
                  <c:v>2004.52736729</c:v>
                </c:pt>
                <c:pt idx="487">
                  <c:v>2004.53878616</c:v>
                </c:pt>
                <c:pt idx="488">
                  <c:v>2004.5415229600001</c:v>
                </c:pt>
                <c:pt idx="489">
                  <c:v>2004.5442618899999</c:v>
                </c:pt>
                <c:pt idx="490">
                  <c:v>2004.5451296399999</c:v>
                </c:pt>
                <c:pt idx="491">
                  <c:v>2004.5497370200001</c:v>
                </c:pt>
                <c:pt idx="492">
                  <c:v>2004.5524658100001</c:v>
                </c:pt>
                <c:pt idx="493">
                  <c:v>2004.5551104000001</c:v>
                </c:pt>
                <c:pt idx="494">
                  <c:v>2004.5579088100001</c:v>
                </c:pt>
                <c:pt idx="495">
                  <c:v>2004.5606889600001</c:v>
                </c:pt>
                <c:pt idx="496">
                  <c:v>2004.5634204099999</c:v>
                </c:pt>
                <c:pt idx="497">
                  <c:v>2004.5657472099999</c:v>
                </c:pt>
                <c:pt idx="498">
                  <c:v>2004.56709217</c:v>
                </c:pt>
                <c:pt idx="499">
                  <c:v>2004.57433027</c:v>
                </c:pt>
                <c:pt idx="500">
                  <c:v>2004.57711477</c:v>
                </c:pt>
                <c:pt idx="501">
                  <c:v>2004.5798538900001</c:v>
                </c:pt>
                <c:pt idx="502">
                  <c:v>2004.5825798200001</c:v>
                </c:pt>
                <c:pt idx="503">
                  <c:v>2004.58531457</c:v>
                </c:pt>
                <c:pt idx="504">
                  <c:v>2004.5908050999999</c:v>
                </c:pt>
                <c:pt idx="505">
                  <c:v>2004.5935427899999</c:v>
                </c:pt>
                <c:pt idx="506">
                  <c:v>2004.5962661000001</c:v>
                </c:pt>
                <c:pt idx="507">
                  <c:v>2004.59901887</c:v>
                </c:pt>
                <c:pt idx="508">
                  <c:v>2004.60175267</c:v>
                </c:pt>
                <c:pt idx="509">
                  <c:v>2004.60381506</c:v>
                </c:pt>
                <c:pt idx="510">
                  <c:v>2004.6172506099999</c:v>
                </c:pt>
                <c:pt idx="511">
                  <c:v>2004.63087662</c:v>
                </c:pt>
                <c:pt idx="512">
                  <c:v>2004.6359656</c:v>
                </c:pt>
                <c:pt idx="513">
                  <c:v>2004.64825189</c:v>
                </c:pt>
                <c:pt idx="514">
                  <c:v>2004.6510376599999</c:v>
                </c:pt>
                <c:pt idx="515">
                  <c:v>2004.6537714200001</c:v>
                </c:pt>
                <c:pt idx="516">
                  <c:v>2004.6564547400001</c:v>
                </c:pt>
                <c:pt idx="517">
                  <c:v>2004.6592347000001</c:v>
                </c:pt>
                <c:pt idx="518">
                  <c:v>2004.6607851000001</c:v>
                </c:pt>
                <c:pt idx="519">
                  <c:v>2004.6637383100001</c:v>
                </c:pt>
                <c:pt idx="520">
                  <c:v>2004.66744619</c:v>
                </c:pt>
                <c:pt idx="521">
                  <c:v>2004.6701957400001</c:v>
                </c:pt>
                <c:pt idx="522">
                  <c:v>2004.67293761</c:v>
                </c:pt>
                <c:pt idx="523">
                  <c:v>2004.67563655</c:v>
                </c:pt>
                <c:pt idx="524">
                  <c:v>2004.6783436600001</c:v>
                </c:pt>
                <c:pt idx="525">
                  <c:v>2004.6809857200001</c:v>
                </c:pt>
                <c:pt idx="526">
                  <c:v>2004.69107549</c:v>
                </c:pt>
                <c:pt idx="527">
                  <c:v>2004.69484324</c:v>
                </c:pt>
                <c:pt idx="528">
                  <c:v>2004.6975789000001</c:v>
                </c:pt>
                <c:pt idx="529">
                  <c:v>2004.6988751399999</c:v>
                </c:pt>
                <c:pt idx="530">
                  <c:v>2004.70247522</c:v>
                </c:pt>
                <c:pt idx="531">
                  <c:v>2004.70579496</c:v>
                </c:pt>
                <c:pt idx="532">
                  <c:v>2004.70852365</c:v>
                </c:pt>
                <c:pt idx="533">
                  <c:v>2004.7111205199999</c:v>
                </c:pt>
                <c:pt idx="534">
                  <c:v>2004.7139979000001</c:v>
                </c:pt>
                <c:pt idx="535">
                  <c:v>2004.71674633</c:v>
                </c:pt>
                <c:pt idx="536">
                  <c:v>2004.7175733300001</c:v>
                </c:pt>
                <c:pt idx="537">
                  <c:v>2004.7249516100001</c:v>
                </c:pt>
                <c:pt idx="538">
                  <c:v>2004.7276978299999</c:v>
                </c:pt>
                <c:pt idx="539">
                  <c:v>2004.7304355199999</c:v>
                </c:pt>
                <c:pt idx="540">
                  <c:v>2004.7331726100001</c:v>
                </c:pt>
                <c:pt idx="541">
                  <c:v>2004.7358919200001</c:v>
                </c:pt>
                <c:pt idx="542">
                  <c:v>2004.7368128799999</c:v>
                </c:pt>
                <c:pt idx="543">
                  <c:v>2004.7441249000001</c:v>
                </c:pt>
                <c:pt idx="544">
                  <c:v>2004.7468616799999</c:v>
                </c:pt>
                <c:pt idx="545">
                  <c:v>2004.7496005400001</c:v>
                </c:pt>
                <c:pt idx="546">
                  <c:v>2004.7523383299999</c:v>
                </c:pt>
                <c:pt idx="547">
                  <c:v>2004.7550406600001</c:v>
                </c:pt>
                <c:pt idx="548">
                  <c:v>2004.7572920600001</c:v>
                </c:pt>
                <c:pt idx="549">
                  <c:v>2004.7649504399999</c:v>
                </c:pt>
                <c:pt idx="550">
                  <c:v>2004.7687412499999</c:v>
                </c:pt>
                <c:pt idx="551">
                  <c:v>2004.77127006</c:v>
                </c:pt>
                <c:pt idx="552">
                  <c:v>2004.7742413200001</c:v>
                </c:pt>
                <c:pt idx="553">
                  <c:v>2004.7743448799999</c:v>
                </c:pt>
                <c:pt idx="554">
                  <c:v>2004.77971703</c:v>
                </c:pt>
                <c:pt idx="555">
                  <c:v>2004.78244477</c:v>
                </c:pt>
                <c:pt idx="556">
                  <c:v>2004.7851659200001</c:v>
                </c:pt>
                <c:pt idx="557">
                  <c:v>2004.7878629899999</c:v>
                </c:pt>
                <c:pt idx="558">
                  <c:v>2004.7897785</c:v>
                </c:pt>
                <c:pt idx="559">
                  <c:v>2004.7932141199999</c:v>
                </c:pt>
                <c:pt idx="560">
                  <c:v>2004.7961441299999</c:v>
                </c:pt>
                <c:pt idx="561">
                  <c:v>2004.79717415</c:v>
                </c:pt>
                <c:pt idx="562">
                  <c:v>2004.8043571400001</c:v>
                </c:pt>
                <c:pt idx="563">
                  <c:v>2004.8070778199999</c:v>
                </c:pt>
                <c:pt idx="564">
                  <c:v>2004.8098331900001</c:v>
                </c:pt>
                <c:pt idx="565">
                  <c:v>2004.8102318900001</c:v>
                </c:pt>
                <c:pt idx="566">
                  <c:v>2004.8146759599999</c:v>
                </c:pt>
                <c:pt idx="567">
                  <c:v>2004.82077953</c:v>
                </c:pt>
                <c:pt idx="568">
                  <c:v>2004.8235226700001</c:v>
                </c:pt>
                <c:pt idx="569">
                  <c:v>2004.8262513300001</c:v>
                </c:pt>
                <c:pt idx="570">
                  <c:v>2004.8289981200001</c:v>
                </c:pt>
                <c:pt idx="571">
                  <c:v>2004.8317361899999</c:v>
                </c:pt>
                <c:pt idx="572">
                  <c:v>2004.83435781</c:v>
                </c:pt>
                <c:pt idx="573">
                  <c:v>2004.8427730200001</c:v>
                </c:pt>
                <c:pt idx="574">
                  <c:v>2004.84552719</c:v>
                </c:pt>
                <c:pt idx="575">
                  <c:v>2004.8482598200001</c:v>
                </c:pt>
                <c:pt idx="576">
                  <c:v>2004.8504707899999</c:v>
                </c:pt>
                <c:pt idx="577">
                  <c:v>2004.85356611</c:v>
                </c:pt>
                <c:pt idx="578">
                  <c:v>2004.8546018100001</c:v>
                </c:pt>
                <c:pt idx="579">
                  <c:v>2004.85895841</c:v>
                </c:pt>
                <c:pt idx="580">
                  <c:v>2004.8619340499999</c:v>
                </c:pt>
                <c:pt idx="581">
                  <c:v>2004.8646940199999</c:v>
                </c:pt>
                <c:pt idx="582">
                  <c:v>2004.8674412800001</c:v>
                </c:pt>
                <c:pt idx="583">
                  <c:v>2004.8701657900001</c:v>
                </c:pt>
                <c:pt idx="584">
                  <c:v>2004.87107378</c:v>
                </c:pt>
                <c:pt idx="585">
                  <c:v>2004.8783936</c:v>
                </c:pt>
                <c:pt idx="586">
                  <c:v>2004.8811217299999</c:v>
                </c:pt>
                <c:pt idx="587">
                  <c:v>2004.8837924899999</c:v>
                </c:pt>
                <c:pt idx="588">
                  <c:v>2004.88660592</c:v>
                </c:pt>
                <c:pt idx="589">
                  <c:v>2004.8893411700001</c:v>
                </c:pt>
                <c:pt idx="590">
                  <c:v>2004.8920829799999</c:v>
                </c:pt>
                <c:pt idx="591">
                  <c:v>2004.89481817</c:v>
                </c:pt>
                <c:pt idx="592">
                  <c:v>2004.89574464</c:v>
                </c:pt>
                <c:pt idx="593">
                  <c:v>2004.91668796</c:v>
                </c:pt>
                <c:pt idx="594">
                  <c:v>2004.9193480500001</c:v>
                </c:pt>
                <c:pt idx="595">
                  <c:v>2004.92217418</c:v>
                </c:pt>
                <c:pt idx="596">
                  <c:v>2004.9247580900001</c:v>
                </c:pt>
                <c:pt idx="597">
                  <c:v>2004.92765467</c:v>
                </c:pt>
                <c:pt idx="598">
                  <c:v>2004.9304129300001</c:v>
                </c:pt>
                <c:pt idx="599">
                  <c:v>2004.93127342</c:v>
                </c:pt>
                <c:pt idx="600">
                  <c:v>2004.9358862500001</c:v>
                </c:pt>
                <c:pt idx="601">
                  <c:v>2004.9386193800001</c:v>
                </c:pt>
                <c:pt idx="602">
                  <c:v>2004.94136205</c:v>
                </c:pt>
                <c:pt idx="603">
                  <c:v>2004.9440956200001</c:v>
                </c:pt>
                <c:pt idx="604">
                  <c:v>2004.9468369900001</c:v>
                </c:pt>
                <c:pt idx="605">
                  <c:v>2004.9486098100001</c:v>
                </c:pt>
                <c:pt idx="606">
                  <c:v>2004.9605246900001</c:v>
                </c:pt>
                <c:pt idx="607">
                  <c:v>2004.9632668199999</c:v>
                </c:pt>
                <c:pt idx="608">
                  <c:v>2004.96598328</c:v>
                </c:pt>
                <c:pt idx="609">
                  <c:v>2004.96686047</c:v>
                </c:pt>
                <c:pt idx="610">
                  <c:v>2004.97147838</c:v>
                </c:pt>
                <c:pt idx="611">
                  <c:v>2004.97421547</c:v>
                </c:pt>
                <c:pt idx="612">
                  <c:v>2004.97635558</c:v>
                </c:pt>
                <c:pt idx="613">
                  <c:v>2004.9795744600001</c:v>
                </c:pt>
                <c:pt idx="614">
                  <c:v>2005.0110480799999</c:v>
                </c:pt>
                <c:pt idx="615">
                  <c:v>2005.01528383</c:v>
                </c:pt>
                <c:pt idx="616">
                  <c:v>2005.0174134900001</c:v>
                </c:pt>
                <c:pt idx="617">
                  <c:v>2005.02038894</c:v>
                </c:pt>
                <c:pt idx="618">
                  <c:v>2005.0234838199999</c:v>
                </c:pt>
                <c:pt idx="619">
                  <c:v>2005.02445779</c:v>
                </c:pt>
                <c:pt idx="620">
                  <c:v>2005.03112093</c:v>
                </c:pt>
                <c:pt idx="621">
                  <c:v>2005.0344280300001</c:v>
                </c:pt>
                <c:pt idx="622">
                  <c:v>2005.0369688400001</c:v>
                </c:pt>
                <c:pt idx="623">
                  <c:v>2005.0396871099999</c:v>
                </c:pt>
                <c:pt idx="624">
                  <c:v>2005.0426578399999</c:v>
                </c:pt>
                <c:pt idx="625">
                  <c:v>2005.0431991</c:v>
                </c:pt>
                <c:pt idx="626">
                  <c:v>2005.0563007600001</c:v>
                </c:pt>
                <c:pt idx="627">
                  <c:v>2005.0590916900001</c:v>
                </c:pt>
                <c:pt idx="628">
                  <c:v>2005.06135543</c:v>
                </c:pt>
                <c:pt idx="629">
                  <c:v>2005.0645671100001</c:v>
                </c:pt>
                <c:pt idx="630">
                  <c:v>2005.0649470799999</c:v>
                </c:pt>
                <c:pt idx="631">
                  <c:v>2005.06912005</c:v>
                </c:pt>
                <c:pt idx="632">
                  <c:v>2005.0727551800001</c:v>
                </c:pt>
                <c:pt idx="633">
                  <c:v>2005.0755011199999</c:v>
                </c:pt>
                <c:pt idx="634">
                  <c:v>2005.0782567700001</c:v>
                </c:pt>
                <c:pt idx="635">
                  <c:v>2005.08098918</c:v>
                </c:pt>
                <c:pt idx="636">
                  <c:v>2005.08889092</c:v>
                </c:pt>
                <c:pt idx="637">
                  <c:v>2005.0918338500001</c:v>
                </c:pt>
                <c:pt idx="638">
                  <c:v>2005.0946822999999</c:v>
                </c:pt>
                <c:pt idx="639">
                  <c:v>2005.0974005600001</c:v>
                </c:pt>
                <c:pt idx="640">
                  <c:v>2005.10014871</c:v>
                </c:pt>
                <c:pt idx="641">
                  <c:v>2005.1024739500001</c:v>
                </c:pt>
                <c:pt idx="642">
                  <c:v>2005.1083723700001</c:v>
                </c:pt>
                <c:pt idx="643">
                  <c:v>2005.1102769900001</c:v>
                </c:pt>
                <c:pt idx="644">
                  <c:v>2005.1601434500001</c:v>
                </c:pt>
                <c:pt idx="645">
                  <c:v>2005.1850329199999</c:v>
                </c:pt>
                <c:pt idx="646">
                  <c:v>2005.1869633900001</c:v>
                </c:pt>
                <c:pt idx="647">
                  <c:v>2005.2036199500001</c:v>
                </c:pt>
                <c:pt idx="648">
                  <c:v>2005.3948511599999</c:v>
                </c:pt>
                <c:pt idx="649">
                  <c:v>2005.40394681</c:v>
                </c:pt>
                <c:pt idx="650">
                  <c:v>2005.40574771</c:v>
                </c:pt>
                <c:pt idx="651">
                  <c:v>2005.42037405</c:v>
                </c:pt>
                <c:pt idx="652">
                  <c:v>2005.42311107</c:v>
                </c:pt>
                <c:pt idx="653">
                  <c:v>2005.4258485099999</c:v>
                </c:pt>
                <c:pt idx="654">
                  <c:v>2005.4285346199999</c:v>
                </c:pt>
                <c:pt idx="655">
                  <c:v>2005.43680055</c:v>
                </c:pt>
                <c:pt idx="656">
                  <c:v>2005.4395383399999</c:v>
                </c:pt>
                <c:pt idx="657">
                  <c:v>2005.4422621199999</c:v>
                </c:pt>
                <c:pt idx="658">
                  <c:v>2005.4450113800001</c:v>
                </c:pt>
                <c:pt idx="659">
                  <c:v>2005.4451658600001</c:v>
                </c:pt>
                <c:pt idx="660">
                  <c:v>2005.4532240399999</c:v>
                </c:pt>
                <c:pt idx="661">
                  <c:v>2005.4559558999999</c:v>
                </c:pt>
                <c:pt idx="662">
                  <c:v>2005.4587038899999</c:v>
                </c:pt>
                <c:pt idx="663">
                  <c:v>2005.4614414299999</c:v>
                </c:pt>
                <c:pt idx="664">
                  <c:v>2005.4639398100001</c:v>
                </c:pt>
                <c:pt idx="665">
                  <c:v>2005.46956632</c:v>
                </c:pt>
                <c:pt idx="666">
                  <c:v>2005.47512628</c:v>
                </c:pt>
                <c:pt idx="667">
                  <c:v>2005.4778536399999</c:v>
                </c:pt>
                <c:pt idx="668">
                  <c:v>2005.48060667</c:v>
                </c:pt>
                <c:pt idx="669">
                  <c:v>2005.48334404</c:v>
                </c:pt>
                <c:pt idx="670">
                  <c:v>2005.4858895499999</c:v>
                </c:pt>
                <c:pt idx="671">
                  <c:v>2005.4881815799999</c:v>
                </c:pt>
                <c:pt idx="672">
                  <c:v>2005.49064948</c:v>
                </c:pt>
                <c:pt idx="673">
                  <c:v>2005.49420872</c:v>
                </c:pt>
                <c:pt idx="674">
                  <c:v>2005.4970098199999</c:v>
                </c:pt>
                <c:pt idx="675">
                  <c:v>2005.4997323600001</c:v>
                </c:pt>
                <c:pt idx="676">
                  <c:v>2005.5025094699999</c:v>
                </c:pt>
                <c:pt idx="677">
                  <c:v>2005.50516513</c:v>
                </c:pt>
                <c:pt idx="678">
                  <c:v>2005.5134566300001</c:v>
                </c:pt>
                <c:pt idx="679">
                  <c:v>2005.5161979</c:v>
                </c:pt>
                <c:pt idx="680">
                  <c:v>2005.5189366100001</c:v>
                </c:pt>
                <c:pt idx="681">
                  <c:v>2005.5216723999999</c:v>
                </c:pt>
                <c:pt idx="682">
                  <c:v>2005.5239652600001</c:v>
                </c:pt>
                <c:pt idx="683">
                  <c:v>2005.5316835199999</c:v>
                </c:pt>
                <c:pt idx="684">
                  <c:v>2005.5353566799999</c:v>
                </c:pt>
                <c:pt idx="685">
                  <c:v>2005.53802498</c:v>
                </c:pt>
                <c:pt idx="686">
                  <c:v>2005.54069441</c:v>
                </c:pt>
                <c:pt idx="687">
                  <c:v>2005.54631509</c:v>
                </c:pt>
                <c:pt idx="688">
                  <c:v>2005.5490512599999</c:v>
                </c:pt>
                <c:pt idx="689">
                  <c:v>2005.5517778000001</c:v>
                </c:pt>
                <c:pt idx="690">
                  <c:v>2005.5545287299999</c:v>
                </c:pt>
                <c:pt idx="691">
                  <c:v>2005.5572650300001</c:v>
                </c:pt>
                <c:pt idx="692">
                  <c:v>2005.55998</c:v>
                </c:pt>
                <c:pt idx="693">
                  <c:v>2005.56179206</c:v>
                </c:pt>
                <c:pt idx="694">
                  <c:v>2005.5709472799999</c:v>
                </c:pt>
                <c:pt idx="695">
                  <c:v>2005.57307885</c:v>
                </c:pt>
                <c:pt idx="696">
                  <c:v>2005.57642343</c:v>
                </c:pt>
                <c:pt idx="697">
                  <c:v>2005.57916819</c:v>
                </c:pt>
                <c:pt idx="698">
                  <c:v>2005.5808756399999</c:v>
                </c:pt>
                <c:pt idx="699">
                  <c:v>2005.5873730599999</c:v>
                </c:pt>
                <c:pt idx="700">
                  <c:v>2005.5888699100001</c:v>
                </c:pt>
                <c:pt idx="701">
                  <c:v>2005.5928586099999</c:v>
                </c:pt>
                <c:pt idx="702">
                  <c:v>2005.59559453</c:v>
                </c:pt>
                <c:pt idx="703">
                  <c:v>2005.59827797</c:v>
                </c:pt>
                <c:pt idx="704">
                  <c:v>2005.60924608</c:v>
                </c:pt>
                <c:pt idx="705">
                  <c:v>2005.61199435</c:v>
                </c:pt>
                <c:pt idx="706">
                  <c:v>2005.6147614199999</c:v>
                </c:pt>
                <c:pt idx="707">
                  <c:v>2005.61628337</c:v>
                </c:pt>
                <c:pt idx="708">
                  <c:v>2005.6202317699999</c:v>
                </c:pt>
                <c:pt idx="709">
                  <c:v>2005.6211755300001</c:v>
                </c:pt>
                <c:pt idx="710">
                  <c:v>2005.62570848</c:v>
                </c:pt>
                <c:pt idx="711">
                  <c:v>2005.6284226299999</c:v>
                </c:pt>
                <c:pt idx="712">
                  <c:v>2005.63118545</c:v>
                </c:pt>
                <c:pt idx="713">
                  <c:v>2005.63231615</c:v>
                </c:pt>
                <c:pt idx="714">
                  <c:v>2005.63660123</c:v>
                </c:pt>
                <c:pt idx="715">
                  <c:v>2005.6387179599999</c:v>
                </c:pt>
                <c:pt idx="716">
                  <c:v>2005.6397612599999</c:v>
                </c:pt>
                <c:pt idx="717">
                  <c:v>2005.6448749900001</c:v>
                </c:pt>
                <c:pt idx="718">
                  <c:v>2005.64761576</c:v>
                </c:pt>
                <c:pt idx="719">
                  <c:v>2005.6493792900001</c:v>
                </c:pt>
                <c:pt idx="720">
                  <c:v>2005.6530912400001</c:v>
                </c:pt>
                <c:pt idx="721">
                  <c:v>2005.6555080600001</c:v>
                </c:pt>
                <c:pt idx="722">
                  <c:v>2005.65855296</c:v>
                </c:pt>
                <c:pt idx="723">
                  <c:v>2005.6594745800001</c:v>
                </c:pt>
                <c:pt idx="724">
                  <c:v>2005.6633491800001</c:v>
                </c:pt>
                <c:pt idx="725">
                  <c:v>2005.66675121</c:v>
                </c:pt>
                <c:pt idx="726">
                  <c:v>2005.6686105700001</c:v>
                </c:pt>
                <c:pt idx="727">
                  <c:v>2005.6722557799999</c:v>
                </c:pt>
                <c:pt idx="728">
                  <c:v>2005.6749923299999</c:v>
                </c:pt>
                <c:pt idx="729">
                  <c:v>2005.6758730700001</c:v>
                </c:pt>
                <c:pt idx="730">
                  <c:v>2005.6877532200001</c:v>
                </c:pt>
                <c:pt idx="731">
                  <c:v>2005.69142121</c:v>
                </c:pt>
                <c:pt idx="732">
                  <c:v>2005.69387295</c:v>
                </c:pt>
                <c:pt idx="733">
                  <c:v>2005.69686082</c:v>
                </c:pt>
                <c:pt idx="734">
                  <c:v>2005.6989156699999</c:v>
                </c:pt>
                <c:pt idx="735">
                  <c:v>2005.70237258</c:v>
                </c:pt>
                <c:pt idx="736">
                  <c:v>2005.70499141</c:v>
                </c:pt>
                <c:pt idx="737">
                  <c:v>2005.70784819</c:v>
                </c:pt>
                <c:pt idx="738">
                  <c:v>2005.7105859400001</c:v>
                </c:pt>
                <c:pt idx="739">
                  <c:v>2005.7133237</c:v>
                </c:pt>
                <c:pt idx="740">
                  <c:v>2005.7142331499999</c:v>
                </c:pt>
                <c:pt idx="741">
                  <c:v>2005.7214036600001</c:v>
                </c:pt>
                <c:pt idx="742">
                  <c:v>2005.72333314</c:v>
                </c:pt>
                <c:pt idx="743">
                  <c:v>2005.72612936</c:v>
                </c:pt>
                <c:pt idx="744">
                  <c:v>2005.7297512499999</c:v>
                </c:pt>
                <c:pt idx="745">
                  <c:v>2005.7324814599999</c:v>
                </c:pt>
                <c:pt idx="746">
                  <c:v>2005.7351002299999</c:v>
                </c:pt>
                <c:pt idx="747">
                  <c:v>2005.7406885800001</c:v>
                </c:pt>
                <c:pt idx="748">
                  <c:v>2005.74263062</c:v>
                </c:pt>
                <c:pt idx="749">
                  <c:v>2005.7460382899999</c:v>
                </c:pt>
                <c:pt idx="750">
                  <c:v>2005.7489088499999</c:v>
                </c:pt>
                <c:pt idx="751">
                  <c:v>2005.7509567300001</c:v>
                </c:pt>
                <c:pt idx="752">
                  <c:v>2005.75406514</c:v>
                </c:pt>
                <c:pt idx="753">
                  <c:v>2005.7626052999999</c:v>
                </c:pt>
                <c:pt idx="754">
                  <c:v>2005.7653433099999</c:v>
                </c:pt>
                <c:pt idx="755">
                  <c:v>2005.7680811299999</c:v>
                </c:pt>
                <c:pt idx="756">
                  <c:v>2005.7708162500001</c:v>
                </c:pt>
                <c:pt idx="757">
                  <c:v>2005.77198868</c:v>
                </c:pt>
                <c:pt idx="758">
                  <c:v>2005.7790324</c:v>
                </c:pt>
                <c:pt idx="759">
                  <c:v>2005.7817700600001</c:v>
                </c:pt>
                <c:pt idx="760">
                  <c:v>2005.7845068399999</c:v>
                </c:pt>
                <c:pt idx="761">
                  <c:v>2005.7863381899999</c:v>
                </c:pt>
                <c:pt idx="762">
                  <c:v>2005.78895534</c:v>
                </c:pt>
                <c:pt idx="763">
                  <c:v>2005.79087095</c:v>
                </c:pt>
                <c:pt idx="764">
                  <c:v>2005.7954511099999</c:v>
                </c:pt>
                <c:pt idx="765">
                  <c:v>2005.7981870000001</c:v>
                </c:pt>
                <c:pt idx="766">
                  <c:v>2005.8009351799999</c:v>
                </c:pt>
                <c:pt idx="767">
                  <c:v>2005.8036707199999</c:v>
                </c:pt>
                <c:pt idx="768">
                  <c:v>2005.80542345</c:v>
                </c:pt>
                <c:pt idx="769">
                  <c:v>2005.80877532</c:v>
                </c:pt>
                <c:pt idx="770">
                  <c:v>2005.8118863</c:v>
                </c:pt>
                <c:pt idx="771">
                  <c:v>2005.81344399</c:v>
                </c:pt>
                <c:pt idx="772">
                  <c:v>2005.8172868700001</c:v>
                </c:pt>
                <c:pt idx="773">
                  <c:v>2005.8201001699999</c:v>
                </c:pt>
                <c:pt idx="774">
                  <c:v>2005.8228381399999</c:v>
                </c:pt>
                <c:pt idx="775">
                  <c:v>2005.8246537800001</c:v>
                </c:pt>
                <c:pt idx="776">
                  <c:v>2005.8307574400001</c:v>
                </c:pt>
                <c:pt idx="777">
                  <c:v>2005.83937926</c:v>
                </c:pt>
                <c:pt idx="778">
                  <c:v>2005.8419993299999</c:v>
                </c:pt>
                <c:pt idx="779">
                  <c:v>2005.8447459199999</c:v>
                </c:pt>
                <c:pt idx="780">
                  <c:v>2005.8475822</c:v>
                </c:pt>
                <c:pt idx="781">
                  <c:v>2005.8494151</c:v>
                </c:pt>
                <c:pt idx="782">
                  <c:v>2005.85580643</c:v>
                </c:pt>
                <c:pt idx="783">
                  <c:v>2005.8585262500001</c:v>
                </c:pt>
                <c:pt idx="784">
                  <c:v>2005.8596791299999</c:v>
                </c:pt>
                <c:pt idx="785">
                  <c:v>2005.86379113</c:v>
                </c:pt>
                <c:pt idx="786">
                  <c:v>2005.8667368900001</c:v>
                </c:pt>
                <c:pt idx="787">
                  <c:v>2005.8749711</c:v>
                </c:pt>
                <c:pt idx="788">
                  <c:v>2005.8769265999999</c:v>
                </c:pt>
                <c:pt idx="789">
                  <c:v>2005.88011848</c:v>
                </c:pt>
                <c:pt idx="790">
                  <c:v>2005.8831847199999</c:v>
                </c:pt>
                <c:pt idx="791">
                  <c:v>2005.8858753500001</c:v>
                </c:pt>
                <c:pt idx="792">
                  <c:v>2005.8886605800001</c:v>
                </c:pt>
                <c:pt idx="793">
                  <c:v>2005.8905022599999</c:v>
                </c:pt>
                <c:pt idx="794">
                  <c:v>2005.9160390500001</c:v>
                </c:pt>
                <c:pt idx="795">
                  <c:v>2005.9187769299999</c:v>
                </c:pt>
                <c:pt idx="796">
                  <c:v>2005.9209996300001</c:v>
                </c:pt>
                <c:pt idx="797">
                  <c:v>2005.9241861200001</c:v>
                </c:pt>
                <c:pt idx="798">
                  <c:v>2005.9267810599999</c:v>
                </c:pt>
                <c:pt idx="799">
                  <c:v>2005.9324591899999</c:v>
                </c:pt>
                <c:pt idx="800">
                  <c:v>2005.93250627</c:v>
                </c:pt>
                <c:pt idx="801">
                  <c:v>2005.9390072399999</c:v>
                </c:pt>
                <c:pt idx="802">
                  <c:v>2005.95337393</c:v>
                </c:pt>
                <c:pt idx="803">
                  <c:v>2005.95671277</c:v>
                </c:pt>
                <c:pt idx="804">
                  <c:v>2005.9586054399999</c:v>
                </c:pt>
                <c:pt idx="805">
                  <c:v>2005.9680378099999</c:v>
                </c:pt>
                <c:pt idx="806">
                  <c:v>2005.9707960999999</c:v>
                </c:pt>
                <c:pt idx="807">
                  <c:v>2005.9735297</c:v>
                </c:pt>
                <c:pt idx="808">
                  <c:v>2005.97581014</c:v>
                </c:pt>
                <c:pt idx="809">
                  <c:v>2006.00489277</c:v>
                </c:pt>
                <c:pt idx="810">
                  <c:v>2006.01621178</c:v>
                </c:pt>
                <c:pt idx="811">
                  <c:v>2006.0185503299999</c:v>
                </c:pt>
                <c:pt idx="812">
                  <c:v>2006.02270071</c:v>
                </c:pt>
                <c:pt idx="813">
                  <c:v>2006.0235486199999</c:v>
                </c:pt>
                <c:pt idx="814">
                  <c:v>2006.0310289399999</c:v>
                </c:pt>
                <c:pt idx="815">
                  <c:v>2006.0337589999999</c:v>
                </c:pt>
                <c:pt idx="816">
                  <c:v>2006.0365020199999</c:v>
                </c:pt>
                <c:pt idx="817">
                  <c:v>2006.0392313699999</c:v>
                </c:pt>
                <c:pt idx="818">
                  <c:v>2006.0419231799999</c:v>
                </c:pt>
                <c:pt idx="819">
                  <c:v>2006.05290726</c:v>
                </c:pt>
                <c:pt idx="820">
                  <c:v>2006.05565705</c:v>
                </c:pt>
                <c:pt idx="821">
                  <c:v>2006.05840739</c:v>
                </c:pt>
                <c:pt idx="822">
                  <c:v>2006.06030655</c:v>
                </c:pt>
                <c:pt idx="823">
                  <c:v>2006.06659315</c:v>
                </c:pt>
                <c:pt idx="824">
                  <c:v>2006.0691542100001</c:v>
                </c:pt>
                <c:pt idx="825">
                  <c:v>2006.07181173</c:v>
                </c:pt>
                <c:pt idx="826">
                  <c:v>2006.0748137400001</c:v>
                </c:pt>
                <c:pt idx="827">
                  <c:v>2006.07755812</c:v>
                </c:pt>
                <c:pt idx="828">
                  <c:v>2006.0785131299999</c:v>
                </c:pt>
                <c:pt idx="829">
                  <c:v>2006.0830148</c:v>
                </c:pt>
                <c:pt idx="830">
                  <c:v>2006.0857746500001</c:v>
                </c:pt>
                <c:pt idx="831">
                  <c:v>2006.0885232099999</c:v>
                </c:pt>
                <c:pt idx="832">
                  <c:v>2006.0912479399999</c:v>
                </c:pt>
                <c:pt idx="833">
                  <c:v>2006.0939951400001</c:v>
                </c:pt>
                <c:pt idx="834">
                  <c:v>2006.09669747</c:v>
                </c:pt>
                <c:pt idx="835">
                  <c:v>2006.0989946</c:v>
                </c:pt>
                <c:pt idx="836">
                  <c:v>2006.0996972800001</c:v>
                </c:pt>
                <c:pt idx="837">
                  <c:v>2006.10494217</c:v>
                </c:pt>
                <c:pt idx="838">
                  <c:v>2006.10765945</c:v>
                </c:pt>
                <c:pt idx="839">
                  <c:v>2006.11042094</c:v>
                </c:pt>
                <c:pt idx="840">
                  <c:v>2006.1131580700001</c:v>
                </c:pt>
                <c:pt idx="841">
                  <c:v>2006.1158980099999</c:v>
                </c:pt>
                <c:pt idx="842">
                  <c:v>2006.11659515</c:v>
                </c:pt>
                <c:pt idx="843">
                  <c:v>2006.1241146699999</c:v>
                </c:pt>
                <c:pt idx="844">
                  <c:v>2006.1257913500001</c:v>
                </c:pt>
                <c:pt idx="845">
                  <c:v>2006.1295902100001</c:v>
                </c:pt>
                <c:pt idx="846">
                  <c:v>2006.1323091700001</c:v>
                </c:pt>
                <c:pt idx="847">
                  <c:v>2006.1342184099999</c:v>
                </c:pt>
                <c:pt idx="848">
                  <c:v>2006.14592745</c:v>
                </c:pt>
                <c:pt idx="849">
                  <c:v>2006.14874588</c:v>
                </c:pt>
                <c:pt idx="850">
                  <c:v>2006.15147017</c:v>
                </c:pt>
                <c:pt idx="851">
                  <c:v>2006.1533985200001</c:v>
                </c:pt>
                <c:pt idx="852">
                  <c:v>2006.15555204</c:v>
                </c:pt>
                <c:pt idx="853">
                  <c:v>2006.1621729799999</c:v>
                </c:pt>
                <c:pt idx="854">
                  <c:v>2006.1642834700001</c:v>
                </c:pt>
                <c:pt idx="855">
                  <c:v>2006.1828205300001</c:v>
                </c:pt>
                <c:pt idx="856">
                  <c:v>2006.19255587</c:v>
                </c:pt>
                <c:pt idx="857">
                  <c:v>2006.1952991400001</c:v>
                </c:pt>
                <c:pt idx="858">
                  <c:v>2006.1967380599999</c:v>
                </c:pt>
                <c:pt idx="859">
                  <c:v>2006.2373976199999</c:v>
                </c:pt>
                <c:pt idx="860">
                  <c:v>2006.24731675</c:v>
                </c:pt>
                <c:pt idx="861">
                  <c:v>2006.25005609</c:v>
                </c:pt>
                <c:pt idx="862">
                  <c:v>2006.2518072</c:v>
                </c:pt>
                <c:pt idx="863">
                  <c:v>2006.2597379399999</c:v>
                </c:pt>
                <c:pt idx="864">
                  <c:v>2006.2629413499999</c:v>
                </c:pt>
                <c:pt idx="865">
                  <c:v>2006.26907426</c:v>
                </c:pt>
                <c:pt idx="866">
                  <c:v>2006.2717155</c:v>
                </c:pt>
                <c:pt idx="867">
                  <c:v>2006.2744167799999</c:v>
                </c:pt>
                <c:pt idx="868">
                  <c:v>2006.2773190600001</c:v>
                </c:pt>
                <c:pt idx="869">
                  <c:v>2006.2799624500001</c:v>
                </c:pt>
                <c:pt idx="870">
                  <c:v>2006.2827948900001</c:v>
                </c:pt>
                <c:pt idx="871">
                  <c:v>2006.28553489</c:v>
                </c:pt>
                <c:pt idx="872">
                  <c:v>2006.28827284</c:v>
                </c:pt>
                <c:pt idx="873">
                  <c:v>2006.2891316800001</c:v>
                </c:pt>
                <c:pt idx="874">
                  <c:v>2006.29241843</c:v>
                </c:pt>
                <c:pt idx="875">
                  <c:v>2006.2964203900001</c:v>
                </c:pt>
                <c:pt idx="876">
                  <c:v>2006.2992207299999</c:v>
                </c:pt>
                <c:pt idx="877">
                  <c:v>2006.30195912</c:v>
                </c:pt>
                <c:pt idx="878">
                  <c:v>2006.3046998499999</c:v>
                </c:pt>
                <c:pt idx="879">
                  <c:v>2006.3074375399999</c:v>
                </c:pt>
                <c:pt idx="880">
                  <c:v>2006.31016849</c:v>
                </c:pt>
                <c:pt idx="881">
                  <c:v>2006.3125533899999</c:v>
                </c:pt>
                <c:pt idx="882">
                  <c:v>2006.3140036899999</c:v>
                </c:pt>
                <c:pt idx="883">
                  <c:v>2006.3183876799999</c:v>
                </c:pt>
                <c:pt idx="884">
                  <c:v>2006.32107369</c:v>
                </c:pt>
                <c:pt idx="885">
                  <c:v>2006.32386477</c:v>
                </c:pt>
                <c:pt idx="886">
                  <c:v>2006.3266025</c:v>
                </c:pt>
                <c:pt idx="887">
                  <c:v>2006.32920659</c:v>
                </c:pt>
                <c:pt idx="888">
                  <c:v>2006.33748919</c:v>
                </c:pt>
                <c:pt idx="889">
                  <c:v>2006.3393014999999</c:v>
                </c:pt>
                <c:pt idx="890">
                  <c:v>2006.3430186099999</c:v>
                </c:pt>
                <c:pt idx="891">
                  <c:v>2006.3456293900001</c:v>
                </c:pt>
                <c:pt idx="892">
                  <c:v>2006.3485054299999</c:v>
                </c:pt>
                <c:pt idx="893">
                  <c:v>2006.34912132</c:v>
                </c:pt>
                <c:pt idx="894">
                  <c:v>2006.3539475800001</c:v>
                </c:pt>
                <c:pt idx="895">
                  <c:v>2006.3567056100001</c:v>
                </c:pt>
                <c:pt idx="896">
                  <c:v>2006.3594565799999</c:v>
                </c:pt>
                <c:pt idx="897">
                  <c:v>2006.36216347</c:v>
                </c:pt>
                <c:pt idx="898">
                  <c:v>2006.3649105100001</c:v>
                </c:pt>
                <c:pt idx="899">
                  <c:v>2006.3659447800001</c:v>
                </c:pt>
                <c:pt idx="900">
                  <c:v>2006.37312647</c:v>
                </c:pt>
                <c:pt idx="901">
                  <c:v>2006.37588248</c:v>
                </c:pt>
                <c:pt idx="902">
                  <c:v>2006.3786125700001</c:v>
                </c:pt>
                <c:pt idx="903">
                  <c:v>2006.38133939</c:v>
                </c:pt>
                <c:pt idx="904">
                  <c:v>2006.3840974899999</c:v>
                </c:pt>
                <c:pt idx="905">
                  <c:v>2006.3868353099999</c:v>
                </c:pt>
                <c:pt idx="906">
                  <c:v>2006.3894297100001</c:v>
                </c:pt>
                <c:pt idx="907">
                  <c:v>2006.3923111399999</c:v>
                </c:pt>
                <c:pt idx="908">
                  <c:v>2006.3950489900001</c:v>
                </c:pt>
                <c:pt idx="909">
                  <c:v>2006.3977864599999</c:v>
                </c:pt>
                <c:pt idx="910">
                  <c:v>2006.4004874899999</c:v>
                </c:pt>
                <c:pt idx="911">
                  <c:v>2006.4032625699999</c:v>
                </c:pt>
                <c:pt idx="912">
                  <c:v>2006.4058595399999</c:v>
                </c:pt>
                <c:pt idx="913">
                  <c:v>2006.4080823300001</c:v>
                </c:pt>
                <c:pt idx="914">
                  <c:v>2006.4101422199999</c:v>
                </c:pt>
                <c:pt idx="915">
                  <c:v>2006.4125103599999</c:v>
                </c:pt>
                <c:pt idx="916">
                  <c:v>2006.41694856</c:v>
                </c:pt>
                <c:pt idx="917">
                  <c:v>2006.4196893000001</c:v>
                </c:pt>
                <c:pt idx="918">
                  <c:v>2006.42233988</c:v>
                </c:pt>
                <c:pt idx="919">
                  <c:v>2006.4242514</c:v>
                </c:pt>
                <c:pt idx="920">
                  <c:v>2006.42976114</c:v>
                </c:pt>
                <c:pt idx="921">
                  <c:v>2006.43337836</c:v>
                </c:pt>
                <c:pt idx="922">
                  <c:v>2006.4361119</c:v>
                </c:pt>
                <c:pt idx="923">
                  <c:v>2006.43885391</c:v>
                </c:pt>
                <c:pt idx="924">
                  <c:v>2006.44159233</c:v>
                </c:pt>
                <c:pt idx="925">
                  <c:v>2006.4424750600001</c:v>
                </c:pt>
                <c:pt idx="926">
                  <c:v>2006.4495996799999</c:v>
                </c:pt>
                <c:pt idx="927">
                  <c:v>2006.45254243</c:v>
                </c:pt>
                <c:pt idx="928">
                  <c:v>2006.45528145</c:v>
                </c:pt>
                <c:pt idx="929">
                  <c:v>2006.4580031099999</c:v>
                </c:pt>
                <c:pt idx="930">
                  <c:v>2006.4606002999999</c:v>
                </c:pt>
                <c:pt idx="931">
                  <c:v>2006.4633128600001</c:v>
                </c:pt>
                <c:pt idx="932">
                  <c:v>2006.46883103</c:v>
                </c:pt>
                <c:pt idx="933">
                  <c:v>2006.4717060200001</c:v>
                </c:pt>
                <c:pt idx="934">
                  <c:v>2006.4744466899999</c:v>
                </c:pt>
                <c:pt idx="935">
                  <c:v>2006.47718439</c:v>
                </c:pt>
                <c:pt idx="936">
                  <c:v>2006.47992138</c:v>
                </c:pt>
                <c:pt idx="937">
                  <c:v>2006.48251534</c:v>
                </c:pt>
                <c:pt idx="938">
                  <c:v>2006.4880470000001</c:v>
                </c:pt>
                <c:pt idx="939">
                  <c:v>2006.49087351</c:v>
                </c:pt>
                <c:pt idx="940">
                  <c:v>2006.49358259</c:v>
                </c:pt>
                <c:pt idx="941">
                  <c:v>2006.4962322900001</c:v>
                </c:pt>
                <c:pt idx="942">
                  <c:v>2006.49716496</c:v>
                </c:pt>
                <c:pt idx="943">
                  <c:v>2006.5018249499999</c:v>
                </c:pt>
                <c:pt idx="944">
                  <c:v>2006.5040507799999</c:v>
                </c:pt>
                <c:pt idx="945">
                  <c:v>2006.5099995200001</c:v>
                </c:pt>
                <c:pt idx="946">
                  <c:v>2006.51274283</c:v>
                </c:pt>
                <c:pt idx="947">
                  <c:v>2006.51551015</c:v>
                </c:pt>
                <c:pt idx="948">
                  <c:v>2006.51823954</c:v>
                </c:pt>
                <c:pt idx="949">
                  <c:v>2006.5185223799999</c:v>
                </c:pt>
                <c:pt idx="950">
                  <c:v>2006.5237227499999</c:v>
                </c:pt>
                <c:pt idx="951">
                  <c:v>2006.52645762</c:v>
                </c:pt>
                <c:pt idx="952">
                  <c:v>2006.52920361</c:v>
                </c:pt>
                <c:pt idx="953">
                  <c:v>2006.53158459</c:v>
                </c:pt>
                <c:pt idx="954">
                  <c:v>2006.5346666400001</c:v>
                </c:pt>
                <c:pt idx="955">
                  <c:v>2006.53741257</c:v>
                </c:pt>
                <c:pt idx="956">
                  <c:v>2006.53828634</c:v>
                </c:pt>
                <c:pt idx="957">
                  <c:v>2006.5483685700001</c:v>
                </c:pt>
                <c:pt idx="958">
                  <c:v>2006.5507244200001</c:v>
                </c:pt>
                <c:pt idx="959">
                  <c:v>2006.55384437</c:v>
                </c:pt>
                <c:pt idx="960">
                  <c:v>2006.5565668199999</c:v>
                </c:pt>
                <c:pt idx="961">
                  <c:v>2006.5588536800001</c:v>
                </c:pt>
                <c:pt idx="962">
                  <c:v>2006.5646944299999</c:v>
                </c:pt>
                <c:pt idx="963">
                  <c:v>2006.56739128</c:v>
                </c:pt>
                <c:pt idx="964">
                  <c:v>2006.57027128</c:v>
                </c:pt>
                <c:pt idx="965">
                  <c:v>2006.5730092599999</c:v>
                </c:pt>
                <c:pt idx="966">
                  <c:v>2006.57532335</c:v>
                </c:pt>
                <c:pt idx="967">
                  <c:v>2006.5784117600001</c:v>
                </c:pt>
                <c:pt idx="968">
                  <c:v>2006.5836520800001</c:v>
                </c:pt>
                <c:pt idx="969">
                  <c:v>2006.58669829</c:v>
                </c:pt>
                <c:pt idx="970">
                  <c:v>2006.5894318000001</c:v>
                </c:pt>
                <c:pt idx="971">
                  <c:v>2006.5921708599999</c:v>
                </c:pt>
                <c:pt idx="972">
                  <c:v>2006.59484806</c:v>
                </c:pt>
                <c:pt idx="973">
                  <c:v>2006.59752269</c:v>
                </c:pt>
                <c:pt idx="974">
                  <c:v>2006.5999407700001</c:v>
                </c:pt>
                <c:pt idx="975">
                  <c:v>2006.6113362200001</c:v>
                </c:pt>
                <c:pt idx="976">
                  <c:v>2006.6138740599999</c:v>
                </c:pt>
                <c:pt idx="977">
                  <c:v>2006.62395059</c:v>
                </c:pt>
                <c:pt idx="978">
                  <c:v>2006.6265835199999</c:v>
                </c:pt>
                <c:pt idx="979">
                  <c:v>2006.63049284</c:v>
                </c:pt>
                <c:pt idx="980">
                  <c:v>2006.63322724</c:v>
                </c:pt>
                <c:pt idx="981">
                  <c:v>2006.6359739</c:v>
                </c:pt>
                <c:pt idx="982">
                  <c:v>2006.63710567</c:v>
                </c:pt>
                <c:pt idx="983">
                  <c:v>2006.64109749</c:v>
                </c:pt>
                <c:pt idx="984">
                  <c:v>2006.6441757299999</c:v>
                </c:pt>
                <c:pt idx="985">
                  <c:v>2006.6468348000001</c:v>
                </c:pt>
                <c:pt idx="986">
                  <c:v>2006.64966899</c:v>
                </c:pt>
                <c:pt idx="987">
                  <c:v>2006.6503993599999</c:v>
                </c:pt>
                <c:pt idx="988">
                  <c:v>2006.6578825700001</c:v>
                </c:pt>
                <c:pt idx="989">
                  <c:v>2006.66062029</c:v>
                </c:pt>
                <c:pt idx="990">
                  <c:v>2006.6631195</c:v>
                </c:pt>
                <c:pt idx="991">
                  <c:v>2006.66609606</c:v>
                </c:pt>
                <c:pt idx="992">
                  <c:v>2006.66879617</c:v>
                </c:pt>
                <c:pt idx="993">
                  <c:v>2006.6710309099999</c:v>
                </c:pt>
                <c:pt idx="994">
                  <c:v>2006.6742468100001</c:v>
                </c:pt>
                <c:pt idx="995">
                  <c:v>2006.67977907</c:v>
                </c:pt>
                <c:pt idx="996">
                  <c:v>2006.68173039</c:v>
                </c:pt>
                <c:pt idx="997">
                  <c:v>2006.6852611100001</c:v>
                </c:pt>
                <c:pt idx="998">
                  <c:v>2006.68798857</c:v>
                </c:pt>
                <c:pt idx="999">
                  <c:v>2006.6906334800001</c:v>
                </c:pt>
                <c:pt idx="1000">
                  <c:v>2006.6916325699999</c:v>
                </c:pt>
                <c:pt idx="1001">
                  <c:v>2006.6989486800001</c:v>
                </c:pt>
                <c:pt idx="1002">
                  <c:v>2006.7016466699999</c:v>
                </c:pt>
                <c:pt idx="1003">
                  <c:v>2006.7044258799999</c:v>
                </c:pt>
                <c:pt idx="1004">
                  <c:v>2006.70716287</c:v>
                </c:pt>
                <c:pt idx="1005">
                  <c:v>2006.70988076</c:v>
                </c:pt>
                <c:pt idx="1006">
                  <c:v>2006.71074841</c:v>
                </c:pt>
                <c:pt idx="1007">
                  <c:v>2006.7180860399999</c:v>
                </c:pt>
                <c:pt idx="1008">
                  <c:v>2006.7208527600001</c:v>
                </c:pt>
                <c:pt idx="1009">
                  <c:v>2006.7235908299999</c:v>
                </c:pt>
                <c:pt idx="1010">
                  <c:v>2006.7263287400001</c:v>
                </c:pt>
                <c:pt idx="1011">
                  <c:v>2006.7288946599999</c:v>
                </c:pt>
                <c:pt idx="1012">
                  <c:v>2006.73180426</c:v>
                </c:pt>
                <c:pt idx="1013">
                  <c:v>2006.7327184599999</c:v>
                </c:pt>
                <c:pt idx="1014">
                  <c:v>2006.73724881</c:v>
                </c:pt>
                <c:pt idx="1015">
                  <c:v>2006.73998435</c:v>
                </c:pt>
                <c:pt idx="1016">
                  <c:v>2006.7409161999999</c:v>
                </c:pt>
                <c:pt idx="1017">
                  <c:v>2006.74516763</c:v>
                </c:pt>
                <c:pt idx="1018">
                  <c:v>2006.7479122300001</c:v>
                </c:pt>
                <c:pt idx="1019">
                  <c:v>2006.7496607800001</c:v>
                </c:pt>
                <c:pt idx="1020">
                  <c:v>2006.7557498000001</c:v>
                </c:pt>
                <c:pt idx="1021">
                  <c:v>2006.7590658399999</c:v>
                </c:pt>
                <c:pt idx="1022">
                  <c:v>2006.7619207099999</c:v>
                </c:pt>
                <c:pt idx="1023">
                  <c:v>2006.76431237</c:v>
                </c:pt>
                <c:pt idx="1024">
                  <c:v>2006.7673952099999</c:v>
                </c:pt>
                <c:pt idx="1025">
                  <c:v>2006.7694120900001</c:v>
                </c:pt>
                <c:pt idx="1026">
                  <c:v>2006.7705269099999</c:v>
                </c:pt>
                <c:pt idx="1027">
                  <c:v>2006.7756097700001</c:v>
                </c:pt>
                <c:pt idx="1028">
                  <c:v>2006.77795745</c:v>
                </c:pt>
                <c:pt idx="1029">
                  <c:v>2006.78108595</c:v>
                </c:pt>
                <c:pt idx="1030">
                  <c:v>2006.78382371</c:v>
                </c:pt>
                <c:pt idx="1031">
                  <c:v>2006.7865615600001</c:v>
                </c:pt>
                <c:pt idx="1032">
                  <c:v>2006.7889308399999</c:v>
                </c:pt>
                <c:pt idx="1033">
                  <c:v>2007.02970448</c:v>
                </c:pt>
                <c:pt idx="1034">
                  <c:v>2007.04297795</c:v>
                </c:pt>
                <c:pt idx="1035">
                  <c:v>2007.0467404399999</c:v>
                </c:pt>
                <c:pt idx="1036">
                  <c:v>2007.0495083000001</c:v>
                </c:pt>
                <c:pt idx="1037">
                  <c:v>2007.0522470999999</c:v>
                </c:pt>
                <c:pt idx="1038">
                  <c:v>2007.05498476</c:v>
                </c:pt>
                <c:pt idx="1039">
                  <c:v>2007.0565696399999</c:v>
                </c:pt>
                <c:pt idx="1040">
                  <c:v>2007.06315344</c:v>
                </c:pt>
                <c:pt idx="1041">
                  <c:v>2007.0658970300001</c:v>
                </c:pt>
                <c:pt idx="1042">
                  <c:v>2007.06867427</c:v>
                </c:pt>
                <c:pt idx="1043">
                  <c:v>2007.0714113900001</c:v>
                </c:pt>
                <c:pt idx="1044">
                  <c:v>2007.0738576799999</c:v>
                </c:pt>
                <c:pt idx="1045">
                  <c:v>2007.08119014</c:v>
                </c:pt>
                <c:pt idx="1046">
                  <c:v>2007.0850693299999</c:v>
                </c:pt>
                <c:pt idx="1047">
                  <c:v>2007.08783935</c:v>
                </c:pt>
                <c:pt idx="1048">
                  <c:v>2007.0905770700001</c:v>
                </c:pt>
                <c:pt idx="1049">
                  <c:v>2007.0933148300001</c:v>
                </c:pt>
                <c:pt idx="1050">
                  <c:v>2007.0958446499999</c:v>
                </c:pt>
                <c:pt idx="1051">
                  <c:v>2007.1015178600001</c:v>
                </c:pt>
                <c:pt idx="1052">
                  <c:v>2007.1042637</c:v>
                </c:pt>
                <c:pt idx="1053">
                  <c:v>2007.1070038</c:v>
                </c:pt>
                <c:pt idx="1054">
                  <c:v>2007.1079311200001</c:v>
                </c:pt>
                <c:pt idx="1055">
                  <c:v>2007.1124769</c:v>
                </c:pt>
                <c:pt idx="1056">
                  <c:v>2007.1152144600001</c:v>
                </c:pt>
                <c:pt idx="1057">
                  <c:v>2007.1155119800001</c:v>
                </c:pt>
                <c:pt idx="1058">
                  <c:v>2007.1233561199999</c:v>
                </c:pt>
                <c:pt idx="1059">
                  <c:v>2007.1260361699999</c:v>
                </c:pt>
                <c:pt idx="1060">
                  <c:v>2007.1271030400001</c:v>
                </c:pt>
                <c:pt idx="1061">
                  <c:v>2007.1316407100001</c:v>
                </c:pt>
                <c:pt idx="1062">
                  <c:v>2007.1342990600001</c:v>
                </c:pt>
                <c:pt idx="1063">
                  <c:v>2007.14259636</c:v>
                </c:pt>
                <c:pt idx="1064">
                  <c:v>2007.14533295</c:v>
                </c:pt>
                <c:pt idx="1065">
                  <c:v>2007.14779692</c:v>
                </c:pt>
                <c:pt idx="1066">
                  <c:v>2007.14989188</c:v>
                </c:pt>
                <c:pt idx="1067">
                  <c:v>2007.1590232799999</c:v>
                </c:pt>
                <c:pt idx="1068">
                  <c:v>2007.16176126</c:v>
                </c:pt>
                <c:pt idx="1069">
                  <c:v>2007.1626472200001</c:v>
                </c:pt>
                <c:pt idx="1070">
                  <c:v>2007.1671902800001</c:v>
                </c:pt>
                <c:pt idx="1071">
                  <c:v>2007.1697378399999</c:v>
                </c:pt>
                <c:pt idx="1072">
                  <c:v>2007.17246888</c:v>
                </c:pt>
                <c:pt idx="1073">
                  <c:v>2007.17350515</c:v>
                </c:pt>
                <c:pt idx="1074">
                  <c:v>2007.1781763500001</c:v>
                </c:pt>
                <c:pt idx="1075">
                  <c:v>2007.1809257</c:v>
                </c:pt>
                <c:pt idx="1076">
                  <c:v>2007.18366403</c:v>
                </c:pt>
                <c:pt idx="1077">
                  <c:v>2007.18640166</c:v>
                </c:pt>
                <c:pt idx="1078">
                  <c:v>2007.18909768</c:v>
                </c:pt>
                <c:pt idx="1079">
                  <c:v>2007.19168096</c:v>
                </c:pt>
                <c:pt idx="1080">
                  <c:v>2007.1927717900001</c:v>
                </c:pt>
                <c:pt idx="1081">
                  <c:v>2007.19738839</c:v>
                </c:pt>
                <c:pt idx="1082">
                  <c:v>2007.2051351800001</c:v>
                </c:pt>
                <c:pt idx="1083">
                  <c:v>2007.2162118199999</c:v>
                </c:pt>
                <c:pt idx="1084">
                  <c:v>2007.2182811099999</c:v>
                </c:pt>
                <c:pt idx="1085">
                  <c:v>2007.2355657600001</c:v>
                </c:pt>
                <c:pt idx="1086">
                  <c:v>2007.2383068700001</c:v>
                </c:pt>
                <c:pt idx="1087">
                  <c:v>2007.24085412</c:v>
                </c:pt>
                <c:pt idx="1088">
                  <c:v>2007.2436380500001</c:v>
                </c:pt>
                <c:pt idx="1089">
                  <c:v>2007.2454520900001</c:v>
                </c:pt>
                <c:pt idx="1090">
                  <c:v>2007.2491807399999</c:v>
                </c:pt>
                <c:pt idx="1091">
                  <c:v>2007.2574719199999</c:v>
                </c:pt>
                <c:pt idx="1092">
                  <c:v>2007.26020651</c:v>
                </c:pt>
                <c:pt idx="1093">
                  <c:v>2007.2629154000001</c:v>
                </c:pt>
                <c:pt idx="1094">
                  <c:v>2007.2649875100001</c:v>
                </c:pt>
                <c:pt idx="1095">
                  <c:v>2007.26840023</c:v>
                </c:pt>
                <c:pt idx="1096">
                  <c:v>2007.2736851300001</c:v>
                </c:pt>
                <c:pt idx="1097">
                  <c:v>2007.28211255</c:v>
                </c:pt>
                <c:pt idx="1098">
                  <c:v>2007.2848483400001</c:v>
                </c:pt>
                <c:pt idx="1099">
                  <c:v>2007.2857918499999</c:v>
                </c:pt>
                <c:pt idx="1100">
                  <c:v>2007.2928484700001</c:v>
                </c:pt>
                <c:pt idx="1101">
                  <c:v>2007.2957970499999</c:v>
                </c:pt>
                <c:pt idx="1102">
                  <c:v>2007.29853899</c:v>
                </c:pt>
                <c:pt idx="1103">
                  <c:v>2007.3012703100001</c:v>
                </c:pt>
                <c:pt idx="1104">
                  <c:v>2007.30401542</c:v>
                </c:pt>
                <c:pt idx="1105">
                  <c:v>2007.30649973</c:v>
                </c:pt>
                <c:pt idx="1106">
                  <c:v>2007.3075481000001</c:v>
                </c:pt>
                <c:pt idx="1107">
                  <c:v>2007.3113050100001</c:v>
                </c:pt>
                <c:pt idx="1108">
                  <c:v>2007.31496685</c:v>
                </c:pt>
                <c:pt idx="1109">
                  <c:v>2007.3173935299999</c:v>
                </c:pt>
                <c:pt idx="1110">
                  <c:v>2007.3204425599999</c:v>
                </c:pt>
                <c:pt idx="1111">
                  <c:v>2007.3231741300001</c:v>
                </c:pt>
                <c:pt idx="1112">
                  <c:v>2007.3259002</c:v>
                </c:pt>
                <c:pt idx="1113">
                  <c:v>2007.3339321399999</c:v>
                </c:pt>
                <c:pt idx="1114">
                  <c:v>2007.3368646500001</c:v>
                </c:pt>
                <c:pt idx="1115">
                  <c:v>2007.3395794</c:v>
                </c:pt>
                <c:pt idx="1116">
                  <c:v>2007.34222105</c:v>
                </c:pt>
                <c:pt idx="1117">
                  <c:v>2007.3450831499999</c:v>
                </c:pt>
                <c:pt idx="1118">
                  <c:v>2007.34606637</c:v>
                </c:pt>
                <c:pt idx="1119">
                  <c:v>2007.3504622999999</c:v>
                </c:pt>
                <c:pt idx="1120">
                  <c:v>2007.3532968</c:v>
                </c:pt>
                <c:pt idx="1121">
                  <c:v>2007.3560323300001</c:v>
                </c:pt>
                <c:pt idx="1122">
                  <c:v>2007.3587717400001</c:v>
                </c:pt>
                <c:pt idx="1123">
                  <c:v>2007.36057134</c:v>
                </c:pt>
                <c:pt idx="1124">
                  <c:v>2002.92901656</c:v>
                </c:pt>
                <c:pt idx="1125">
                  <c:v>2002.931781</c:v>
                </c:pt>
                <c:pt idx="1126">
                  <c:v>2002.9344221399999</c:v>
                </c:pt>
                <c:pt idx="1127">
                  <c:v>2002.94481047</c:v>
                </c:pt>
                <c:pt idx="1128">
                  <c:v>2002.9482087700001</c:v>
                </c:pt>
                <c:pt idx="1129">
                  <c:v>2002.9509467800001</c:v>
                </c:pt>
                <c:pt idx="1130">
                  <c:v>2002.95368222</c:v>
                </c:pt>
                <c:pt idx="1131">
                  <c:v>2002.9564190599999</c:v>
                </c:pt>
                <c:pt idx="1132">
                  <c:v>2002.9573571200001</c:v>
                </c:pt>
                <c:pt idx="1133">
                  <c:v>2002.96461277</c:v>
                </c:pt>
                <c:pt idx="1134">
                  <c:v>2002.96736951</c:v>
                </c:pt>
                <c:pt idx="1135">
                  <c:v>2002.9692078600001</c:v>
                </c:pt>
                <c:pt idx="1136">
                  <c:v>2002.97284949</c:v>
                </c:pt>
                <c:pt idx="1137">
                  <c:v>2002.97551591</c:v>
                </c:pt>
                <c:pt idx="1138">
                  <c:v>2002.9771390400001</c:v>
                </c:pt>
                <c:pt idx="1139">
                  <c:v>2003.0161538899999</c:v>
                </c:pt>
                <c:pt idx="1140">
                  <c:v>2003.0221307700001</c:v>
                </c:pt>
                <c:pt idx="1141">
                  <c:v>2003.0248669699999</c:v>
                </c:pt>
                <c:pt idx="1142">
                  <c:v>2003.0272208599999</c:v>
                </c:pt>
                <c:pt idx="1143">
                  <c:v>2003.0303437499999</c:v>
                </c:pt>
                <c:pt idx="1144">
                  <c:v>2003.0326267800001</c:v>
                </c:pt>
                <c:pt idx="1145">
                  <c:v>2003.03570066</c:v>
                </c:pt>
                <c:pt idx="1146">
                  <c:v>2003.0361585200001</c:v>
                </c:pt>
                <c:pt idx="1147">
                  <c:v>2003.04129281</c:v>
                </c:pt>
                <c:pt idx="1148">
                  <c:v>2003.0440336700001</c:v>
                </c:pt>
                <c:pt idx="1149">
                  <c:v>2003.0467711700001</c:v>
                </c:pt>
                <c:pt idx="1150">
                  <c:v>2003.0481332899999</c:v>
                </c:pt>
                <c:pt idx="1151">
                  <c:v>2003.0600501599999</c:v>
                </c:pt>
                <c:pt idx="1152">
                  <c:v>2003.0631737799999</c:v>
                </c:pt>
                <c:pt idx="1153">
                  <c:v>2003.06593645</c:v>
                </c:pt>
                <c:pt idx="1154">
                  <c:v>2003.0659963999999</c:v>
                </c:pt>
                <c:pt idx="1155">
                  <c:v>2003.0791668899999</c:v>
                </c:pt>
                <c:pt idx="1156">
                  <c:v>2003.0817896200001</c:v>
                </c:pt>
                <c:pt idx="1157">
                  <c:v>2003.08510086</c:v>
                </c:pt>
                <c:pt idx="1158">
                  <c:v>2003.0853281899999</c:v>
                </c:pt>
                <c:pt idx="1159">
                  <c:v>2003.09873279</c:v>
                </c:pt>
                <c:pt idx="1160">
                  <c:v>2003.1015284699999</c:v>
                </c:pt>
                <c:pt idx="1161">
                  <c:v>2003.1042660400001</c:v>
                </c:pt>
                <c:pt idx="1162">
                  <c:v>2003.1060830399999</c:v>
                </c:pt>
                <c:pt idx="1163">
                  <c:v>2003.11795491</c:v>
                </c:pt>
                <c:pt idx="1164">
                  <c:v>2003.1197496</c:v>
                </c:pt>
                <c:pt idx="1165">
                  <c:v>2003.1260741000001</c:v>
                </c:pt>
                <c:pt idx="1166">
                  <c:v>2003.1285001700001</c:v>
                </c:pt>
                <c:pt idx="1167">
                  <c:v>2003.1307802599999</c:v>
                </c:pt>
                <c:pt idx="1168">
                  <c:v>2003.1356910899999</c:v>
                </c:pt>
                <c:pt idx="1169">
                  <c:v>2003.13971021</c:v>
                </c:pt>
                <c:pt idx="1170">
                  <c:v>2003.1424135899999</c:v>
                </c:pt>
                <c:pt idx="1171">
                  <c:v>2003.14532702</c:v>
                </c:pt>
                <c:pt idx="1172">
                  <c:v>2003.14575259</c:v>
                </c:pt>
                <c:pt idx="1173">
                  <c:v>2003.1535345499999</c:v>
                </c:pt>
                <c:pt idx="1174">
                  <c:v>2003.15615703</c:v>
                </c:pt>
                <c:pt idx="1175">
                  <c:v>2003.15901358</c:v>
                </c:pt>
                <c:pt idx="1176">
                  <c:v>2003.16175942</c:v>
                </c:pt>
                <c:pt idx="1177">
                  <c:v>2003.1644989500001</c:v>
                </c:pt>
                <c:pt idx="1178">
                  <c:v>2003.1672241199999</c:v>
                </c:pt>
                <c:pt idx="1179">
                  <c:v>2003.1690853600001</c:v>
                </c:pt>
                <c:pt idx="1180">
                  <c:v>2003.17258255</c:v>
                </c:pt>
                <c:pt idx="1181">
                  <c:v>2003.1754034800001</c:v>
                </c:pt>
                <c:pt idx="1182">
                  <c:v>2003.18073729</c:v>
                </c:pt>
                <c:pt idx="1183">
                  <c:v>2003.1836639400001</c:v>
                </c:pt>
                <c:pt idx="1184">
                  <c:v>2003.1864018799999</c:v>
                </c:pt>
                <c:pt idx="1185">
                  <c:v>2003.1885597099999</c:v>
                </c:pt>
                <c:pt idx="1186">
                  <c:v>2003.2135545799999</c:v>
                </c:pt>
                <c:pt idx="1187">
                  <c:v>2003.2164567299999</c:v>
                </c:pt>
                <c:pt idx="1188">
                  <c:v>2003.21925612</c:v>
                </c:pt>
                <c:pt idx="1189">
                  <c:v>2003.2217674000001</c:v>
                </c:pt>
                <c:pt idx="1190">
                  <c:v>2003.2293980500001</c:v>
                </c:pt>
                <c:pt idx="1191">
                  <c:v>2003.2329448099999</c:v>
                </c:pt>
                <c:pt idx="1192">
                  <c:v>2003.2356430100001</c:v>
                </c:pt>
                <c:pt idx="1193">
                  <c:v>2003.2383242400001</c:v>
                </c:pt>
                <c:pt idx="1194">
                  <c:v>2003.24115158</c:v>
                </c:pt>
                <c:pt idx="1195">
                  <c:v>2003.24389662</c:v>
                </c:pt>
                <c:pt idx="1196">
                  <c:v>2003.2447245999999</c:v>
                </c:pt>
                <c:pt idx="1197">
                  <c:v>2003.25056167</c:v>
                </c:pt>
                <c:pt idx="1198">
                  <c:v>2003.3134008300001</c:v>
                </c:pt>
                <c:pt idx="1199">
                  <c:v>2003.3216188199999</c:v>
                </c:pt>
                <c:pt idx="1200">
                  <c:v>2003.3254853000001</c:v>
                </c:pt>
                <c:pt idx="1201">
                  <c:v>2003.3285347399999</c:v>
                </c:pt>
                <c:pt idx="1202">
                  <c:v>2003.331379</c:v>
                </c:pt>
                <c:pt idx="1203">
                  <c:v>2003.3341304800001</c:v>
                </c:pt>
                <c:pt idx="1204">
                  <c:v>2003.3368693100001</c:v>
                </c:pt>
                <c:pt idx="1205">
                  <c:v>2003.3388795400001</c:v>
                </c:pt>
                <c:pt idx="1206">
                  <c:v>2003.3446103000001</c:v>
                </c:pt>
                <c:pt idx="1207">
                  <c:v>2003.3478202700001</c:v>
                </c:pt>
                <c:pt idx="1208">
                  <c:v>2003.3505580599999</c:v>
                </c:pt>
                <c:pt idx="1209">
                  <c:v>2003.3532962300001</c:v>
                </c:pt>
                <c:pt idx="1210">
                  <c:v>2003.3560342400001</c:v>
                </c:pt>
                <c:pt idx="1211">
                  <c:v>2003.3587607699999</c:v>
                </c:pt>
                <c:pt idx="1212">
                  <c:v>2003.3603134299999</c:v>
                </c:pt>
                <c:pt idx="1213">
                  <c:v>2003.36698583</c:v>
                </c:pt>
                <c:pt idx="1214">
                  <c:v>2003.3697239000001</c:v>
                </c:pt>
                <c:pt idx="1215">
                  <c:v>2003.37246052</c:v>
                </c:pt>
                <c:pt idx="1216">
                  <c:v>2003.3751922199999</c:v>
                </c:pt>
                <c:pt idx="1217">
                  <c:v>2003.37793723</c:v>
                </c:pt>
                <c:pt idx="1218">
                  <c:v>2003.37886826</c:v>
                </c:pt>
                <c:pt idx="1219">
                  <c:v>2003.3830252</c:v>
                </c:pt>
                <c:pt idx="1220">
                  <c:v>2003.38888122</c:v>
                </c:pt>
                <c:pt idx="1221">
                  <c:v>2003.3916251200001</c:v>
                </c:pt>
                <c:pt idx="1222">
                  <c:v>2003.39431642</c:v>
                </c:pt>
                <c:pt idx="1223">
                  <c:v>2003.4039302399999</c:v>
                </c:pt>
                <c:pt idx="1224">
                  <c:v>2003.40800891</c:v>
                </c:pt>
                <c:pt idx="1225">
                  <c:v>2003.41078872</c:v>
                </c:pt>
                <c:pt idx="1226">
                  <c:v>2003.41316244</c:v>
                </c:pt>
                <c:pt idx="1227">
                  <c:v>2003.4183855599999</c:v>
                </c:pt>
                <c:pt idx="1228">
                  <c:v>2003.42173714</c:v>
                </c:pt>
                <c:pt idx="1229">
                  <c:v>2003.42446986</c:v>
                </c:pt>
                <c:pt idx="1230">
                  <c:v>2003.42630454</c:v>
                </c:pt>
                <c:pt idx="1231">
                  <c:v>2003.4299512600001</c:v>
                </c:pt>
                <c:pt idx="1232">
                  <c:v>2003.43039185</c:v>
                </c:pt>
                <c:pt idx="1233">
                  <c:v>2003.43529128</c:v>
                </c:pt>
                <c:pt idx="1234">
                  <c:v>2003.4409073300001</c:v>
                </c:pt>
                <c:pt idx="1235">
                  <c:v>2003.4436390000001</c:v>
                </c:pt>
                <c:pt idx="1236">
                  <c:v>2003.4463057099999</c:v>
                </c:pt>
                <c:pt idx="1237">
                  <c:v>2003.4491196399999</c:v>
                </c:pt>
                <c:pt idx="1238">
                  <c:v>2003.4518591999999</c:v>
                </c:pt>
                <c:pt idx="1239">
                  <c:v>2003.45458856</c:v>
                </c:pt>
                <c:pt idx="1240">
                  <c:v>2003.4559296299999</c:v>
                </c:pt>
                <c:pt idx="1241">
                  <c:v>2003.4586452999999</c:v>
                </c:pt>
                <c:pt idx="1242">
                  <c:v>2003.4628105700001</c:v>
                </c:pt>
                <c:pt idx="1243">
                  <c:v>2003.4655475100001</c:v>
                </c:pt>
                <c:pt idx="1244">
                  <c:v>2003.4673474900001</c:v>
                </c:pt>
                <c:pt idx="1245">
                  <c:v>2003.47101516</c:v>
                </c:pt>
                <c:pt idx="1246">
                  <c:v>2003.47375691</c:v>
                </c:pt>
                <c:pt idx="1247">
                  <c:v>2003.47518728</c:v>
                </c:pt>
                <c:pt idx="1248">
                  <c:v>2003.4819753700001</c:v>
                </c:pt>
                <c:pt idx="1249">
                  <c:v>2003.48471341</c:v>
                </c:pt>
                <c:pt idx="1250">
                  <c:v>2003.4874151399999</c:v>
                </c:pt>
                <c:pt idx="1251">
                  <c:v>2003.48946789</c:v>
                </c:pt>
                <c:pt idx="1252">
                  <c:v>2003.4926918399999</c:v>
                </c:pt>
                <c:pt idx="1253">
                  <c:v>2003.4956584199999</c:v>
                </c:pt>
                <c:pt idx="1254">
                  <c:v>2003.4984013400001</c:v>
                </c:pt>
                <c:pt idx="1255">
                  <c:v>2003.5011170099999</c:v>
                </c:pt>
                <c:pt idx="1256">
                  <c:v>2003.50256182</c:v>
                </c:pt>
                <c:pt idx="1257">
                  <c:v>2003.51723062</c:v>
                </c:pt>
                <c:pt idx="1258">
                  <c:v>2003.5194188400001</c:v>
                </c:pt>
                <c:pt idx="1259">
                  <c:v>2003.52303882</c:v>
                </c:pt>
                <c:pt idx="1260">
                  <c:v>2003.52577851</c:v>
                </c:pt>
                <c:pt idx="1261">
                  <c:v>2003.52850876</c:v>
                </c:pt>
                <c:pt idx="1262">
                  <c:v>2003.5293264100001</c:v>
                </c:pt>
                <c:pt idx="1263">
                  <c:v>2003.53946954</c:v>
                </c:pt>
                <c:pt idx="1264">
                  <c:v>2003.5421996</c:v>
                </c:pt>
                <c:pt idx="1265">
                  <c:v>2003.54494518</c:v>
                </c:pt>
                <c:pt idx="1266">
                  <c:v>2003.54768328</c:v>
                </c:pt>
                <c:pt idx="1267">
                  <c:v>2003.55039661</c:v>
                </c:pt>
                <c:pt idx="1268">
                  <c:v>2003.5513122</c:v>
                </c:pt>
                <c:pt idx="1269">
                  <c:v>2003.55586322</c:v>
                </c:pt>
                <c:pt idx="1270">
                  <c:v>2003.55863561</c:v>
                </c:pt>
                <c:pt idx="1271">
                  <c:v>2003.5613732700001</c:v>
                </c:pt>
                <c:pt idx="1272">
                  <c:v>2003.56411131</c:v>
                </c:pt>
                <c:pt idx="1273">
                  <c:v>2003.5668487099999</c:v>
                </c:pt>
                <c:pt idx="1274">
                  <c:v>2003.5695746199999</c:v>
                </c:pt>
                <c:pt idx="1275">
                  <c:v>2003.57642932</c:v>
                </c:pt>
                <c:pt idx="1276">
                  <c:v>2003.5805341299999</c:v>
                </c:pt>
                <c:pt idx="1277">
                  <c:v>2003.58327614</c:v>
                </c:pt>
                <c:pt idx="1278">
                  <c:v>2003.5860134500001</c:v>
                </c:pt>
                <c:pt idx="1279">
                  <c:v>2003.5887487</c:v>
                </c:pt>
                <c:pt idx="1280">
                  <c:v>2003.5896984599999</c:v>
                </c:pt>
                <c:pt idx="1281">
                  <c:v>2003.5942270999999</c:v>
                </c:pt>
                <c:pt idx="1282">
                  <c:v>2003.59695687</c:v>
                </c:pt>
                <c:pt idx="1283">
                  <c:v>2003.59970305</c:v>
                </c:pt>
                <c:pt idx="1284">
                  <c:v>2003.6024411200001</c:v>
                </c:pt>
                <c:pt idx="1285">
                  <c:v>2003.60506407</c:v>
                </c:pt>
                <c:pt idx="1286">
                  <c:v>2003.60597422</c:v>
                </c:pt>
                <c:pt idx="1287">
                  <c:v>2007.4929999999999</c:v>
                </c:pt>
                <c:pt idx="1288">
                  <c:v>2007.4960000000001</c:v>
                </c:pt>
                <c:pt idx="1289">
                  <c:v>2007.498</c:v>
                </c:pt>
                <c:pt idx="1290">
                  <c:v>2007.499</c:v>
                </c:pt>
                <c:pt idx="1291">
                  <c:v>2007.502</c:v>
                </c:pt>
                <c:pt idx="1292">
                  <c:v>2007.508</c:v>
                </c:pt>
                <c:pt idx="1293">
                  <c:v>2007.51</c:v>
                </c:pt>
                <c:pt idx="1294">
                  <c:v>2007.5129999999999</c:v>
                </c:pt>
                <c:pt idx="1295">
                  <c:v>2007.5160000000001</c:v>
                </c:pt>
                <c:pt idx="1296">
                  <c:v>2007.519</c:v>
                </c:pt>
                <c:pt idx="1297">
                  <c:v>2007.521</c:v>
                </c:pt>
                <c:pt idx="1298">
                  <c:v>2007.5239999999999</c:v>
                </c:pt>
                <c:pt idx="1299">
                  <c:v>2007.527</c:v>
                </c:pt>
                <c:pt idx="1300">
                  <c:v>2007.539</c:v>
                </c:pt>
                <c:pt idx="1301">
                  <c:v>2007.5409999999999</c:v>
                </c:pt>
                <c:pt idx="1302">
                  <c:v>2007.5429999999999</c:v>
                </c:pt>
                <c:pt idx="1303">
                  <c:v>2007.546</c:v>
                </c:pt>
                <c:pt idx="1304">
                  <c:v>2007.549</c:v>
                </c:pt>
                <c:pt idx="1305">
                  <c:v>2007.5519999999999</c:v>
                </c:pt>
                <c:pt idx="1306">
                  <c:v>2007.5550000000001</c:v>
                </c:pt>
                <c:pt idx="1307">
                  <c:v>2007.557</c:v>
                </c:pt>
                <c:pt idx="1308">
                  <c:v>2007.56</c:v>
                </c:pt>
                <c:pt idx="1309">
                  <c:v>2007.5619999999999</c:v>
                </c:pt>
                <c:pt idx="1310">
                  <c:v>2007.566</c:v>
                </c:pt>
                <c:pt idx="1311">
                  <c:v>2007.568</c:v>
                </c:pt>
                <c:pt idx="1312">
                  <c:v>2007.5709999999999</c:v>
                </c:pt>
                <c:pt idx="1313">
                  <c:v>2007.5730000000001</c:v>
                </c:pt>
                <c:pt idx="1314">
                  <c:v>2007.576</c:v>
                </c:pt>
                <c:pt idx="1315">
                  <c:v>2007.586</c:v>
                </c:pt>
                <c:pt idx="1316">
                  <c:v>2007.588</c:v>
                </c:pt>
                <c:pt idx="1317">
                  <c:v>2007.5909999999999</c:v>
                </c:pt>
                <c:pt idx="1318">
                  <c:v>2007.5930000000001</c:v>
                </c:pt>
                <c:pt idx="1319">
                  <c:v>2007.595</c:v>
                </c:pt>
                <c:pt idx="1320">
                  <c:v>2007.598</c:v>
                </c:pt>
                <c:pt idx="1321">
                  <c:v>2007.605</c:v>
                </c:pt>
                <c:pt idx="1322">
                  <c:v>2007.606</c:v>
                </c:pt>
                <c:pt idx="1323">
                  <c:v>2007.6089999999999</c:v>
                </c:pt>
                <c:pt idx="1324">
                  <c:v>2007.6120000000001</c:v>
                </c:pt>
                <c:pt idx="1325">
                  <c:v>2007.614</c:v>
                </c:pt>
                <c:pt idx="1326">
                  <c:v>2007.617</c:v>
                </c:pt>
                <c:pt idx="1327">
                  <c:v>2007.625</c:v>
                </c:pt>
                <c:pt idx="1328">
                  <c:v>2007.626</c:v>
                </c:pt>
                <c:pt idx="1329">
                  <c:v>2007.6289999999999</c:v>
                </c:pt>
                <c:pt idx="1330">
                  <c:v>2007.6310000000001</c:v>
                </c:pt>
                <c:pt idx="1331">
                  <c:v>2007.634</c:v>
                </c:pt>
                <c:pt idx="1332">
                  <c:v>2007.6369999999999</c:v>
                </c:pt>
                <c:pt idx="1333">
                  <c:v>2007.6389999999999</c:v>
                </c:pt>
                <c:pt idx="1334">
                  <c:v>2007.643</c:v>
                </c:pt>
                <c:pt idx="1335">
                  <c:v>2007.645</c:v>
                </c:pt>
                <c:pt idx="1336">
                  <c:v>2007.6469999999999</c:v>
                </c:pt>
                <c:pt idx="1337">
                  <c:v>2007.65</c:v>
                </c:pt>
                <c:pt idx="1338">
                  <c:v>2007.654</c:v>
                </c:pt>
                <c:pt idx="1339">
                  <c:v>2007.6559999999999</c:v>
                </c:pt>
                <c:pt idx="1340">
                  <c:v>2007.66</c:v>
                </c:pt>
                <c:pt idx="1341">
                  <c:v>2007.6610000000001</c:v>
                </c:pt>
                <c:pt idx="1342">
                  <c:v>2007.6659999999999</c:v>
                </c:pt>
                <c:pt idx="1343">
                  <c:v>2007.6669999999999</c:v>
                </c:pt>
                <c:pt idx="1344">
                  <c:v>2007.6690000000001</c:v>
                </c:pt>
                <c:pt idx="1345">
                  <c:v>2007.6759999999999</c:v>
                </c:pt>
                <c:pt idx="1346">
                  <c:v>2007.682</c:v>
                </c:pt>
                <c:pt idx="1347">
                  <c:v>2007.6849999999999</c:v>
                </c:pt>
                <c:pt idx="1348">
                  <c:v>2007.6859999999999</c:v>
                </c:pt>
                <c:pt idx="1349">
                  <c:v>2007.6880000000001</c:v>
                </c:pt>
                <c:pt idx="1350">
                  <c:v>2007.692</c:v>
                </c:pt>
                <c:pt idx="1351">
                  <c:v>2007.6949999999999</c:v>
                </c:pt>
                <c:pt idx="1352">
                  <c:v>2007.702</c:v>
                </c:pt>
                <c:pt idx="1353">
                  <c:v>2007.7059999999999</c:v>
                </c:pt>
                <c:pt idx="1354">
                  <c:v>2007.7080000000001</c:v>
                </c:pt>
                <c:pt idx="1355">
                  <c:v>2007.71</c:v>
                </c:pt>
                <c:pt idx="1356">
                  <c:v>2007.713</c:v>
                </c:pt>
                <c:pt idx="1357">
                  <c:v>2007.7159999999999</c:v>
                </c:pt>
                <c:pt idx="1358">
                  <c:v>2007.721</c:v>
                </c:pt>
                <c:pt idx="1359">
                  <c:v>2007.7239999999999</c:v>
                </c:pt>
                <c:pt idx="1360">
                  <c:v>2007.7270000000001</c:v>
                </c:pt>
                <c:pt idx="1361">
                  <c:v>2007.73</c:v>
                </c:pt>
                <c:pt idx="1362">
                  <c:v>2007.732</c:v>
                </c:pt>
                <c:pt idx="1363">
                  <c:v>2007.7370000000001</c:v>
                </c:pt>
                <c:pt idx="1364">
                  <c:v>2007.7380000000001</c:v>
                </c:pt>
                <c:pt idx="1365">
                  <c:v>2007.741</c:v>
                </c:pt>
                <c:pt idx="1366">
                  <c:v>2007.7660000000001</c:v>
                </c:pt>
                <c:pt idx="1367">
                  <c:v>2007.769</c:v>
                </c:pt>
                <c:pt idx="1368">
                  <c:v>2007.778</c:v>
                </c:pt>
                <c:pt idx="1369">
                  <c:v>2007.78</c:v>
                </c:pt>
                <c:pt idx="1370">
                  <c:v>2007.7819999999999</c:v>
                </c:pt>
                <c:pt idx="1371">
                  <c:v>2007.7850000000001</c:v>
                </c:pt>
                <c:pt idx="1372">
                  <c:v>2007.787</c:v>
                </c:pt>
                <c:pt idx="1373">
                  <c:v>2007.79</c:v>
                </c:pt>
                <c:pt idx="1374">
                  <c:v>2007.797</c:v>
                </c:pt>
                <c:pt idx="1375">
                  <c:v>2007.798</c:v>
                </c:pt>
                <c:pt idx="1376">
                  <c:v>2007.8009999999999</c:v>
                </c:pt>
                <c:pt idx="1377">
                  <c:v>2007.8040000000001</c:v>
                </c:pt>
                <c:pt idx="1378">
                  <c:v>2007.806</c:v>
                </c:pt>
                <c:pt idx="1379">
                  <c:v>2007.809</c:v>
                </c:pt>
                <c:pt idx="1380">
                  <c:v>2007.816</c:v>
                </c:pt>
                <c:pt idx="1381">
                  <c:v>2007.818</c:v>
                </c:pt>
                <c:pt idx="1382">
                  <c:v>2007.82</c:v>
                </c:pt>
                <c:pt idx="1383">
                  <c:v>2007.8230000000001</c:v>
                </c:pt>
                <c:pt idx="1384">
                  <c:v>2007.825</c:v>
                </c:pt>
                <c:pt idx="1385">
                  <c:v>2007.829</c:v>
                </c:pt>
                <c:pt idx="1386">
                  <c:v>2007.8309999999999</c:v>
                </c:pt>
                <c:pt idx="1387">
                  <c:v>2007.835</c:v>
                </c:pt>
                <c:pt idx="1388">
                  <c:v>2007.836</c:v>
                </c:pt>
                <c:pt idx="1389">
                  <c:v>2007.8389999999999</c:v>
                </c:pt>
                <c:pt idx="1390">
                  <c:v>2007.8430000000001</c:v>
                </c:pt>
                <c:pt idx="1391">
                  <c:v>2007.845</c:v>
                </c:pt>
                <c:pt idx="1392">
                  <c:v>2007.848</c:v>
                </c:pt>
                <c:pt idx="1393">
                  <c:v>2007.857</c:v>
                </c:pt>
                <c:pt idx="1394">
                  <c:v>2007.8589999999999</c:v>
                </c:pt>
                <c:pt idx="1395">
                  <c:v>2007.8610000000001</c:v>
                </c:pt>
                <c:pt idx="1396">
                  <c:v>2007.865</c:v>
                </c:pt>
                <c:pt idx="1397">
                  <c:v>2007.867</c:v>
                </c:pt>
                <c:pt idx="1398">
                  <c:v>2007.874</c:v>
                </c:pt>
                <c:pt idx="1399">
                  <c:v>2007.875</c:v>
                </c:pt>
                <c:pt idx="1400">
                  <c:v>2007.8779999999999</c:v>
                </c:pt>
                <c:pt idx="1401">
                  <c:v>2007.88</c:v>
                </c:pt>
                <c:pt idx="1402">
                  <c:v>2007.883</c:v>
                </c:pt>
                <c:pt idx="1403">
                  <c:v>2007.886</c:v>
                </c:pt>
                <c:pt idx="1404">
                  <c:v>2007.893</c:v>
                </c:pt>
                <c:pt idx="1405">
                  <c:v>2007.894</c:v>
                </c:pt>
                <c:pt idx="1406">
                  <c:v>2007.8979999999999</c:v>
                </c:pt>
                <c:pt idx="1407">
                  <c:v>2007.9</c:v>
                </c:pt>
                <c:pt idx="1408">
                  <c:v>2007.902</c:v>
                </c:pt>
                <c:pt idx="1409">
                  <c:v>2007.905</c:v>
                </c:pt>
                <c:pt idx="1410">
                  <c:v>2007.9079999999999</c:v>
                </c:pt>
                <c:pt idx="1411">
                  <c:v>2007.9110000000001</c:v>
                </c:pt>
                <c:pt idx="1412">
                  <c:v>2007.913</c:v>
                </c:pt>
                <c:pt idx="1413">
                  <c:v>2007.934</c:v>
                </c:pt>
                <c:pt idx="1414">
                  <c:v>2007.9349999999999</c:v>
                </c:pt>
                <c:pt idx="1415">
                  <c:v>2007.9380000000001</c:v>
                </c:pt>
                <c:pt idx="1416">
                  <c:v>2007.941</c:v>
                </c:pt>
                <c:pt idx="1417">
                  <c:v>2007.943</c:v>
                </c:pt>
                <c:pt idx="1418">
                  <c:v>2007.9490000000001</c:v>
                </c:pt>
                <c:pt idx="1419">
                  <c:v>2007.9490000000001</c:v>
                </c:pt>
                <c:pt idx="1420">
                  <c:v>2007.952</c:v>
                </c:pt>
                <c:pt idx="1421">
                  <c:v>2007.954</c:v>
                </c:pt>
                <c:pt idx="1422">
                  <c:v>2007.9570000000001</c:v>
                </c:pt>
                <c:pt idx="1423">
                  <c:v>2007.96</c:v>
                </c:pt>
                <c:pt idx="1424">
                  <c:v>2007.963</c:v>
                </c:pt>
                <c:pt idx="1425">
                  <c:v>2007.9649999999999</c:v>
                </c:pt>
                <c:pt idx="1426">
                  <c:v>2007.97</c:v>
                </c:pt>
                <c:pt idx="1427">
                  <c:v>2007.971</c:v>
                </c:pt>
                <c:pt idx="1428">
                  <c:v>2007.9739999999999</c:v>
                </c:pt>
                <c:pt idx="1429">
                  <c:v>2007.9760000000001</c:v>
                </c:pt>
                <c:pt idx="1430">
                  <c:v>2007.979</c:v>
                </c:pt>
                <c:pt idx="1431">
                  <c:v>2007.982</c:v>
                </c:pt>
                <c:pt idx="1432">
                  <c:v>2007.9849999999999</c:v>
                </c:pt>
                <c:pt idx="1433">
                  <c:v>2007.9880000000001</c:v>
                </c:pt>
                <c:pt idx="1434">
                  <c:v>2007.992</c:v>
                </c:pt>
                <c:pt idx="1435">
                  <c:v>2007.9929999999999</c:v>
                </c:pt>
                <c:pt idx="1436">
                  <c:v>2007.9970000000001</c:v>
                </c:pt>
                <c:pt idx="1437">
                  <c:v>2008.0440000000001</c:v>
                </c:pt>
                <c:pt idx="1438">
                  <c:v>2008.0450000000001</c:v>
                </c:pt>
                <c:pt idx="1439">
                  <c:v>2008.049</c:v>
                </c:pt>
                <c:pt idx="1440">
                  <c:v>2008.0519999999999</c:v>
                </c:pt>
                <c:pt idx="1441">
                  <c:v>2008.0530000000001</c:v>
                </c:pt>
                <c:pt idx="1442">
                  <c:v>2008.056</c:v>
                </c:pt>
                <c:pt idx="1443">
                  <c:v>2008.059</c:v>
                </c:pt>
                <c:pt idx="1444">
                  <c:v>2008.0609999999999</c:v>
                </c:pt>
                <c:pt idx="1445">
                  <c:v>2008.0650000000001</c:v>
                </c:pt>
                <c:pt idx="1446">
                  <c:v>2008.067</c:v>
                </c:pt>
                <c:pt idx="1447">
                  <c:v>2008.069</c:v>
                </c:pt>
                <c:pt idx="1448">
                  <c:v>2008.0730000000001</c:v>
                </c:pt>
                <c:pt idx="1449">
                  <c:v>2008.076</c:v>
                </c:pt>
                <c:pt idx="1450">
                  <c:v>2008.078</c:v>
                </c:pt>
                <c:pt idx="1451">
                  <c:v>2008.088</c:v>
                </c:pt>
                <c:pt idx="1452">
                  <c:v>2008.0889999999999</c:v>
                </c:pt>
                <c:pt idx="1453">
                  <c:v>2008.0909999999999</c:v>
                </c:pt>
                <c:pt idx="1454">
                  <c:v>2008.0940000000001</c:v>
                </c:pt>
                <c:pt idx="1455">
                  <c:v>2008.097</c:v>
                </c:pt>
                <c:pt idx="1456">
                  <c:v>2008.107</c:v>
                </c:pt>
                <c:pt idx="1457">
                  <c:v>2008.1079999999999</c:v>
                </c:pt>
                <c:pt idx="1458">
                  <c:v>2008.1110000000001</c:v>
                </c:pt>
                <c:pt idx="1459">
                  <c:v>2008.1130000000001</c:v>
                </c:pt>
                <c:pt idx="1460">
                  <c:v>2008.116</c:v>
                </c:pt>
                <c:pt idx="1461">
                  <c:v>2008.1189999999999</c:v>
                </c:pt>
                <c:pt idx="1462">
                  <c:v>2008.123</c:v>
                </c:pt>
                <c:pt idx="1463">
                  <c:v>2008.124</c:v>
                </c:pt>
                <c:pt idx="1464">
                  <c:v>2008.127</c:v>
                </c:pt>
                <c:pt idx="1465">
                  <c:v>2008.1320000000001</c:v>
                </c:pt>
                <c:pt idx="1466">
                  <c:v>2008.1320000000001</c:v>
                </c:pt>
                <c:pt idx="1467">
                  <c:v>2008.135</c:v>
                </c:pt>
                <c:pt idx="1468">
                  <c:v>2008.1379999999999</c:v>
                </c:pt>
                <c:pt idx="1469">
                  <c:v>2008.145</c:v>
                </c:pt>
                <c:pt idx="1470">
                  <c:v>2008.146</c:v>
                </c:pt>
                <c:pt idx="1471">
                  <c:v>2008.1489999999999</c:v>
                </c:pt>
                <c:pt idx="1472">
                  <c:v>2008.152</c:v>
                </c:pt>
                <c:pt idx="1473">
                  <c:v>2008.154</c:v>
                </c:pt>
                <c:pt idx="1474">
                  <c:v>2008.1610000000001</c:v>
                </c:pt>
                <c:pt idx="1475">
                  <c:v>2008.164</c:v>
                </c:pt>
                <c:pt idx="1476">
                  <c:v>2008.165</c:v>
                </c:pt>
                <c:pt idx="1477">
                  <c:v>2008.1679999999999</c:v>
                </c:pt>
                <c:pt idx="1478">
                  <c:v>2008.171</c:v>
                </c:pt>
                <c:pt idx="1479">
                  <c:v>2008.174</c:v>
                </c:pt>
                <c:pt idx="1480">
                  <c:v>2008.18</c:v>
                </c:pt>
                <c:pt idx="1481">
                  <c:v>2008.182</c:v>
                </c:pt>
                <c:pt idx="1482">
                  <c:v>2008.184</c:v>
                </c:pt>
                <c:pt idx="1483">
                  <c:v>2008.1869999999999</c:v>
                </c:pt>
                <c:pt idx="1484">
                  <c:v>2008.192</c:v>
                </c:pt>
                <c:pt idx="1485">
                  <c:v>2008.1949999999999</c:v>
                </c:pt>
                <c:pt idx="1486">
                  <c:v>2008.2</c:v>
                </c:pt>
                <c:pt idx="1487">
                  <c:v>2008.201</c:v>
                </c:pt>
                <c:pt idx="1488">
                  <c:v>2008.204</c:v>
                </c:pt>
                <c:pt idx="1489">
                  <c:v>2008.2070000000001</c:v>
                </c:pt>
                <c:pt idx="1490">
                  <c:v>2008.21</c:v>
                </c:pt>
                <c:pt idx="1491">
                  <c:v>2008.212</c:v>
                </c:pt>
                <c:pt idx="1492">
                  <c:v>2008.2429999999999</c:v>
                </c:pt>
                <c:pt idx="1493">
                  <c:v>2008.252</c:v>
                </c:pt>
                <c:pt idx="1494">
                  <c:v>2008.2529999999999</c:v>
                </c:pt>
                <c:pt idx="1495">
                  <c:v>2008.2570000000001</c:v>
                </c:pt>
                <c:pt idx="1496">
                  <c:v>2008.259</c:v>
                </c:pt>
                <c:pt idx="1497">
                  <c:v>2008.261</c:v>
                </c:pt>
                <c:pt idx="1498">
                  <c:v>2008.2639999999999</c:v>
                </c:pt>
                <c:pt idx="1499">
                  <c:v>2008.2670000000001</c:v>
                </c:pt>
                <c:pt idx="1500">
                  <c:v>2008.269</c:v>
                </c:pt>
                <c:pt idx="1501">
                  <c:v>2008.2760000000001</c:v>
                </c:pt>
                <c:pt idx="1502">
                  <c:v>2008.278</c:v>
                </c:pt>
                <c:pt idx="1503">
                  <c:v>2008.28</c:v>
                </c:pt>
                <c:pt idx="1504">
                  <c:v>2008.2829999999999</c:v>
                </c:pt>
                <c:pt idx="1505">
                  <c:v>2008.2860000000001</c:v>
                </c:pt>
                <c:pt idx="1506">
                  <c:v>2008.288</c:v>
                </c:pt>
                <c:pt idx="1507">
                  <c:v>2008.298</c:v>
                </c:pt>
                <c:pt idx="1508">
                  <c:v>2008.299</c:v>
                </c:pt>
                <c:pt idx="1509">
                  <c:v>2008.3030000000001</c:v>
                </c:pt>
                <c:pt idx="1510">
                  <c:v>2008.3050000000001</c:v>
                </c:pt>
                <c:pt idx="1511">
                  <c:v>2008.308</c:v>
                </c:pt>
                <c:pt idx="1512">
                  <c:v>2008.31</c:v>
                </c:pt>
                <c:pt idx="1513">
                  <c:v>2008.3140000000001</c:v>
                </c:pt>
                <c:pt idx="1514">
                  <c:v>2008.316</c:v>
                </c:pt>
                <c:pt idx="1515">
                  <c:v>2008.319</c:v>
                </c:pt>
                <c:pt idx="1516">
                  <c:v>2008.3209999999999</c:v>
                </c:pt>
                <c:pt idx="1517">
                  <c:v>2008.3240000000001</c:v>
                </c:pt>
                <c:pt idx="1518">
                  <c:v>2008.327</c:v>
                </c:pt>
                <c:pt idx="1519">
                  <c:v>2008.3340000000001</c:v>
                </c:pt>
                <c:pt idx="1520">
                  <c:v>2008.335</c:v>
                </c:pt>
                <c:pt idx="1521">
                  <c:v>2008.3389999999999</c:v>
                </c:pt>
                <c:pt idx="1522">
                  <c:v>2008.3409999999999</c:v>
                </c:pt>
                <c:pt idx="1523">
                  <c:v>2008.3430000000001</c:v>
                </c:pt>
                <c:pt idx="1524">
                  <c:v>2008.346</c:v>
                </c:pt>
                <c:pt idx="1525">
                  <c:v>2008.3489999999999</c:v>
                </c:pt>
                <c:pt idx="1526">
                  <c:v>2008.3530000000001</c:v>
                </c:pt>
                <c:pt idx="1527">
                  <c:v>2008.356</c:v>
                </c:pt>
                <c:pt idx="1528">
                  <c:v>2008.3579999999999</c:v>
                </c:pt>
                <c:pt idx="1529">
                  <c:v>2008.36</c:v>
                </c:pt>
                <c:pt idx="1530">
                  <c:v>2008.3620000000001</c:v>
                </c:pt>
                <c:pt idx="1531">
                  <c:v>2008.365</c:v>
                </c:pt>
                <c:pt idx="1532">
                  <c:v>2008.375</c:v>
                </c:pt>
                <c:pt idx="1533">
                  <c:v>2008.376</c:v>
                </c:pt>
                <c:pt idx="1534">
                  <c:v>2008.3789999999999</c:v>
                </c:pt>
                <c:pt idx="1535">
                  <c:v>2008.3820000000001</c:v>
                </c:pt>
                <c:pt idx="1536">
                  <c:v>2008.384</c:v>
                </c:pt>
                <c:pt idx="1537">
                  <c:v>2008.393</c:v>
                </c:pt>
                <c:pt idx="1538">
                  <c:v>2008.3969999999999</c:v>
                </c:pt>
                <c:pt idx="1539">
                  <c:v>2008.4110000000001</c:v>
                </c:pt>
                <c:pt idx="1540">
                  <c:v>2008.443</c:v>
                </c:pt>
                <c:pt idx="1541">
                  <c:v>2008.4490000000001</c:v>
                </c:pt>
                <c:pt idx="1542">
                  <c:v>2008.4649999999999</c:v>
                </c:pt>
                <c:pt idx="1543">
                  <c:v>2008.4739999999999</c:v>
                </c:pt>
                <c:pt idx="1544">
                  <c:v>2008.4749999999999</c:v>
                </c:pt>
                <c:pt idx="1545">
                  <c:v>2008.4780000000001</c:v>
                </c:pt>
                <c:pt idx="1546">
                  <c:v>2008.48</c:v>
                </c:pt>
                <c:pt idx="1547">
                  <c:v>2008.4829999999999</c:v>
                </c:pt>
                <c:pt idx="1548">
                  <c:v>2008.4880000000001</c:v>
                </c:pt>
                <c:pt idx="1549">
                  <c:v>2008.4880000000001</c:v>
                </c:pt>
                <c:pt idx="1550">
                  <c:v>2008.491</c:v>
                </c:pt>
                <c:pt idx="1551">
                  <c:v>2008.4939999999999</c:v>
                </c:pt>
                <c:pt idx="1552">
                  <c:v>2008.4970000000001</c:v>
                </c:pt>
                <c:pt idx="1553">
                  <c:v>2008.499</c:v>
                </c:pt>
                <c:pt idx="1554">
                  <c:v>2008.509</c:v>
                </c:pt>
                <c:pt idx="1555">
                  <c:v>2008.5119999999999</c:v>
                </c:pt>
                <c:pt idx="1556">
                  <c:v>2008.5129999999999</c:v>
                </c:pt>
                <c:pt idx="1557">
                  <c:v>2008.5160000000001</c:v>
                </c:pt>
                <c:pt idx="1558">
                  <c:v>2008.52</c:v>
                </c:pt>
                <c:pt idx="1559">
                  <c:v>2008.521</c:v>
                </c:pt>
                <c:pt idx="1560">
                  <c:v>2008.5250000000001</c:v>
                </c:pt>
                <c:pt idx="1561">
                  <c:v>2008.527</c:v>
                </c:pt>
                <c:pt idx="1562">
                  <c:v>2008.53</c:v>
                </c:pt>
                <c:pt idx="1563">
                  <c:v>2008.5450000000001</c:v>
                </c:pt>
                <c:pt idx="1564">
                  <c:v>2008.546</c:v>
                </c:pt>
                <c:pt idx="1565">
                  <c:v>2008.549</c:v>
                </c:pt>
                <c:pt idx="1566">
                  <c:v>2008.5519999999999</c:v>
                </c:pt>
                <c:pt idx="1567">
                  <c:v>2008.5540000000001</c:v>
                </c:pt>
                <c:pt idx="1568">
                  <c:v>2008.557</c:v>
                </c:pt>
                <c:pt idx="1569">
                  <c:v>2008.56</c:v>
                </c:pt>
                <c:pt idx="1570">
                  <c:v>2008.5630000000001</c:v>
                </c:pt>
                <c:pt idx="1571">
                  <c:v>2008.5650000000001</c:v>
                </c:pt>
                <c:pt idx="1572">
                  <c:v>2008.568</c:v>
                </c:pt>
                <c:pt idx="1573">
                  <c:v>2008.5709999999999</c:v>
                </c:pt>
                <c:pt idx="1574">
                  <c:v>2008.5730000000001</c:v>
                </c:pt>
                <c:pt idx="1575">
                  <c:v>2008.576</c:v>
                </c:pt>
                <c:pt idx="1576">
                  <c:v>2008.579</c:v>
                </c:pt>
                <c:pt idx="1577">
                  <c:v>2008.5830000000001</c:v>
                </c:pt>
                <c:pt idx="1578">
                  <c:v>2008.5889999999999</c:v>
                </c:pt>
                <c:pt idx="1579">
                  <c:v>2008.59</c:v>
                </c:pt>
                <c:pt idx="1580">
                  <c:v>2008.5930000000001</c:v>
                </c:pt>
                <c:pt idx="1581">
                  <c:v>2008.595</c:v>
                </c:pt>
                <c:pt idx="1582">
                  <c:v>2008.598</c:v>
                </c:pt>
                <c:pt idx="1583">
                  <c:v>2008.6020000000001</c:v>
                </c:pt>
                <c:pt idx="1584">
                  <c:v>2008.604</c:v>
                </c:pt>
                <c:pt idx="1585">
                  <c:v>2008.606</c:v>
                </c:pt>
                <c:pt idx="1586">
                  <c:v>2008.626</c:v>
                </c:pt>
                <c:pt idx="1587">
                  <c:v>2008.6410000000001</c:v>
                </c:pt>
                <c:pt idx="1588">
                  <c:v>2008.6420000000001</c:v>
                </c:pt>
                <c:pt idx="1589">
                  <c:v>2008.645</c:v>
                </c:pt>
                <c:pt idx="1590">
                  <c:v>2008.6469999999999</c:v>
                </c:pt>
                <c:pt idx="1591">
                  <c:v>2008.6510000000001</c:v>
                </c:pt>
                <c:pt idx="1592">
                  <c:v>2008.653</c:v>
                </c:pt>
                <c:pt idx="1593">
                  <c:v>2008.66</c:v>
                </c:pt>
                <c:pt idx="1594">
                  <c:v>2008.662</c:v>
                </c:pt>
                <c:pt idx="1595">
                  <c:v>2008.664</c:v>
                </c:pt>
                <c:pt idx="1596">
                  <c:v>2008.6669999999999</c:v>
                </c:pt>
                <c:pt idx="1597">
                  <c:v>2008.6690000000001</c:v>
                </c:pt>
                <c:pt idx="1598">
                  <c:v>2008.672</c:v>
                </c:pt>
                <c:pt idx="1599">
                  <c:v>2008.6790000000001</c:v>
                </c:pt>
                <c:pt idx="1600">
                  <c:v>2008.68</c:v>
                </c:pt>
                <c:pt idx="1601">
                  <c:v>2008.683</c:v>
                </c:pt>
                <c:pt idx="1602">
                  <c:v>2008.6859999999999</c:v>
                </c:pt>
                <c:pt idx="1603">
                  <c:v>2008.6880000000001</c:v>
                </c:pt>
                <c:pt idx="1604">
                  <c:v>2008.691</c:v>
                </c:pt>
                <c:pt idx="1605">
                  <c:v>2008.741</c:v>
                </c:pt>
                <c:pt idx="1606">
                  <c:v>2008.8</c:v>
                </c:pt>
                <c:pt idx="1607">
                  <c:v>2008.8009999999999</c:v>
                </c:pt>
                <c:pt idx="1608">
                  <c:v>2008.807</c:v>
                </c:pt>
                <c:pt idx="1609">
                  <c:v>2008.809</c:v>
                </c:pt>
                <c:pt idx="1610">
                  <c:v>2008.8119999999999</c:v>
                </c:pt>
                <c:pt idx="1611">
                  <c:v>2008.8140000000001</c:v>
                </c:pt>
                <c:pt idx="1612">
                  <c:v>2008.817</c:v>
                </c:pt>
                <c:pt idx="1613">
                  <c:v>2008.82</c:v>
                </c:pt>
                <c:pt idx="1614">
                  <c:v>2008.8230000000001</c:v>
                </c:pt>
                <c:pt idx="1615">
                  <c:v>2008.825</c:v>
                </c:pt>
                <c:pt idx="1616">
                  <c:v>2008.836</c:v>
                </c:pt>
                <c:pt idx="1617">
                  <c:v>2008.836</c:v>
                </c:pt>
                <c:pt idx="1618">
                  <c:v>2008.8389999999999</c:v>
                </c:pt>
                <c:pt idx="1619">
                  <c:v>2008.8420000000001</c:v>
                </c:pt>
                <c:pt idx="1620">
                  <c:v>2008.845</c:v>
                </c:pt>
                <c:pt idx="1621">
                  <c:v>2008.847</c:v>
                </c:pt>
                <c:pt idx="1622">
                  <c:v>2008.8510000000001</c:v>
                </c:pt>
                <c:pt idx="1623">
                  <c:v>2008.8530000000001</c:v>
                </c:pt>
                <c:pt idx="1624">
                  <c:v>2008.856</c:v>
                </c:pt>
                <c:pt idx="1625">
                  <c:v>2008.8589999999999</c:v>
                </c:pt>
                <c:pt idx="1626">
                  <c:v>2008.8620000000001</c:v>
                </c:pt>
                <c:pt idx="1627">
                  <c:v>2008.8710000000001</c:v>
                </c:pt>
                <c:pt idx="1628">
                  <c:v>2008.8720000000001</c:v>
                </c:pt>
                <c:pt idx="1629">
                  <c:v>2008.875</c:v>
                </c:pt>
                <c:pt idx="1630">
                  <c:v>2008.8779999999999</c:v>
                </c:pt>
                <c:pt idx="1631">
                  <c:v>2008.88</c:v>
                </c:pt>
                <c:pt idx="1632">
                  <c:v>2008.883</c:v>
                </c:pt>
                <c:pt idx="1633">
                  <c:v>2008.89</c:v>
                </c:pt>
                <c:pt idx="1634">
                  <c:v>2008.8910000000001</c:v>
                </c:pt>
                <c:pt idx="1635">
                  <c:v>2008.894</c:v>
                </c:pt>
                <c:pt idx="1636">
                  <c:v>2008.8969999999999</c:v>
                </c:pt>
                <c:pt idx="1637">
                  <c:v>2008.9</c:v>
                </c:pt>
                <c:pt idx="1638">
                  <c:v>2008.902</c:v>
                </c:pt>
                <c:pt idx="1639">
                  <c:v>2008.912</c:v>
                </c:pt>
                <c:pt idx="1640">
                  <c:v>2008.913</c:v>
                </c:pt>
                <c:pt idx="1641">
                  <c:v>2008.9159999999999</c:v>
                </c:pt>
                <c:pt idx="1642">
                  <c:v>2008.9190000000001</c:v>
                </c:pt>
                <c:pt idx="1643">
                  <c:v>2008.922</c:v>
                </c:pt>
                <c:pt idx="1644">
                  <c:v>2008.924</c:v>
                </c:pt>
                <c:pt idx="1645">
                  <c:v>2008.9269999999999</c:v>
                </c:pt>
                <c:pt idx="1646">
                  <c:v>2008.93</c:v>
                </c:pt>
                <c:pt idx="1647">
                  <c:v>2008.9480000000001</c:v>
                </c:pt>
                <c:pt idx="1648">
                  <c:v>2008.9490000000001</c:v>
                </c:pt>
                <c:pt idx="1649">
                  <c:v>2008.952</c:v>
                </c:pt>
                <c:pt idx="1650">
                  <c:v>2008.954</c:v>
                </c:pt>
                <c:pt idx="1651">
                  <c:v>2008.9570000000001</c:v>
                </c:pt>
                <c:pt idx="1652">
                  <c:v>2008.96</c:v>
                </c:pt>
                <c:pt idx="1653">
                  <c:v>2008.963</c:v>
                </c:pt>
                <c:pt idx="1654">
                  <c:v>2008.9670000000001</c:v>
                </c:pt>
                <c:pt idx="1655">
                  <c:v>2008.9680000000001</c:v>
                </c:pt>
                <c:pt idx="1656">
                  <c:v>2008.971</c:v>
                </c:pt>
                <c:pt idx="1657">
                  <c:v>2008.9739999999999</c:v>
                </c:pt>
                <c:pt idx="1658">
                  <c:v>2008.979</c:v>
                </c:pt>
                <c:pt idx="1659">
                  <c:v>2008.979</c:v>
                </c:pt>
                <c:pt idx="1660">
                  <c:v>2008.989</c:v>
                </c:pt>
                <c:pt idx="1661">
                  <c:v>2008.991</c:v>
                </c:pt>
                <c:pt idx="1662">
                  <c:v>2008.9939999999999</c:v>
                </c:pt>
                <c:pt idx="1663">
                  <c:v>2008.9960000000001</c:v>
                </c:pt>
                <c:pt idx="1664">
                  <c:v>2008.998</c:v>
                </c:pt>
                <c:pt idx="1665">
                  <c:v>2009.001</c:v>
                </c:pt>
                <c:pt idx="1666">
                  <c:v>2009.0039999999999</c:v>
                </c:pt>
                <c:pt idx="1667">
                  <c:v>2009.0630000000001</c:v>
                </c:pt>
                <c:pt idx="1668">
                  <c:v>2009.0640000000001</c:v>
                </c:pt>
                <c:pt idx="1669">
                  <c:v>2009.067</c:v>
                </c:pt>
                <c:pt idx="1670">
                  <c:v>2009.069</c:v>
                </c:pt>
                <c:pt idx="1671">
                  <c:v>2009.0719999999999</c:v>
                </c:pt>
                <c:pt idx="1672">
                  <c:v>2009.075</c:v>
                </c:pt>
                <c:pt idx="1673">
                  <c:v>2009.085</c:v>
                </c:pt>
                <c:pt idx="1674">
                  <c:v>2009.086</c:v>
                </c:pt>
                <c:pt idx="1675">
                  <c:v>2009.0889999999999</c:v>
                </c:pt>
                <c:pt idx="1676">
                  <c:v>2009.0909999999999</c:v>
                </c:pt>
                <c:pt idx="1677">
                  <c:v>2009.0940000000001</c:v>
                </c:pt>
                <c:pt idx="1678">
                  <c:v>2009.097</c:v>
                </c:pt>
                <c:pt idx="1679">
                  <c:v>2009.1010000000001</c:v>
                </c:pt>
                <c:pt idx="1680">
                  <c:v>2009.1030000000001</c:v>
                </c:pt>
                <c:pt idx="1681">
                  <c:v>2009.105</c:v>
                </c:pt>
                <c:pt idx="1682">
                  <c:v>2009.1079999999999</c:v>
                </c:pt>
                <c:pt idx="1683">
                  <c:v>2009.1110000000001</c:v>
                </c:pt>
                <c:pt idx="1684">
                  <c:v>2009.1130000000001</c:v>
                </c:pt>
                <c:pt idx="1685">
                  <c:v>2009.117</c:v>
                </c:pt>
                <c:pt idx="1686">
                  <c:v>2009.12</c:v>
                </c:pt>
                <c:pt idx="1687">
                  <c:v>2009.1210000000001</c:v>
                </c:pt>
                <c:pt idx="1688">
                  <c:v>2009.125</c:v>
                </c:pt>
                <c:pt idx="1689">
                  <c:v>2009.127</c:v>
                </c:pt>
                <c:pt idx="1690">
                  <c:v>2009.13</c:v>
                </c:pt>
                <c:pt idx="1691">
                  <c:v>2009.133</c:v>
                </c:pt>
                <c:pt idx="1692">
                  <c:v>2009.135</c:v>
                </c:pt>
                <c:pt idx="1693">
                  <c:v>2009.1420000000001</c:v>
                </c:pt>
                <c:pt idx="1694">
                  <c:v>2009.143</c:v>
                </c:pt>
                <c:pt idx="1695">
                  <c:v>2009.146</c:v>
                </c:pt>
                <c:pt idx="1696">
                  <c:v>2009.1489999999999</c:v>
                </c:pt>
                <c:pt idx="1697">
                  <c:v>2009.152</c:v>
                </c:pt>
                <c:pt idx="1698">
                  <c:v>2009.1610000000001</c:v>
                </c:pt>
                <c:pt idx="1699">
                  <c:v>2009.163</c:v>
                </c:pt>
                <c:pt idx="1700">
                  <c:v>2009.165</c:v>
                </c:pt>
                <c:pt idx="1701">
                  <c:v>2009.1690000000001</c:v>
                </c:pt>
                <c:pt idx="1702">
                  <c:v>2009.171</c:v>
                </c:pt>
                <c:pt idx="1703">
                  <c:v>2009.1780000000001</c:v>
                </c:pt>
                <c:pt idx="1704">
                  <c:v>2009.1790000000001</c:v>
                </c:pt>
                <c:pt idx="1705">
                  <c:v>2009.182</c:v>
                </c:pt>
                <c:pt idx="1706">
                  <c:v>2009.184</c:v>
                </c:pt>
                <c:pt idx="1707">
                  <c:v>2009.1880000000001</c:v>
                </c:pt>
                <c:pt idx="1708">
                  <c:v>2009.19</c:v>
                </c:pt>
                <c:pt idx="1709">
                  <c:v>2009.2239999999999</c:v>
                </c:pt>
                <c:pt idx="1710">
                  <c:v>2009.2280000000001</c:v>
                </c:pt>
                <c:pt idx="1711">
                  <c:v>2009.2349999999999</c:v>
                </c:pt>
                <c:pt idx="1712">
                  <c:v>2009.2380000000001</c:v>
                </c:pt>
                <c:pt idx="1713">
                  <c:v>2009.24</c:v>
                </c:pt>
                <c:pt idx="1714">
                  <c:v>2009.242</c:v>
                </c:pt>
                <c:pt idx="1715">
                  <c:v>2009.2460000000001</c:v>
                </c:pt>
                <c:pt idx="1716">
                  <c:v>2009.2470000000001</c:v>
                </c:pt>
                <c:pt idx="1717">
                  <c:v>2009.25</c:v>
                </c:pt>
                <c:pt idx="1718">
                  <c:v>2009.2539999999999</c:v>
                </c:pt>
                <c:pt idx="1719">
                  <c:v>2009.2570000000001</c:v>
                </c:pt>
                <c:pt idx="1720">
                  <c:v>2009.258</c:v>
                </c:pt>
                <c:pt idx="1721">
                  <c:v>2009.261</c:v>
                </c:pt>
                <c:pt idx="1722">
                  <c:v>2009.2739999999999</c:v>
                </c:pt>
                <c:pt idx="1723">
                  <c:v>2009.2750000000001</c:v>
                </c:pt>
                <c:pt idx="1724">
                  <c:v>2009.278</c:v>
                </c:pt>
                <c:pt idx="1725">
                  <c:v>2009.28</c:v>
                </c:pt>
                <c:pt idx="1726">
                  <c:v>2009.2829999999999</c:v>
                </c:pt>
                <c:pt idx="1727">
                  <c:v>2009.287</c:v>
                </c:pt>
                <c:pt idx="1728">
                  <c:v>2009.2929999999999</c:v>
                </c:pt>
                <c:pt idx="1729">
                  <c:v>2009.2950000000001</c:v>
                </c:pt>
                <c:pt idx="1730">
                  <c:v>2009.297</c:v>
                </c:pt>
                <c:pt idx="1731">
                  <c:v>2009.299</c:v>
                </c:pt>
                <c:pt idx="1732">
                  <c:v>2009.3019999999999</c:v>
                </c:pt>
                <c:pt idx="1733">
                  <c:v>2009.307</c:v>
                </c:pt>
                <c:pt idx="1734">
                  <c:v>2009.308</c:v>
                </c:pt>
                <c:pt idx="1735">
                  <c:v>2009.3150000000001</c:v>
                </c:pt>
                <c:pt idx="1736">
                  <c:v>2009.317</c:v>
                </c:pt>
                <c:pt idx="1737">
                  <c:v>2009.32</c:v>
                </c:pt>
                <c:pt idx="1738">
                  <c:v>2009.3209999999999</c:v>
                </c:pt>
                <c:pt idx="1739">
                  <c:v>2009.3240000000001</c:v>
                </c:pt>
                <c:pt idx="1740">
                  <c:v>2009.327</c:v>
                </c:pt>
                <c:pt idx="1741">
                  <c:v>2009.3309999999999</c:v>
                </c:pt>
                <c:pt idx="1742">
                  <c:v>2009.3320000000001</c:v>
                </c:pt>
                <c:pt idx="1743">
                  <c:v>2009.335</c:v>
                </c:pt>
                <c:pt idx="1744">
                  <c:v>2009.338</c:v>
                </c:pt>
                <c:pt idx="1745">
                  <c:v>2009.3420000000001</c:v>
                </c:pt>
                <c:pt idx="1746">
                  <c:v>2009.3510000000001</c:v>
                </c:pt>
                <c:pt idx="1747">
                  <c:v>2009.3530000000001</c:v>
                </c:pt>
                <c:pt idx="1748">
                  <c:v>2009.357</c:v>
                </c:pt>
                <c:pt idx="1749">
                  <c:v>2009.36</c:v>
                </c:pt>
                <c:pt idx="1750">
                  <c:v>2009.3630000000001</c:v>
                </c:pt>
                <c:pt idx="1751">
                  <c:v>2009.365</c:v>
                </c:pt>
                <c:pt idx="1752">
                  <c:v>2009.37</c:v>
                </c:pt>
                <c:pt idx="1753">
                  <c:v>2009.3720000000001</c:v>
                </c:pt>
                <c:pt idx="1754">
                  <c:v>2009.373</c:v>
                </c:pt>
                <c:pt idx="1755">
                  <c:v>2009.376</c:v>
                </c:pt>
                <c:pt idx="1756">
                  <c:v>2009.38</c:v>
                </c:pt>
                <c:pt idx="1757">
                  <c:v>2009.3820000000001</c:v>
                </c:pt>
                <c:pt idx="1758">
                  <c:v>2009.384</c:v>
                </c:pt>
                <c:pt idx="1759">
                  <c:v>2009.3920000000001</c:v>
                </c:pt>
                <c:pt idx="1760">
                  <c:v>2009.394</c:v>
                </c:pt>
                <c:pt idx="1761">
                  <c:v>2009.395</c:v>
                </c:pt>
                <c:pt idx="1762">
                  <c:v>2009.3979999999999</c:v>
                </c:pt>
                <c:pt idx="1763">
                  <c:v>2009.402</c:v>
                </c:pt>
                <c:pt idx="1764">
                  <c:v>2009.404</c:v>
                </c:pt>
                <c:pt idx="1765">
                  <c:v>2009.4079999999999</c:v>
                </c:pt>
                <c:pt idx="1766">
                  <c:v>2009.4090000000001</c:v>
                </c:pt>
                <c:pt idx="1767">
                  <c:v>2009.413</c:v>
                </c:pt>
                <c:pt idx="1768">
                  <c:v>2009.4159999999999</c:v>
                </c:pt>
                <c:pt idx="1769">
                  <c:v>2009.4179999999999</c:v>
                </c:pt>
                <c:pt idx="1770">
                  <c:v>2009.4290000000001</c:v>
                </c:pt>
                <c:pt idx="1771">
                  <c:v>2009.431</c:v>
                </c:pt>
                <c:pt idx="1772">
                  <c:v>2009.434</c:v>
                </c:pt>
                <c:pt idx="1773">
                  <c:v>2009.4359999999999</c:v>
                </c:pt>
                <c:pt idx="1774">
                  <c:v>2009.441</c:v>
                </c:pt>
                <c:pt idx="1775">
                  <c:v>2009.4469999999999</c:v>
                </c:pt>
                <c:pt idx="1776">
                  <c:v>2009.4480000000001</c:v>
                </c:pt>
                <c:pt idx="1777">
                  <c:v>2009.451</c:v>
                </c:pt>
                <c:pt idx="1778">
                  <c:v>2009.454</c:v>
                </c:pt>
                <c:pt idx="1779">
                  <c:v>2009.4559999999999</c:v>
                </c:pt>
                <c:pt idx="1780">
                  <c:v>2009.4580000000001</c:v>
                </c:pt>
                <c:pt idx="1781">
                  <c:v>2009.47</c:v>
                </c:pt>
                <c:pt idx="1782">
                  <c:v>2009.473</c:v>
                </c:pt>
                <c:pt idx="1783">
                  <c:v>2009.4749999999999</c:v>
                </c:pt>
                <c:pt idx="1784">
                  <c:v>2009.4780000000001</c:v>
                </c:pt>
                <c:pt idx="1785">
                  <c:v>2009.4849999999999</c:v>
                </c:pt>
                <c:pt idx="1786">
                  <c:v>2009.4860000000001</c:v>
                </c:pt>
                <c:pt idx="1787">
                  <c:v>2009.489</c:v>
                </c:pt>
                <c:pt idx="1788">
                  <c:v>2009.491</c:v>
                </c:pt>
                <c:pt idx="1789">
                  <c:v>2009.4939999999999</c:v>
                </c:pt>
                <c:pt idx="1790">
                  <c:v>2009.4970000000001</c:v>
                </c:pt>
                <c:pt idx="1791">
                  <c:v>2009.5039999999999</c:v>
                </c:pt>
                <c:pt idx="1792">
                  <c:v>2009.5050000000001</c:v>
                </c:pt>
                <c:pt idx="1793">
                  <c:v>2009.508</c:v>
                </c:pt>
                <c:pt idx="1794">
                  <c:v>2009.511</c:v>
                </c:pt>
                <c:pt idx="1795">
                  <c:v>2009.5129999999999</c:v>
                </c:pt>
                <c:pt idx="1796">
                  <c:v>2009.5160000000001</c:v>
                </c:pt>
                <c:pt idx="1797">
                  <c:v>2009.519</c:v>
                </c:pt>
                <c:pt idx="1798">
                  <c:v>2009.5229999999999</c:v>
                </c:pt>
                <c:pt idx="1799">
                  <c:v>2009.5239999999999</c:v>
                </c:pt>
                <c:pt idx="1800">
                  <c:v>2009.527</c:v>
                </c:pt>
                <c:pt idx="1801">
                  <c:v>2009.539</c:v>
                </c:pt>
                <c:pt idx="1802">
                  <c:v>2009.5419999999999</c:v>
                </c:pt>
                <c:pt idx="1803">
                  <c:v>2009.547</c:v>
                </c:pt>
                <c:pt idx="1804">
                  <c:v>2009.55</c:v>
                </c:pt>
                <c:pt idx="1805">
                  <c:v>2009.5519999999999</c:v>
                </c:pt>
                <c:pt idx="1806">
                  <c:v>2009.5550000000001</c:v>
                </c:pt>
                <c:pt idx="1807">
                  <c:v>2009.557</c:v>
                </c:pt>
                <c:pt idx="1808">
                  <c:v>2009.5609999999999</c:v>
                </c:pt>
                <c:pt idx="1809">
                  <c:v>2009.5619999999999</c:v>
                </c:pt>
                <c:pt idx="1810">
                  <c:v>2009.567</c:v>
                </c:pt>
                <c:pt idx="1811">
                  <c:v>2009.569</c:v>
                </c:pt>
                <c:pt idx="1812">
                  <c:v>2009.5730000000001</c:v>
                </c:pt>
                <c:pt idx="1813">
                  <c:v>2009.578</c:v>
                </c:pt>
                <c:pt idx="1814">
                  <c:v>2009.5830000000001</c:v>
                </c:pt>
                <c:pt idx="1815">
                  <c:v>2009.5840000000001</c:v>
                </c:pt>
                <c:pt idx="1816">
                  <c:v>2009.587</c:v>
                </c:pt>
                <c:pt idx="1817">
                  <c:v>2009.59</c:v>
                </c:pt>
                <c:pt idx="1818">
                  <c:v>2009.5940000000001</c:v>
                </c:pt>
                <c:pt idx="1819">
                  <c:v>2009.595</c:v>
                </c:pt>
                <c:pt idx="1820">
                  <c:v>2009.6</c:v>
                </c:pt>
                <c:pt idx="1821">
                  <c:v>2009.6010000000001</c:v>
                </c:pt>
                <c:pt idx="1822">
                  <c:v>2009.604</c:v>
                </c:pt>
                <c:pt idx="1823">
                  <c:v>2009.607</c:v>
                </c:pt>
                <c:pt idx="1824">
                  <c:v>2009.6089999999999</c:v>
                </c:pt>
                <c:pt idx="1825">
                  <c:v>2009.6220000000001</c:v>
                </c:pt>
                <c:pt idx="1826">
                  <c:v>2009.624</c:v>
                </c:pt>
                <c:pt idx="1827">
                  <c:v>2009.6559999999999</c:v>
                </c:pt>
                <c:pt idx="1828">
                  <c:v>2009.6579999999999</c:v>
                </c:pt>
                <c:pt idx="1829">
                  <c:v>2009.6610000000001</c:v>
                </c:pt>
                <c:pt idx="1830">
                  <c:v>2009.664</c:v>
                </c:pt>
                <c:pt idx="1831">
                  <c:v>2009.6669999999999</c:v>
                </c:pt>
                <c:pt idx="1832">
                  <c:v>2009.6690000000001</c:v>
                </c:pt>
                <c:pt idx="1833">
                  <c:v>2009.672</c:v>
                </c:pt>
                <c:pt idx="1834">
                  <c:v>2009.6759999999999</c:v>
                </c:pt>
                <c:pt idx="1835">
                  <c:v>2009.6780000000001</c:v>
                </c:pt>
                <c:pt idx="1836">
                  <c:v>2009.68</c:v>
                </c:pt>
                <c:pt idx="1837">
                  <c:v>2009.683</c:v>
                </c:pt>
                <c:pt idx="1838">
                  <c:v>2009.6859999999999</c:v>
                </c:pt>
                <c:pt idx="1839">
                  <c:v>2009.6890000000001</c:v>
                </c:pt>
                <c:pt idx="1840">
                  <c:v>2009.691</c:v>
                </c:pt>
                <c:pt idx="1841">
                  <c:v>2009.694</c:v>
                </c:pt>
                <c:pt idx="1842">
                  <c:v>2009.704</c:v>
                </c:pt>
                <c:pt idx="1843">
                  <c:v>2009.7639999999999</c:v>
                </c:pt>
                <c:pt idx="1844">
                  <c:v>2009.768</c:v>
                </c:pt>
                <c:pt idx="1845">
                  <c:v>2009.771</c:v>
                </c:pt>
                <c:pt idx="1846">
                  <c:v>2009.779</c:v>
                </c:pt>
                <c:pt idx="1847">
                  <c:v>2009.788</c:v>
                </c:pt>
                <c:pt idx="1848">
                  <c:v>2009.79</c:v>
                </c:pt>
                <c:pt idx="1849">
                  <c:v>2009.7929999999999</c:v>
                </c:pt>
                <c:pt idx="1850">
                  <c:v>2009.796</c:v>
                </c:pt>
                <c:pt idx="1851">
                  <c:v>2009.798</c:v>
                </c:pt>
                <c:pt idx="1852">
                  <c:v>2009.8009999999999</c:v>
                </c:pt>
                <c:pt idx="1853">
                  <c:v>2009.806</c:v>
                </c:pt>
                <c:pt idx="1854">
                  <c:v>2009.806</c:v>
                </c:pt>
                <c:pt idx="1855">
                  <c:v>2009.8109999999999</c:v>
                </c:pt>
                <c:pt idx="1856">
                  <c:v>2009.8130000000001</c:v>
                </c:pt>
                <c:pt idx="1857">
                  <c:v>2009.8140000000001</c:v>
                </c:pt>
                <c:pt idx="1858">
                  <c:v>2009.817</c:v>
                </c:pt>
                <c:pt idx="1859">
                  <c:v>2009.82</c:v>
                </c:pt>
                <c:pt idx="1860">
                  <c:v>2009.8240000000001</c:v>
                </c:pt>
                <c:pt idx="1861">
                  <c:v>2009.827</c:v>
                </c:pt>
                <c:pt idx="1862">
                  <c:v>2009.83</c:v>
                </c:pt>
                <c:pt idx="1863">
                  <c:v>2009.8320000000001</c:v>
                </c:pt>
                <c:pt idx="1864">
                  <c:v>2009.8340000000001</c:v>
                </c:pt>
                <c:pt idx="1865">
                  <c:v>2009.836</c:v>
                </c:pt>
                <c:pt idx="1866">
                  <c:v>2009.8389999999999</c:v>
                </c:pt>
                <c:pt idx="1867">
                  <c:v>2009.8440000000001</c:v>
                </c:pt>
                <c:pt idx="1868">
                  <c:v>2009.845</c:v>
                </c:pt>
                <c:pt idx="1869">
                  <c:v>2009.8489999999999</c:v>
                </c:pt>
                <c:pt idx="1870">
                  <c:v>2009.85</c:v>
                </c:pt>
                <c:pt idx="1871">
                  <c:v>2009.8530000000001</c:v>
                </c:pt>
                <c:pt idx="1872">
                  <c:v>2009.856</c:v>
                </c:pt>
                <c:pt idx="1873">
                  <c:v>2009.8589999999999</c:v>
                </c:pt>
                <c:pt idx="1874">
                  <c:v>2009.8710000000001</c:v>
                </c:pt>
                <c:pt idx="1875">
                  <c:v>2009.8720000000001</c:v>
                </c:pt>
                <c:pt idx="1876">
                  <c:v>2009.876</c:v>
                </c:pt>
                <c:pt idx="1877">
                  <c:v>2009.8789999999999</c:v>
                </c:pt>
                <c:pt idx="1878">
                  <c:v>2009.8820000000001</c:v>
                </c:pt>
                <c:pt idx="1879">
                  <c:v>2009.883</c:v>
                </c:pt>
                <c:pt idx="1880">
                  <c:v>2009.8879999999999</c:v>
                </c:pt>
                <c:pt idx="1881">
                  <c:v>2009.89</c:v>
                </c:pt>
                <c:pt idx="1882">
                  <c:v>2009.8910000000001</c:v>
                </c:pt>
                <c:pt idx="1883">
                  <c:v>2009.894</c:v>
                </c:pt>
                <c:pt idx="1884">
                  <c:v>2009.8969999999999</c:v>
                </c:pt>
                <c:pt idx="1885">
                  <c:v>2009.912</c:v>
                </c:pt>
                <c:pt idx="1886">
                  <c:v>2009.914</c:v>
                </c:pt>
                <c:pt idx="1887">
                  <c:v>2009.9169999999999</c:v>
                </c:pt>
                <c:pt idx="1888">
                  <c:v>2009.92</c:v>
                </c:pt>
                <c:pt idx="1889">
                  <c:v>2009.921</c:v>
                </c:pt>
                <c:pt idx="1890">
                  <c:v>2009.924</c:v>
                </c:pt>
                <c:pt idx="1891">
                  <c:v>2009.9269999999999</c:v>
                </c:pt>
                <c:pt idx="1892">
                  <c:v>2009.9449999999999</c:v>
                </c:pt>
                <c:pt idx="1893">
                  <c:v>2009.9459999999999</c:v>
                </c:pt>
                <c:pt idx="1894">
                  <c:v>2009.95</c:v>
                </c:pt>
                <c:pt idx="1895">
                  <c:v>2009.952</c:v>
                </c:pt>
                <c:pt idx="1896">
                  <c:v>2009.9580000000001</c:v>
                </c:pt>
                <c:pt idx="1897">
                  <c:v>2009.9690000000001</c:v>
                </c:pt>
                <c:pt idx="1898">
                  <c:v>2009.971</c:v>
                </c:pt>
                <c:pt idx="1899">
                  <c:v>2009.9760000000001</c:v>
                </c:pt>
                <c:pt idx="1900">
                  <c:v>2009.9829999999999</c:v>
                </c:pt>
                <c:pt idx="1901">
                  <c:v>2009.9860000000001</c:v>
                </c:pt>
                <c:pt idx="1902">
                  <c:v>2009.9870000000001</c:v>
                </c:pt>
                <c:pt idx="1903">
                  <c:v>2009.99</c:v>
                </c:pt>
                <c:pt idx="1904">
                  <c:v>2009.9929999999999</c:v>
                </c:pt>
                <c:pt idx="1905">
                  <c:v>2009.9949999999999</c:v>
                </c:pt>
                <c:pt idx="1906">
                  <c:v>2009.998</c:v>
                </c:pt>
                <c:pt idx="1907">
                  <c:v>2010.001</c:v>
                </c:pt>
                <c:pt idx="1908">
                  <c:v>2010.0409999999999</c:v>
                </c:pt>
                <c:pt idx="1909">
                  <c:v>2010.046</c:v>
                </c:pt>
                <c:pt idx="1910">
                  <c:v>2010.0509999999999</c:v>
                </c:pt>
                <c:pt idx="1911">
                  <c:v>2010.0540000000001</c:v>
                </c:pt>
                <c:pt idx="1912">
                  <c:v>2010.058</c:v>
                </c:pt>
                <c:pt idx="1913">
                  <c:v>2010.06</c:v>
                </c:pt>
                <c:pt idx="1914">
                  <c:v>2010.0609999999999</c:v>
                </c:pt>
                <c:pt idx="1915">
                  <c:v>2010.0650000000001</c:v>
                </c:pt>
                <c:pt idx="1916">
                  <c:v>2010.068</c:v>
                </c:pt>
                <c:pt idx="1917">
                  <c:v>2010.07</c:v>
                </c:pt>
                <c:pt idx="1918">
                  <c:v>2010.0719999999999</c:v>
                </c:pt>
                <c:pt idx="1919">
                  <c:v>2010.08</c:v>
                </c:pt>
                <c:pt idx="1920">
                  <c:v>2010.085</c:v>
                </c:pt>
                <c:pt idx="1921">
                  <c:v>2010.086</c:v>
                </c:pt>
                <c:pt idx="1922">
                  <c:v>2010.09</c:v>
                </c:pt>
                <c:pt idx="1923">
                  <c:v>2010.0930000000001</c:v>
                </c:pt>
                <c:pt idx="1924">
                  <c:v>2010.095</c:v>
                </c:pt>
                <c:pt idx="1925">
                  <c:v>2010.098</c:v>
                </c:pt>
                <c:pt idx="1926">
                  <c:v>2010.1</c:v>
                </c:pt>
                <c:pt idx="1927">
                  <c:v>2010.1020000000001</c:v>
                </c:pt>
                <c:pt idx="1928">
                  <c:v>2010.106</c:v>
                </c:pt>
                <c:pt idx="1929">
                  <c:v>2010.1089999999999</c:v>
                </c:pt>
                <c:pt idx="1930">
                  <c:v>2010.1110000000001</c:v>
                </c:pt>
                <c:pt idx="1931">
                  <c:v>2010.115</c:v>
                </c:pt>
                <c:pt idx="1932">
                  <c:v>2010.12</c:v>
                </c:pt>
                <c:pt idx="1933">
                  <c:v>2010.1220000000001</c:v>
                </c:pt>
                <c:pt idx="1934">
                  <c:v>2010.124</c:v>
                </c:pt>
                <c:pt idx="1935">
                  <c:v>2010.1310000000001</c:v>
                </c:pt>
                <c:pt idx="1936">
                  <c:v>2010.134</c:v>
                </c:pt>
                <c:pt idx="1937">
                  <c:v>2010.136</c:v>
                </c:pt>
                <c:pt idx="1938">
                  <c:v>2010.1389999999999</c:v>
                </c:pt>
                <c:pt idx="1939">
                  <c:v>2010.1420000000001</c:v>
                </c:pt>
                <c:pt idx="1940">
                  <c:v>2010.143</c:v>
                </c:pt>
                <c:pt idx="1941">
                  <c:v>2010.146</c:v>
                </c:pt>
                <c:pt idx="1942">
                  <c:v>2010.1610000000001</c:v>
                </c:pt>
                <c:pt idx="1943">
                  <c:v>2010.1659999999999</c:v>
                </c:pt>
                <c:pt idx="1944">
                  <c:v>2010.1690000000001</c:v>
                </c:pt>
                <c:pt idx="1945">
                  <c:v>2010.175</c:v>
                </c:pt>
                <c:pt idx="1946">
                  <c:v>2010.1769999999999</c:v>
                </c:pt>
                <c:pt idx="1947">
                  <c:v>2010.1790000000001</c:v>
                </c:pt>
                <c:pt idx="1948">
                  <c:v>2010.183</c:v>
                </c:pt>
                <c:pt idx="1949">
                  <c:v>2010.184</c:v>
                </c:pt>
                <c:pt idx="1950">
                  <c:v>2010.1969999999999</c:v>
                </c:pt>
                <c:pt idx="1951">
                  <c:v>2010.1990000000001</c:v>
                </c:pt>
                <c:pt idx="1952">
                  <c:v>2010.201</c:v>
                </c:pt>
                <c:pt idx="1953">
                  <c:v>2010.2059999999999</c:v>
                </c:pt>
                <c:pt idx="1954">
                  <c:v>2010.2059999999999</c:v>
                </c:pt>
                <c:pt idx="1955">
                  <c:v>2010.213</c:v>
                </c:pt>
                <c:pt idx="1956">
                  <c:v>2010.2149999999999</c:v>
                </c:pt>
                <c:pt idx="1957">
                  <c:v>2010.2170000000001</c:v>
                </c:pt>
                <c:pt idx="1958">
                  <c:v>2010.22</c:v>
                </c:pt>
                <c:pt idx="1959">
                  <c:v>2010.223</c:v>
                </c:pt>
                <c:pt idx="1960">
                  <c:v>2010.2729999999999</c:v>
                </c:pt>
                <c:pt idx="1961">
                  <c:v>2010.2760000000001</c:v>
                </c:pt>
                <c:pt idx="1962">
                  <c:v>2010.278</c:v>
                </c:pt>
                <c:pt idx="1963">
                  <c:v>2010.28</c:v>
                </c:pt>
                <c:pt idx="1964">
                  <c:v>2010.2840000000001</c:v>
                </c:pt>
                <c:pt idx="1965">
                  <c:v>2010.29</c:v>
                </c:pt>
                <c:pt idx="1966">
                  <c:v>2010.2919999999999</c:v>
                </c:pt>
                <c:pt idx="1967">
                  <c:v>2010.2940000000001</c:v>
                </c:pt>
                <c:pt idx="1968">
                  <c:v>2010.297</c:v>
                </c:pt>
                <c:pt idx="1969">
                  <c:v>2010.299</c:v>
                </c:pt>
                <c:pt idx="1970">
                  <c:v>2010.3019999999999</c:v>
                </c:pt>
                <c:pt idx="1971">
                  <c:v>2010.3109999999999</c:v>
                </c:pt>
                <c:pt idx="1972">
                  <c:v>2010.3130000000001</c:v>
                </c:pt>
                <c:pt idx="1973">
                  <c:v>2010.317</c:v>
                </c:pt>
                <c:pt idx="1974">
                  <c:v>2010.32</c:v>
                </c:pt>
                <c:pt idx="1975">
                  <c:v>2010.3219999999999</c:v>
                </c:pt>
                <c:pt idx="1976">
                  <c:v>2010.325</c:v>
                </c:pt>
                <c:pt idx="1977">
                  <c:v>2010.327</c:v>
                </c:pt>
                <c:pt idx="1978">
                  <c:v>2010.33</c:v>
                </c:pt>
                <c:pt idx="1979">
                  <c:v>2010.3320000000001</c:v>
                </c:pt>
                <c:pt idx="1980">
                  <c:v>2010.335</c:v>
                </c:pt>
                <c:pt idx="1981">
                  <c:v>2010.338</c:v>
                </c:pt>
                <c:pt idx="1982">
                  <c:v>2010.3420000000001</c:v>
                </c:pt>
                <c:pt idx="1983">
                  <c:v>2010.35</c:v>
                </c:pt>
                <c:pt idx="1984">
                  <c:v>2010.3520000000001</c:v>
                </c:pt>
                <c:pt idx="1985">
                  <c:v>2010.355</c:v>
                </c:pt>
                <c:pt idx="1986">
                  <c:v>2010.357</c:v>
                </c:pt>
                <c:pt idx="1987">
                  <c:v>2010.36</c:v>
                </c:pt>
                <c:pt idx="1988">
                  <c:v>2010.366</c:v>
                </c:pt>
                <c:pt idx="1989">
                  <c:v>2010.3689999999999</c:v>
                </c:pt>
                <c:pt idx="1990">
                  <c:v>2010.3720000000001</c:v>
                </c:pt>
                <c:pt idx="1991">
                  <c:v>2010.374</c:v>
                </c:pt>
                <c:pt idx="1992">
                  <c:v>2010.376</c:v>
                </c:pt>
                <c:pt idx="1993">
                  <c:v>2010.3910000000001</c:v>
                </c:pt>
                <c:pt idx="1994">
                  <c:v>2010.394</c:v>
                </c:pt>
                <c:pt idx="1995">
                  <c:v>2010.396</c:v>
                </c:pt>
                <c:pt idx="1996">
                  <c:v>2010.3979999999999</c:v>
                </c:pt>
                <c:pt idx="1997">
                  <c:v>2010.405</c:v>
                </c:pt>
                <c:pt idx="1998">
                  <c:v>2010.4069999999999</c:v>
                </c:pt>
                <c:pt idx="1999">
                  <c:v>2010.4090000000001</c:v>
                </c:pt>
                <c:pt idx="2000">
                  <c:v>2010.413</c:v>
                </c:pt>
                <c:pt idx="2001">
                  <c:v>2010.414</c:v>
                </c:pt>
                <c:pt idx="2002">
                  <c:v>2010.4179999999999</c:v>
                </c:pt>
                <c:pt idx="2003">
                  <c:v>2010.421</c:v>
                </c:pt>
                <c:pt idx="2004">
                  <c:v>2010.4269999999999</c:v>
                </c:pt>
                <c:pt idx="2005">
                  <c:v>2010.4290000000001</c:v>
                </c:pt>
                <c:pt idx="2006">
                  <c:v>2010.431</c:v>
                </c:pt>
                <c:pt idx="2007">
                  <c:v>2010.4359999999999</c:v>
                </c:pt>
                <c:pt idx="2008">
                  <c:v>2010.4359999999999</c:v>
                </c:pt>
                <c:pt idx="2009">
                  <c:v>2010.46</c:v>
                </c:pt>
                <c:pt idx="2010">
                  <c:v>2010.4690000000001</c:v>
                </c:pt>
                <c:pt idx="2011">
                  <c:v>2010.4690000000001</c:v>
                </c:pt>
                <c:pt idx="2012">
                  <c:v>2010.473</c:v>
                </c:pt>
                <c:pt idx="2013">
                  <c:v>2010.4749999999999</c:v>
                </c:pt>
                <c:pt idx="2014">
                  <c:v>2010.479</c:v>
                </c:pt>
                <c:pt idx="2015">
                  <c:v>2010.481</c:v>
                </c:pt>
                <c:pt idx="2016">
                  <c:v>2010.4839999999999</c:v>
                </c:pt>
                <c:pt idx="2017">
                  <c:v>2010.4860000000001</c:v>
                </c:pt>
                <c:pt idx="2018">
                  <c:v>2010.4880000000001</c:v>
                </c:pt>
                <c:pt idx="2019">
                  <c:v>2010.491</c:v>
                </c:pt>
                <c:pt idx="2020">
                  <c:v>2010.4949999999999</c:v>
                </c:pt>
                <c:pt idx="2021">
                  <c:v>2010.5039999999999</c:v>
                </c:pt>
                <c:pt idx="2022">
                  <c:v>2010.5050000000001</c:v>
                </c:pt>
                <c:pt idx="2023">
                  <c:v>2010.508</c:v>
                </c:pt>
                <c:pt idx="2024">
                  <c:v>2010.511</c:v>
                </c:pt>
                <c:pt idx="2025">
                  <c:v>2010.5129999999999</c:v>
                </c:pt>
                <c:pt idx="2026">
                  <c:v>2010.5160000000001</c:v>
                </c:pt>
                <c:pt idx="2027">
                  <c:v>2010.52</c:v>
                </c:pt>
                <c:pt idx="2028">
                  <c:v>2010.521</c:v>
                </c:pt>
                <c:pt idx="2029">
                  <c:v>2010.5239999999999</c:v>
                </c:pt>
                <c:pt idx="2030">
                  <c:v>2010.527</c:v>
                </c:pt>
                <c:pt idx="2031">
                  <c:v>2010.5450000000001</c:v>
                </c:pt>
                <c:pt idx="2032">
                  <c:v>2010.548</c:v>
                </c:pt>
                <c:pt idx="2033">
                  <c:v>2010.55</c:v>
                </c:pt>
                <c:pt idx="2034">
                  <c:v>2010.5530000000001</c:v>
                </c:pt>
                <c:pt idx="2035">
                  <c:v>2010.5609999999999</c:v>
                </c:pt>
                <c:pt idx="2036">
                  <c:v>2010.5630000000001</c:v>
                </c:pt>
                <c:pt idx="2037">
                  <c:v>2010.5650000000001</c:v>
                </c:pt>
                <c:pt idx="2038">
                  <c:v>2010.568</c:v>
                </c:pt>
                <c:pt idx="2039">
                  <c:v>2010.5809999999999</c:v>
                </c:pt>
                <c:pt idx="2040">
                  <c:v>2010.5820000000001</c:v>
                </c:pt>
                <c:pt idx="2041">
                  <c:v>2010.585</c:v>
                </c:pt>
                <c:pt idx="2042">
                  <c:v>2010.59</c:v>
                </c:pt>
                <c:pt idx="2043">
                  <c:v>2010.596</c:v>
                </c:pt>
                <c:pt idx="2044">
                  <c:v>2010.598</c:v>
                </c:pt>
                <c:pt idx="2045">
                  <c:v>2010.6010000000001</c:v>
                </c:pt>
                <c:pt idx="2046">
                  <c:v>2010.605</c:v>
                </c:pt>
                <c:pt idx="2047">
                  <c:v>2010.607</c:v>
                </c:pt>
                <c:pt idx="2048">
                  <c:v>2010.6089999999999</c:v>
                </c:pt>
                <c:pt idx="2049">
                  <c:v>2010.6130000000001</c:v>
                </c:pt>
                <c:pt idx="2050">
                  <c:v>2010.644</c:v>
                </c:pt>
                <c:pt idx="2051">
                  <c:v>2010.6590000000001</c:v>
                </c:pt>
                <c:pt idx="2052">
                  <c:v>2010.6610000000001</c:v>
                </c:pt>
                <c:pt idx="2053">
                  <c:v>2010.665</c:v>
                </c:pt>
                <c:pt idx="2054">
                  <c:v>2010.6669999999999</c:v>
                </c:pt>
                <c:pt idx="2055">
                  <c:v>2010.673</c:v>
                </c:pt>
                <c:pt idx="2056">
                  <c:v>2010.6759999999999</c:v>
                </c:pt>
                <c:pt idx="2057">
                  <c:v>2010.6780000000001</c:v>
                </c:pt>
                <c:pt idx="2058">
                  <c:v>2010.68</c:v>
                </c:pt>
                <c:pt idx="2059">
                  <c:v>2010.684</c:v>
                </c:pt>
                <c:pt idx="2060">
                  <c:v>2010.6869999999999</c:v>
                </c:pt>
                <c:pt idx="2061">
                  <c:v>2010.6949999999999</c:v>
                </c:pt>
                <c:pt idx="2062">
                  <c:v>2010.6980000000001</c:v>
                </c:pt>
                <c:pt idx="2063">
                  <c:v>2010.7070000000001</c:v>
                </c:pt>
                <c:pt idx="2064">
                  <c:v>2010.7139999999999</c:v>
                </c:pt>
                <c:pt idx="2065">
                  <c:v>2010.722</c:v>
                </c:pt>
                <c:pt idx="2066">
                  <c:v>2010.7239999999999</c:v>
                </c:pt>
                <c:pt idx="2067">
                  <c:v>2010.7270000000001</c:v>
                </c:pt>
                <c:pt idx="2068">
                  <c:v>2010.73</c:v>
                </c:pt>
                <c:pt idx="2069">
                  <c:v>2010.7339999999999</c:v>
                </c:pt>
                <c:pt idx="2070">
                  <c:v>2010.742</c:v>
                </c:pt>
                <c:pt idx="2071">
                  <c:v>2010.7470000000001</c:v>
                </c:pt>
                <c:pt idx="2072">
                  <c:v>2010.75</c:v>
                </c:pt>
                <c:pt idx="2073">
                  <c:v>2010.751</c:v>
                </c:pt>
                <c:pt idx="2074">
                  <c:v>2010.7560000000001</c:v>
                </c:pt>
                <c:pt idx="2075">
                  <c:v>2010.758</c:v>
                </c:pt>
                <c:pt idx="2076">
                  <c:v>2010.76</c:v>
                </c:pt>
                <c:pt idx="2077">
                  <c:v>2010.7660000000001</c:v>
                </c:pt>
                <c:pt idx="2078">
                  <c:v>2010.769</c:v>
                </c:pt>
                <c:pt idx="2079">
                  <c:v>2010.7719999999999</c:v>
                </c:pt>
                <c:pt idx="2080">
                  <c:v>2010.7729999999999</c:v>
                </c:pt>
                <c:pt idx="2081">
                  <c:v>2010.7760000000001</c:v>
                </c:pt>
                <c:pt idx="2082">
                  <c:v>2010.78</c:v>
                </c:pt>
                <c:pt idx="2083">
                  <c:v>2010.7819999999999</c:v>
                </c:pt>
                <c:pt idx="2084">
                  <c:v>2010.7840000000001</c:v>
                </c:pt>
                <c:pt idx="2085">
                  <c:v>2010.788</c:v>
                </c:pt>
                <c:pt idx="2086">
                  <c:v>2010.7909999999999</c:v>
                </c:pt>
                <c:pt idx="2087">
                  <c:v>2010.7929999999999</c:v>
                </c:pt>
                <c:pt idx="2088">
                  <c:v>2010.797</c:v>
                </c:pt>
                <c:pt idx="2089">
                  <c:v>2010.798</c:v>
                </c:pt>
                <c:pt idx="2090">
                  <c:v>2010.8030000000001</c:v>
                </c:pt>
                <c:pt idx="2091">
                  <c:v>2010.8050000000001</c:v>
                </c:pt>
                <c:pt idx="2092">
                  <c:v>2010.806</c:v>
                </c:pt>
                <c:pt idx="2093">
                  <c:v>2010.817</c:v>
                </c:pt>
                <c:pt idx="2094">
                  <c:v>2010.817</c:v>
                </c:pt>
                <c:pt idx="2095">
                  <c:v>2010.82</c:v>
                </c:pt>
                <c:pt idx="2096">
                  <c:v>2010.8230000000001</c:v>
                </c:pt>
                <c:pt idx="2097">
                  <c:v>2010.827</c:v>
                </c:pt>
                <c:pt idx="2098">
                  <c:v>2010.828</c:v>
                </c:pt>
                <c:pt idx="2099">
                  <c:v>2010.8309999999999</c:v>
                </c:pt>
                <c:pt idx="2100">
                  <c:v>2010.8869999999999</c:v>
                </c:pt>
                <c:pt idx="2101">
                  <c:v>2010.8889999999999</c:v>
                </c:pt>
                <c:pt idx="2102">
                  <c:v>2010.8910000000001</c:v>
                </c:pt>
                <c:pt idx="2103">
                  <c:v>2010.894</c:v>
                </c:pt>
                <c:pt idx="2104">
                  <c:v>2010.8979999999999</c:v>
                </c:pt>
                <c:pt idx="2105">
                  <c:v>2010.9</c:v>
                </c:pt>
                <c:pt idx="2106">
                  <c:v>2010.904</c:v>
                </c:pt>
                <c:pt idx="2107">
                  <c:v>2010.9059999999999</c:v>
                </c:pt>
                <c:pt idx="2108">
                  <c:v>2010.9079999999999</c:v>
                </c:pt>
                <c:pt idx="2109">
                  <c:v>2010.9110000000001</c:v>
                </c:pt>
                <c:pt idx="2110">
                  <c:v>2010.913</c:v>
                </c:pt>
                <c:pt idx="2111">
                  <c:v>2010.9169999999999</c:v>
                </c:pt>
                <c:pt idx="2112">
                  <c:v>2010.9190000000001</c:v>
                </c:pt>
                <c:pt idx="2113">
                  <c:v>2010.921</c:v>
                </c:pt>
                <c:pt idx="2114">
                  <c:v>2010.924</c:v>
                </c:pt>
                <c:pt idx="2115">
                  <c:v>2010.9449999999999</c:v>
                </c:pt>
                <c:pt idx="2116">
                  <c:v>2010.9459999999999</c:v>
                </c:pt>
                <c:pt idx="2117">
                  <c:v>2010.95</c:v>
                </c:pt>
                <c:pt idx="2118">
                  <c:v>2010.953</c:v>
                </c:pt>
                <c:pt idx="2119">
                  <c:v>2010.954</c:v>
                </c:pt>
                <c:pt idx="2120">
                  <c:v>2010.961</c:v>
                </c:pt>
                <c:pt idx="2121">
                  <c:v>2010.963</c:v>
                </c:pt>
                <c:pt idx="2122">
                  <c:v>2010.9649999999999</c:v>
                </c:pt>
                <c:pt idx="2123">
                  <c:v>2010.9680000000001</c:v>
                </c:pt>
                <c:pt idx="2124">
                  <c:v>2010.972</c:v>
                </c:pt>
                <c:pt idx="2125">
                  <c:v>2010.9839999999999</c:v>
                </c:pt>
                <c:pt idx="2126">
                  <c:v>2010.9849999999999</c:v>
                </c:pt>
                <c:pt idx="2127">
                  <c:v>2010.9870000000001</c:v>
                </c:pt>
                <c:pt idx="2128">
                  <c:v>2010.99</c:v>
                </c:pt>
                <c:pt idx="2129">
                  <c:v>2010.9939999999999</c:v>
                </c:pt>
                <c:pt idx="2130">
                  <c:v>2010.9970000000001</c:v>
                </c:pt>
                <c:pt idx="2131">
                  <c:v>2010.998</c:v>
                </c:pt>
                <c:pt idx="2132">
                  <c:v>2011.0440000000001</c:v>
                </c:pt>
                <c:pt idx="2133">
                  <c:v>2011.0450000000001</c:v>
                </c:pt>
                <c:pt idx="2134">
                  <c:v>2011.047</c:v>
                </c:pt>
                <c:pt idx="2135">
                  <c:v>2011.05</c:v>
                </c:pt>
                <c:pt idx="2136">
                  <c:v>2011.0530000000001</c:v>
                </c:pt>
                <c:pt idx="2137">
                  <c:v>2011.056</c:v>
                </c:pt>
                <c:pt idx="2138">
                  <c:v>2011.058</c:v>
                </c:pt>
                <c:pt idx="2139">
                  <c:v>2011.0609999999999</c:v>
                </c:pt>
                <c:pt idx="2140">
                  <c:v>2011.0640000000001</c:v>
                </c:pt>
                <c:pt idx="2141">
                  <c:v>2011.067</c:v>
                </c:pt>
                <c:pt idx="2142">
                  <c:v>2011.069</c:v>
                </c:pt>
                <c:pt idx="2143">
                  <c:v>2011.079</c:v>
                </c:pt>
                <c:pt idx="2144">
                  <c:v>2011.08</c:v>
                </c:pt>
                <c:pt idx="2145">
                  <c:v>2011.0830000000001</c:v>
                </c:pt>
                <c:pt idx="2146">
                  <c:v>2011.087</c:v>
                </c:pt>
                <c:pt idx="2147">
                  <c:v>2011.0889999999999</c:v>
                </c:pt>
                <c:pt idx="2148">
                  <c:v>2011.1010000000001</c:v>
                </c:pt>
                <c:pt idx="2149">
                  <c:v>2011.1020000000001</c:v>
                </c:pt>
                <c:pt idx="2150">
                  <c:v>2011.105</c:v>
                </c:pt>
                <c:pt idx="2151">
                  <c:v>2011.1089999999999</c:v>
                </c:pt>
                <c:pt idx="2152">
                  <c:v>2011.1110000000001</c:v>
                </c:pt>
                <c:pt idx="2153">
                  <c:v>2011.115</c:v>
                </c:pt>
                <c:pt idx="2154">
                  <c:v>2011.116</c:v>
                </c:pt>
                <c:pt idx="2155">
                  <c:v>2011.12</c:v>
                </c:pt>
                <c:pt idx="2156">
                  <c:v>2011.1210000000001</c:v>
                </c:pt>
                <c:pt idx="2157">
                  <c:v>2011.124</c:v>
                </c:pt>
                <c:pt idx="2158">
                  <c:v>2011.127</c:v>
                </c:pt>
                <c:pt idx="2159">
                  <c:v>2011.135</c:v>
                </c:pt>
                <c:pt idx="2160">
                  <c:v>2011.135</c:v>
                </c:pt>
                <c:pt idx="2161">
                  <c:v>2011.1379999999999</c:v>
                </c:pt>
                <c:pt idx="2162">
                  <c:v>2011.1420000000001</c:v>
                </c:pt>
                <c:pt idx="2163">
                  <c:v>2011.143</c:v>
                </c:pt>
                <c:pt idx="2164">
                  <c:v>2011.146</c:v>
                </c:pt>
                <c:pt idx="2165">
                  <c:v>2011.15</c:v>
                </c:pt>
                <c:pt idx="2166">
                  <c:v>2011.1559999999999</c:v>
                </c:pt>
                <c:pt idx="2167">
                  <c:v>2011.1569999999999</c:v>
                </c:pt>
                <c:pt idx="2168">
                  <c:v>2011.16</c:v>
                </c:pt>
                <c:pt idx="2169">
                  <c:v>2011.163</c:v>
                </c:pt>
                <c:pt idx="2170">
                  <c:v>2011.1659999999999</c:v>
                </c:pt>
                <c:pt idx="2171">
                  <c:v>2011.1780000000001</c:v>
                </c:pt>
                <c:pt idx="2172">
                  <c:v>2011.18</c:v>
                </c:pt>
                <c:pt idx="2173">
                  <c:v>2011.182</c:v>
                </c:pt>
                <c:pt idx="2174">
                  <c:v>2011.184</c:v>
                </c:pt>
                <c:pt idx="2175">
                  <c:v>2011.192</c:v>
                </c:pt>
                <c:pt idx="2176">
                  <c:v>2011.193</c:v>
                </c:pt>
                <c:pt idx="2177">
                  <c:v>2011.1959999999999</c:v>
                </c:pt>
                <c:pt idx="2178">
                  <c:v>2011.1980000000001</c:v>
                </c:pt>
                <c:pt idx="2179">
                  <c:v>2011.202</c:v>
                </c:pt>
                <c:pt idx="2180">
                  <c:v>2011.251</c:v>
                </c:pt>
                <c:pt idx="2181">
                  <c:v>2011.2539999999999</c:v>
                </c:pt>
                <c:pt idx="2182">
                  <c:v>2011.2560000000001</c:v>
                </c:pt>
                <c:pt idx="2183">
                  <c:v>2011.2619999999999</c:v>
                </c:pt>
                <c:pt idx="2184">
                  <c:v>2011.2639999999999</c:v>
                </c:pt>
                <c:pt idx="2185">
                  <c:v>2011.268</c:v>
                </c:pt>
                <c:pt idx="2186">
                  <c:v>2011.27</c:v>
                </c:pt>
                <c:pt idx="2187">
                  <c:v>2011.2719999999999</c:v>
                </c:pt>
                <c:pt idx="2188">
                  <c:v>2011.2760000000001</c:v>
                </c:pt>
                <c:pt idx="2189">
                  <c:v>2011.279</c:v>
                </c:pt>
                <c:pt idx="2190">
                  <c:v>2011.2809999999999</c:v>
                </c:pt>
                <c:pt idx="2191">
                  <c:v>2011.29</c:v>
                </c:pt>
                <c:pt idx="2192">
                  <c:v>2011.2909999999999</c:v>
                </c:pt>
                <c:pt idx="2193">
                  <c:v>2011.2940000000001</c:v>
                </c:pt>
                <c:pt idx="2194">
                  <c:v>2011.297</c:v>
                </c:pt>
                <c:pt idx="2195">
                  <c:v>2011.299</c:v>
                </c:pt>
                <c:pt idx="2196">
                  <c:v>2011.3019999999999</c:v>
                </c:pt>
                <c:pt idx="2197">
                  <c:v>2011.306</c:v>
                </c:pt>
                <c:pt idx="2198">
                  <c:v>2011.308</c:v>
                </c:pt>
                <c:pt idx="2199">
                  <c:v>2011.31</c:v>
                </c:pt>
                <c:pt idx="2200">
                  <c:v>2011.3130000000001</c:v>
                </c:pt>
                <c:pt idx="2201">
                  <c:v>2011.316</c:v>
                </c:pt>
                <c:pt idx="2202">
                  <c:v>2011.319</c:v>
                </c:pt>
                <c:pt idx="2203">
                  <c:v>2011.3209999999999</c:v>
                </c:pt>
                <c:pt idx="2204">
                  <c:v>2011.325</c:v>
                </c:pt>
                <c:pt idx="2205">
                  <c:v>2011.329</c:v>
                </c:pt>
                <c:pt idx="2206">
                  <c:v>2011.33</c:v>
                </c:pt>
                <c:pt idx="2207">
                  <c:v>2011.3320000000001</c:v>
                </c:pt>
                <c:pt idx="2208">
                  <c:v>2011.335</c:v>
                </c:pt>
                <c:pt idx="2209">
                  <c:v>2011.338</c:v>
                </c:pt>
                <c:pt idx="2210">
                  <c:v>2011.3440000000001</c:v>
                </c:pt>
                <c:pt idx="2211">
                  <c:v>2011.348</c:v>
                </c:pt>
                <c:pt idx="2212">
                  <c:v>2011.3489999999999</c:v>
                </c:pt>
                <c:pt idx="2213">
                  <c:v>2011.3520000000001</c:v>
                </c:pt>
                <c:pt idx="2214">
                  <c:v>2011.354</c:v>
                </c:pt>
                <c:pt idx="2215">
                  <c:v>2011.3589999999999</c:v>
                </c:pt>
                <c:pt idx="2216">
                  <c:v>2011.3610000000001</c:v>
                </c:pt>
                <c:pt idx="2217">
                  <c:v>2011.364</c:v>
                </c:pt>
                <c:pt idx="2218">
                  <c:v>2011.367</c:v>
                </c:pt>
                <c:pt idx="2219">
                  <c:v>2011.3679999999999</c:v>
                </c:pt>
                <c:pt idx="2220">
                  <c:v>2011.3710000000001</c:v>
                </c:pt>
                <c:pt idx="2221">
                  <c:v>2011.374</c:v>
                </c:pt>
                <c:pt idx="2222">
                  <c:v>2011.376</c:v>
                </c:pt>
                <c:pt idx="2223">
                  <c:v>2011.3810000000001</c:v>
                </c:pt>
                <c:pt idx="2224">
                  <c:v>2011.3820000000001</c:v>
                </c:pt>
                <c:pt idx="2225">
                  <c:v>2011.384</c:v>
                </c:pt>
                <c:pt idx="2226">
                  <c:v>2011.3869999999999</c:v>
                </c:pt>
                <c:pt idx="2227">
                  <c:v>2011.39</c:v>
                </c:pt>
                <c:pt idx="2228">
                  <c:v>2011.393</c:v>
                </c:pt>
                <c:pt idx="2229">
                  <c:v>2011.395</c:v>
                </c:pt>
                <c:pt idx="2230">
                  <c:v>2011.3979999999999</c:v>
                </c:pt>
                <c:pt idx="2231">
                  <c:v>2011.4059999999999</c:v>
                </c:pt>
                <c:pt idx="2232">
                  <c:v>2011.4069999999999</c:v>
                </c:pt>
                <c:pt idx="2233">
                  <c:v>2011.4090000000001</c:v>
                </c:pt>
                <c:pt idx="2234">
                  <c:v>2011.412</c:v>
                </c:pt>
                <c:pt idx="2235">
                  <c:v>2011.414</c:v>
                </c:pt>
                <c:pt idx="2236">
                  <c:v>2011.4179999999999</c:v>
                </c:pt>
                <c:pt idx="2237">
                  <c:v>2011.42</c:v>
                </c:pt>
                <c:pt idx="2238">
                  <c:v>2011.424</c:v>
                </c:pt>
                <c:pt idx="2239">
                  <c:v>2011.425</c:v>
                </c:pt>
                <c:pt idx="2240">
                  <c:v>2011.4280000000001</c:v>
                </c:pt>
                <c:pt idx="2241">
                  <c:v>2011.431</c:v>
                </c:pt>
                <c:pt idx="2242">
                  <c:v>2011.434</c:v>
                </c:pt>
                <c:pt idx="2243">
                  <c:v>2011.443</c:v>
                </c:pt>
                <c:pt idx="2244">
                  <c:v>2011.4449999999999</c:v>
                </c:pt>
                <c:pt idx="2245">
                  <c:v>2011.4469999999999</c:v>
                </c:pt>
                <c:pt idx="2246">
                  <c:v>2011.45</c:v>
                </c:pt>
                <c:pt idx="2247">
                  <c:v>2011.453</c:v>
                </c:pt>
                <c:pt idx="2248">
                  <c:v>2011.4570000000001</c:v>
                </c:pt>
                <c:pt idx="2249">
                  <c:v>2011.4580000000001</c:v>
                </c:pt>
                <c:pt idx="2250">
                  <c:v>2011.461</c:v>
                </c:pt>
                <c:pt idx="2251">
                  <c:v>2011.4639999999999</c:v>
                </c:pt>
                <c:pt idx="2252">
                  <c:v>2011.4670000000001</c:v>
                </c:pt>
                <c:pt idx="2253">
                  <c:v>2011.4690000000001</c:v>
                </c:pt>
                <c:pt idx="2254">
                  <c:v>2011.472</c:v>
                </c:pt>
                <c:pt idx="2255">
                  <c:v>2011.4749999999999</c:v>
                </c:pt>
                <c:pt idx="2256">
                  <c:v>2011.6410000000001</c:v>
                </c:pt>
                <c:pt idx="2257">
                  <c:v>2011.646</c:v>
                </c:pt>
                <c:pt idx="2258">
                  <c:v>2011.6469999999999</c:v>
                </c:pt>
                <c:pt idx="2259">
                  <c:v>2011.6569999999999</c:v>
                </c:pt>
                <c:pt idx="2260">
                  <c:v>2011.66</c:v>
                </c:pt>
                <c:pt idx="2261">
                  <c:v>2011.6610000000001</c:v>
                </c:pt>
                <c:pt idx="2262">
                  <c:v>2011.6679999999999</c:v>
                </c:pt>
                <c:pt idx="2263">
                  <c:v>2011.67</c:v>
                </c:pt>
                <c:pt idx="2264">
                  <c:v>2011.672</c:v>
                </c:pt>
                <c:pt idx="2265">
                  <c:v>2011.675</c:v>
                </c:pt>
                <c:pt idx="2266">
                  <c:v>2011.6780000000001</c:v>
                </c:pt>
                <c:pt idx="2267">
                  <c:v>2011.68</c:v>
                </c:pt>
                <c:pt idx="2268">
                  <c:v>2011.683</c:v>
                </c:pt>
                <c:pt idx="2269">
                  <c:v>2011.693</c:v>
                </c:pt>
                <c:pt idx="2270">
                  <c:v>2011.694</c:v>
                </c:pt>
                <c:pt idx="2271">
                  <c:v>2011.6969999999999</c:v>
                </c:pt>
                <c:pt idx="2272">
                  <c:v>2011.6990000000001</c:v>
                </c:pt>
                <c:pt idx="2273">
                  <c:v>2011.702</c:v>
                </c:pt>
                <c:pt idx="2274">
                  <c:v>2011.712</c:v>
                </c:pt>
                <c:pt idx="2275">
                  <c:v>2011.713</c:v>
                </c:pt>
                <c:pt idx="2276">
                  <c:v>2011.7159999999999</c:v>
                </c:pt>
                <c:pt idx="2277">
                  <c:v>2011.7190000000001</c:v>
                </c:pt>
                <c:pt idx="2278">
                  <c:v>2011.721</c:v>
                </c:pt>
                <c:pt idx="2279">
                  <c:v>2011.7239999999999</c:v>
                </c:pt>
                <c:pt idx="2280">
                  <c:v>2011.731</c:v>
                </c:pt>
                <c:pt idx="2281">
                  <c:v>2011.732</c:v>
                </c:pt>
                <c:pt idx="2282">
                  <c:v>2011.7349999999999</c:v>
                </c:pt>
                <c:pt idx="2283">
                  <c:v>2011.7380000000001</c:v>
                </c:pt>
                <c:pt idx="2284">
                  <c:v>2011.741</c:v>
                </c:pt>
                <c:pt idx="2285">
                  <c:v>2011.7429999999999</c:v>
                </c:pt>
                <c:pt idx="2286">
                  <c:v>2011.7460000000001</c:v>
                </c:pt>
                <c:pt idx="2287">
                  <c:v>2011.749</c:v>
                </c:pt>
                <c:pt idx="2288">
                  <c:v>2011.751</c:v>
                </c:pt>
                <c:pt idx="2289">
                  <c:v>2011.7539999999999</c:v>
                </c:pt>
                <c:pt idx="2290">
                  <c:v>2011.7570000000001</c:v>
                </c:pt>
                <c:pt idx="2291">
                  <c:v>2011.76</c:v>
                </c:pt>
                <c:pt idx="2292">
                  <c:v>2011.7619999999999</c:v>
                </c:pt>
                <c:pt idx="2293">
                  <c:v>2011.7650000000001</c:v>
                </c:pt>
                <c:pt idx="2294">
                  <c:v>2011.768</c:v>
                </c:pt>
                <c:pt idx="2295">
                  <c:v>2011.771</c:v>
                </c:pt>
                <c:pt idx="2296">
                  <c:v>2011.7750000000001</c:v>
                </c:pt>
                <c:pt idx="2297">
                  <c:v>2011.7760000000001</c:v>
                </c:pt>
                <c:pt idx="2298">
                  <c:v>2011.779</c:v>
                </c:pt>
                <c:pt idx="2299">
                  <c:v>2011.788</c:v>
                </c:pt>
                <c:pt idx="2300">
                  <c:v>2011.79</c:v>
                </c:pt>
                <c:pt idx="2301">
                  <c:v>2011.7929999999999</c:v>
                </c:pt>
                <c:pt idx="2302">
                  <c:v>2011.7950000000001</c:v>
                </c:pt>
                <c:pt idx="2303">
                  <c:v>2011.799</c:v>
                </c:pt>
                <c:pt idx="2304">
                  <c:v>2011.8040000000001</c:v>
                </c:pt>
                <c:pt idx="2305">
                  <c:v>2011.806</c:v>
                </c:pt>
                <c:pt idx="2306">
                  <c:v>2011.809</c:v>
                </c:pt>
                <c:pt idx="2307">
                  <c:v>2011.8119999999999</c:v>
                </c:pt>
                <c:pt idx="2308">
                  <c:v>2011.8150000000001</c:v>
                </c:pt>
                <c:pt idx="2309">
                  <c:v>2011.817</c:v>
                </c:pt>
                <c:pt idx="2310">
                  <c:v>2011.82</c:v>
                </c:pt>
                <c:pt idx="2311">
                  <c:v>2011.8330000000001</c:v>
                </c:pt>
                <c:pt idx="2312">
                  <c:v>2011.8340000000001</c:v>
                </c:pt>
                <c:pt idx="2313">
                  <c:v>2011.836</c:v>
                </c:pt>
                <c:pt idx="2314">
                  <c:v>2011.8389999999999</c:v>
                </c:pt>
                <c:pt idx="2315">
                  <c:v>2011.8430000000001</c:v>
                </c:pt>
                <c:pt idx="2316">
                  <c:v>2011.845</c:v>
                </c:pt>
                <c:pt idx="2317">
                  <c:v>2011.847</c:v>
                </c:pt>
                <c:pt idx="2318">
                  <c:v>2011.8510000000001</c:v>
                </c:pt>
                <c:pt idx="2319">
                  <c:v>2011.8530000000001</c:v>
                </c:pt>
                <c:pt idx="2320">
                  <c:v>2011.8579999999999</c:v>
                </c:pt>
                <c:pt idx="2321">
                  <c:v>2011.8630000000001</c:v>
                </c:pt>
                <c:pt idx="2322">
                  <c:v>2011.866</c:v>
                </c:pt>
                <c:pt idx="2323">
                  <c:v>2011.867</c:v>
                </c:pt>
                <c:pt idx="2324">
                  <c:v>2011.8689999999999</c:v>
                </c:pt>
                <c:pt idx="2325">
                  <c:v>2011.8720000000001</c:v>
                </c:pt>
                <c:pt idx="2326">
                  <c:v>2011.875</c:v>
                </c:pt>
                <c:pt idx="2327">
                  <c:v>2011.8789999999999</c:v>
                </c:pt>
                <c:pt idx="2328">
                  <c:v>2011.88</c:v>
                </c:pt>
                <c:pt idx="2329">
                  <c:v>2011.884</c:v>
                </c:pt>
                <c:pt idx="2330">
                  <c:v>2011.886</c:v>
                </c:pt>
                <c:pt idx="2331">
                  <c:v>2011.8889999999999</c:v>
                </c:pt>
                <c:pt idx="2332">
                  <c:v>2011.893</c:v>
                </c:pt>
                <c:pt idx="2333">
                  <c:v>2011.895</c:v>
                </c:pt>
                <c:pt idx="2334">
                  <c:v>2011.905</c:v>
                </c:pt>
                <c:pt idx="2335">
                  <c:v>2011.9069999999999</c:v>
                </c:pt>
                <c:pt idx="2336">
                  <c:v>2011.9079999999999</c:v>
                </c:pt>
                <c:pt idx="2337">
                  <c:v>2011.9110000000001</c:v>
                </c:pt>
                <c:pt idx="2338">
                  <c:v>2011.914</c:v>
                </c:pt>
                <c:pt idx="2339">
                  <c:v>2011.9169999999999</c:v>
                </c:pt>
                <c:pt idx="2340">
                  <c:v>2011.9190000000001</c:v>
                </c:pt>
                <c:pt idx="2341">
                  <c:v>2011.922</c:v>
                </c:pt>
                <c:pt idx="2342">
                  <c:v>2011.942</c:v>
                </c:pt>
                <c:pt idx="2343">
                  <c:v>2011.944</c:v>
                </c:pt>
                <c:pt idx="2344">
                  <c:v>2011.9459999999999</c:v>
                </c:pt>
                <c:pt idx="2345">
                  <c:v>2011.9490000000001</c:v>
                </c:pt>
                <c:pt idx="2346">
                  <c:v>2011.952</c:v>
                </c:pt>
                <c:pt idx="2347">
                  <c:v>2011.954</c:v>
                </c:pt>
                <c:pt idx="2348">
                  <c:v>2011.9580000000001</c:v>
                </c:pt>
                <c:pt idx="2349">
                  <c:v>2011.96</c:v>
                </c:pt>
                <c:pt idx="2350">
                  <c:v>2011.963</c:v>
                </c:pt>
                <c:pt idx="2351">
                  <c:v>2011.9649999999999</c:v>
                </c:pt>
                <c:pt idx="2352">
                  <c:v>2011.9690000000001</c:v>
                </c:pt>
                <c:pt idx="2353">
                  <c:v>2011.971</c:v>
                </c:pt>
                <c:pt idx="2354">
                  <c:v>2011.981</c:v>
                </c:pt>
                <c:pt idx="2355">
                  <c:v>2011.9829999999999</c:v>
                </c:pt>
                <c:pt idx="2356">
                  <c:v>2011.9839999999999</c:v>
                </c:pt>
                <c:pt idx="2357">
                  <c:v>2011.9870000000001</c:v>
                </c:pt>
                <c:pt idx="2358">
                  <c:v>2011.99</c:v>
                </c:pt>
                <c:pt idx="2359">
                  <c:v>2011.9929999999999</c:v>
                </c:pt>
                <c:pt idx="2360">
                  <c:v>2011.9960000000001</c:v>
                </c:pt>
                <c:pt idx="2361">
                  <c:v>2011.998</c:v>
                </c:pt>
                <c:pt idx="2362">
                  <c:v>2012.153</c:v>
                </c:pt>
                <c:pt idx="2363">
                  <c:v>2012.154</c:v>
                </c:pt>
                <c:pt idx="2364">
                  <c:v>2012.1579999999999</c:v>
                </c:pt>
                <c:pt idx="2365">
                  <c:v>2012.16</c:v>
                </c:pt>
                <c:pt idx="2366">
                  <c:v>2012.163</c:v>
                </c:pt>
                <c:pt idx="2367">
                  <c:v>2012.172</c:v>
                </c:pt>
                <c:pt idx="2368">
                  <c:v>2012.174</c:v>
                </c:pt>
                <c:pt idx="2369">
                  <c:v>2012.1759999999999</c:v>
                </c:pt>
                <c:pt idx="2370">
                  <c:v>2012.1790000000001</c:v>
                </c:pt>
                <c:pt idx="2371">
                  <c:v>2012.182</c:v>
                </c:pt>
                <c:pt idx="2372">
                  <c:v>2012.191</c:v>
                </c:pt>
                <c:pt idx="2373">
                  <c:v>2012.193</c:v>
                </c:pt>
                <c:pt idx="2374">
                  <c:v>2012.1949999999999</c:v>
                </c:pt>
                <c:pt idx="2375">
                  <c:v>2012.1980000000001</c:v>
                </c:pt>
                <c:pt idx="2376">
                  <c:v>2012.201</c:v>
                </c:pt>
                <c:pt idx="2377">
                  <c:v>2012.2080000000001</c:v>
                </c:pt>
                <c:pt idx="2378">
                  <c:v>2012.2090000000001</c:v>
                </c:pt>
                <c:pt idx="2379">
                  <c:v>2012.212</c:v>
                </c:pt>
                <c:pt idx="2380">
                  <c:v>2012.2149999999999</c:v>
                </c:pt>
                <c:pt idx="2381">
                  <c:v>2012.2170000000001</c:v>
                </c:pt>
                <c:pt idx="2382">
                  <c:v>2012.22</c:v>
                </c:pt>
                <c:pt idx="2383">
                  <c:v>2012.268</c:v>
                </c:pt>
                <c:pt idx="2384">
                  <c:v>2012.27</c:v>
                </c:pt>
                <c:pt idx="2385">
                  <c:v>2012.2719999999999</c:v>
                </c:pt>
                <c:pt idx="2386">
                  <c:v>2012.2750000000001</c:v>
                </c:pt>
                <c:pt idx="2387">
                  <c:v>2012.278</c:v>
                </c:pt>
                <c:pt idx="2388">
                  <c:v>2012.28</c:v>
                </c:pt>
                <c:pt idx="2389">
                  <c:v>2012.2840000000001</c:v>
                </c:pt>
                <c:pt idx="2390">
                  <c:v>2012.287</c:v>
                </c:pt>
                <c:pt idx="2391">
                  <c:v>2012.288</c:v>
                </c:pt>
                <c:pt idx="2392">
                  <c:v>2012.2909999999999</c:v>
                </c:pt>
                <c:pt idx="2393">
                  <c:v>2012.2940000000001</c:v>
                </c:pt>
                <c:pt idx="2394">
                  <c:v>2012.297</c:v>
                </c:pt>
                <c:pt idx="2395">
                  <c:v>2012.306</c:v>
                </c:pt>
                <c:pt idx="2396">
                  <c:v>2012.308</c:v>
                </c:pt>
                <c:pt idx="2397">
                  <c:v>2012.31</c:v>
                </c:pt>
                <c:pt idx="2398">
                  <c:v>2012.3130000000001</c:v>
                </c:pt>
                <c:pt idx="2399">
                  <c:v>2012.32</c:v>
                </c:pt>
                <c:pt idx="2400">
                  <c:v>2012.3209999999999</c:v>
                </c:pt>
                <c:pt idx="2401">
                  <c:v>2012.3240000000001</c:v>
                </c:pt>
                <c:pt idx="2402">
                  <c:v>2012.327</c:v>
                </c:pt>
                <c:pt idx="2403">
                  <c:v>2012.3309999999999</c:v>
                </c:pt>
                <c:pt idx="2404">
                  <c:v>2012.3320000000001</c:v>
                </c:pt>
                <c:pt idx="2405">
                  <c:v>2012.335</c:v>
                </c:pt>
                <c:pt idx="2406">
                  <c:v>2012.347</c:v>
                </c:pt>
                <c:pt idx="2407">
                  <c:v>2012.3489999999999</c:v>
                </c:pt>
                <c:pt idx="2408">
                  <c:v>2012.3510000000001</c:v>
                </c:pt>
                <c:pt idx="2409">
                  <c:v>2012.354</c:v>
                </c:pt>
                <c:pt idx="2410">
                  <c:v>2012.3579999999999</c:v>
                </c:pt>
                <c:pt idx="2411">
                  <c:v>2012.3620000000001</c:v>
                </c:pt>
                <c:pt idx="2412">
                  <c:v>2012.3630000000001</c:v>
                </c:pt>
                <c:pt idx="2413">
                  <c:v>2012.365</c:v>
                </c:pt>
                <c:pt idx="2414">
                  <c:v>2012.3689999999999</c:v>
                </c:pt>
                <c:pt idx="2415">
                  <c:v>2012.3710000000001</c:v>
                </c:pt>
                <c:pt idx="2416">
                  <c:v>2012.373</c:v>
                </c:pt>
                <c:pt idx="2417">
                  <c:v>2012.383</c:v>
                </c:pt>
                <c:pt idx="2418">
                  <c:v>2012.384</c:v>
                </c:pt>
                <c:pt idx="2419">
                  <c:v>2012.3869999999999</c:v>
                </c:pt>
                <c:pt idx="2420">
                  <c:v>2012.39</c:v>
                </c:pt>
                <c:pt idx="2421">
                  <c:v>2012.394</c:v>
                </c:pt>
                <c:pt idx="2422">
                  <c:v>2012.395</c:v>
                </c:pt>
                <c:pt idx="2423">
                  <c:v>2012.4010000000001</c:v>
                </c:pt>
                <c:pt idx="2424">
                  <c:v>2012.4010000000001</c:v>
                </c:pt>
                <c:pt idx="2425">
                  <c:v>2012.404</c:v>
                </c:pt>
                <c:pt idx="2426">
                  <c:v>2012.4059999999999</c:v>
                </c:pt>
                <c:pt idx="2427">
                  <c:v>2012.4090000000001</c:v>
                </c:pt>
                <c:pt idx="2428">
                  <c:v>2012.412</c:v>
                </c:pt>
                <c:pt idx="2429">
                  <c:v>2012.414</c:v>
                </c:pt>
                <c:pt idx="2430">
                  <c:v>2012.42</c:v>
                </c:pt>
                <c:pt idx="2431">
                  <c:v>2012.42</c:v>
                </c:pt>
                <c:pt idx="2432">
                  <c:v>2012.423</c:v>
                </c:pt>
                <c:pt idx="2433">
                  <c:v>2012.4259999999999</c:v>
                </c:pt>
                <c:pt idx="2434">
                  <c:v>2012.4290000000001</c:v>
                </c:pt>
                <c:pt idx="2435">
                  <c:v>2012.431</c:v>
                </c:pt>
                <c:pt idx="2436">
                  <c:v>2012.4349999999999</c:v>
                </c:pt>
                <c:pt idx="2437">
                  <c:v>2012.443</c:v>
                </c:pt>
                <c:pt idx="2438">
                  <c:v>2012.4459999999999</c:v>
                </c:pt>
                <c:pt idx="2439">
                  <c:v>2012.4469999999999</c:v>
                </c:pt>
                <c:pt idx="2440">
                  <c:v>2012.45</c:v>
                </c:pt>
                <c:pt idx="2441">
                  <c:v>2012.453</c:v>
                </c:pt>
                <c:pt idx="2442">
                  <c:v>2012.4580000000001</c:v>
                </c:pt>
                <c:pt idx="2443">
                  <c:v>2012.461</c:v>
                </c:pt>
                <c:pt idx="2444">
                  <c:v>2012.4649999999999</c:v>
                </c:pt>
                <c:pt idx="2445">
                  <c:v>2012.4670000000001</c:v>
                </c:pt>
                <c:pt idx="2446">
                  <c:v>2012.4690000000001</c:v>
                </c:pt>
                <c:pt idx="2447">
                  <c:v>2012.4760000000001</c:v>
                </c:pt>
                <c:pt idx="2448">
                  <c:v>2012.4780000000001</c:v>
                </c:pt>
                <c:pt idx="2449">
                  <c:v>2012.48</c:v>
                </c:pt>
                <c:pt idx="2450">
                  <c:v>2012.4829999999999</c:v>
                </c:pt>
                <c:pt idx="2451">
                  <c:v>2012.4860000000001</c:v>
                </c:pt>
                <c:pt idx="2452">
                  <c:v>2012.489</c:v>
                </c:pt>
                <c:pt idx="2453">
                  <c:v>2012.491</c:v>
                </c:pt>
                <c:pt idx="2454">
                  <c:v>2012.4960000000001</c:v>
                </c:pt>
                <c:pt idx="2455">
                  <c:v>2012.5029999999999</c:v>
                </c:pt>
                <c:pt idx="2456">
                  <c:v>2012.5050000000001</c:v>
                </c:pt>
                <c:pt idx="2457">
                  <c:v>2012.508</c:v>
                </c:pt>
                <c:pt idx="2458">
                  <c:v>2012.511</c:v>
                </c:pt>
                <c:pt idx="2459">
                  <c:v>2012.5129999999999</c:v>
                </c:pt>
                <c:pt idx="2460">
                  <c:v>2012.5170000000001</c:v>
                </c:pt>
                <c:pt idx="2461">
                  <c:v>2012.52</c:v>
                </c:pt>
                <c:pt idx="2462">
                  <c:v>2012.521</c:v>
                </c:pt>
                <c:pt idx="2463">
                  <c:v>2012.5239999999999</c:v>
                </c:pt>
                <c:pt idx="2464">
                  <c:v>2012.527</c:v>
                </c:pt>
                <c:pt idx="2465">
                  <c:v>2012.53</c:v>
                </c:pt>
                <c:pt idx="2466">
                  <c:v>2012.5419999999999</c:v>
                </c:pt>
                <c:pt idx="2467">
                  <c:v>2012.5440000000001</c:v>
                </c:pt>
                <c:pt idx="2468">
                  <c:v>2012.546</c:v>
                </c:pt>
                <c:pt idx="2469">
                  <c:v>2012.549</c:v>
                </c:pt>
                <c:pt idx="2470">
                  <c:v>2012.5509999999999</c:v>
                </c:pt>
                <c:pt idx="2471">
                  <c:v>2012.5540000000001</c:v>
                </c:pt>
                <c:pt idx="2472">
                  <c:v>2012.558</c:v>
                </c:pt>
                <c:pt idx="2473">
                  <c:v>2012.56</c:v>
                </c:pt>
                <c:pt idx="2474">
                  <c:v>2012.5630000000001</c:v>
                </c:pt>
                <c:pt idx="2475">
                  <c:v>2012.5740000000001</c:v>
                </c:pt>
                <c:pt idx="2476">
                  <c:v>2012.576</c:v>
                </c:pt>
                <c:pt idx="2477">
                  <c:v>2012.58</c:v>
                </c:pt>
                <c:pt idx="2478">
                  <c:v>2012.5840000000001</c:v>
                </c:pt>
                <c:pt idx="2479">
                  <c:v>2012.585</c:v>
                </c:pt>
                <c:pt idx="2480">
                  <c:v>2012.5889999999999</c:v>
                </c:pt>
                <c:pt idx="2481">
                  <c:v>2012.5909999999999</c:v>
                </c:pt>
                <c:pt idx="2482">
                  <c:v>2012.5930000000001</c:v>
                </c:pt>
                <c:pt idx="2483">
                  <c:v>2012.595</c:v>
                </c:pt>
                <c:pt idx="2484">
                  <c:v>2012.598</c:v>
                </c:pt>
                <c:pt idx="2485">
                  <c:v>2012.6010000000001</c:v>
                </c:pt>
                <c:pt idx="2486">
                  <c:v>2012.604</c:v>
                </c:pt>
                <c:pt idx="2487">
                  <c:v>2012.614</c:v>
                </c:pt>
                <c:pt idx="2488">
                  <c:v>2012.615</c:v>
                </c:pt>
                <c:pt idx="2489">
                  <c:v>2012.617</c:v>
                </c:pt>
                <c:pt idx="2490">
                  <c:v>2012.6210000000001</c:v>
                </c:pt>
                <c:pt idx="2491">
                  <c:v>2012.627</c:v>
                </c:pt>
                <c:pt idx="2492">
                  <c:v>2012.6279999999999</c:v>
                </c:pt>
                <c:pt idx="2493">
                  <c:v>2012.6310000000001</c:v>
                </c:pt>
                <c:pt idx="2494">
                  <c:v>2012.634</c:v>
                </c:pt>
                <c:pt idx="2495">
                  <c:v>2012.636</c:v>
                </c:pt>
                <c:pt idx="2496">
                  <c:v>2012.6389999999999</c:v>
                </c:pt>
                <c:pt idx="2497">
                  <c:v>2012.6420000000001</c:v>
                </c:pt>
                <c:pt idx="2498">
                  <c:v>2012.645</c:v>
                </c:pt>
                <c:pt idx="2499">
                  <c:v>2012.654</c:v>
                </c:pt>
                <c:pt idx="2500">
                  <c:v>2012.6559999999999</c:v>
                </c:pt>
                <c:pt idx="2501">
                  <c:v>2012.674</c:v>
                </c:pt>
                <c:pt idx="2502">
                  <c:v>2012.675</c:v>
                </c:pt>
                <c:pt idx="2503">
                  <c:v>2012.6780000000001</c:v>
                </c:pt>
                <c:pt idx="2504">
                  <c:v>2012.681</c:v>
                </c:pt>
                <c:pt idx="2505">
                  <c:v>2012.6890000000001</c:v>
                </c:pt>
                <c:pt idx="2506">
                  <c:v>2012.693</c:v>
                </c:pt>
                <c:pt idx="2507">
                  <c:v>2012.694</c:v>
                </c:pt>
                <c:pt idx="2508">
                  <c:v>2012.6969999999999</c:v>
                </c:pt>
                <c:pt idx="2509">
                  <c:v>2012.6990000000001</c:v>
                </c:pt>
                <c:pt idx="2510">
                  <c:v>2012.704</c:v>
                </c:pt>
                <c:pt idx="2511">
                  <c:v>2012.7049999999999</c:v>
                </c:pt>
                <c:pt idx="2512">
                  <c:v>2012.7090000000001</c:v>
                </c:pt>
                <c:pt idx="2513">
                  <c:v>2012.71</c:v>
                </c:pt>
                <c:pt idx="2514">
                  <c:v>2012.713</c:v>
                </c:pt>
                <c:pt idx="2515">
                  <c:v>2012.7159999999999</c:v>
                </c:pt>
                <c:pt idx="2516">
                  <c:v>2012.721</c:v>
                </c:pt>
                <c:pt idx="2517">
                  <c:v>2012.7280000000001</c:v>
                </c:pt>
                <c:pt idx="2518">
                  <c:v>2012.73</c:v>
                </c:pt>
                <c:pt idx="2519">
                  <c:v>2012.732</c:v>
                </c:pt>
                <c:pt idx="2520">
                  <c:v>2012.7349999999999</c:v>
                </c:pt>
                <c:pt idx="2521">
                  <c:v>2012.7380000000001</c:v>
                </c:pt>
                <c:pt idx="2522">
                  <c:v>2012.742</c:v>
                </c:pt>
                <c:pt idx="2523">
                  <c:v>2012.7429999999999</c:v>
                </c:pt>
                <c:pt idx="2524">
                  <c:v>2012.7460000000001</c:v>
                </c:pt>
                <c:pt idx="2525">
                  <c:v>2012.749</c:v>
                </c:pt>
                <c:pt idx="2526">
                  <c:v>2012.752</c:v>
                </c:pt>
                <c:pt idx="2527">
                  <c:v>2012.7539999999999</c:v>
                </c:pt>
                <c:pt idx="2528">
                  <c:v>2012.758</c:v>
                </c:pt>
                <c:pt idx="2529">
                  <c:v>2012.769</c:v>
                </c:pt>
                <c:pt idx="2530">
                  <c:v>2012.771</c:v>
                </c:pt>
                <c:pt idx="2531">
                  <c:v>2012.7729999999999</c:v>
                </c:pt>
                <c:pt idx="2532">
                  <c:v>2012.7760000000001</c:v>
                </c:pt>
                <c:pt idx="2533">
                  <c:v>2012.779</c:v>
                </c:pt>
                <c:pt idx="2534">
                  <c:v>2012.7829999999999</c:v>
                </c:pt>
                <c:pt idx="2535">
                  <c:v>2012.7840000000001</c:v>
                </c:pt>
                <c:pt idx="2536">
                  <c:v>2012.787</c:v>
                </c:pt>
                <c:pt idx="2537">
                  <c:v>2012.79</c:v>
                </c:pt>
                <c:pt idx="2538">
                  <c:v>2012.7929999999999</c:v>
                </c:pt>
                <c:pt idx="2539">
                  <c:v>2012.7950000000001</c:v>
                </c:pt>
                <c:pt idx="2540">
                  <c:v>2012.8050000000001</c:v>
                </c:pt>
                <c:pt idx="2541">
                  <c:v>2012.806</c:v>
                </c:pt>
                <c:pt idx="2542">
                  <c:v>2012.809</c:v>
                </c:pt>
                <c:pt idx="2543">
                  <c:v>2012.8119999999999</c:v>
                </c:pt>
                <c:pt idx="2544">
                  <c:v>2012.8150000000001</c:v>
                </c:pt>
                <c:pt idx="2545">
                  <c:v>2012.817</c:v>
                </c:pt>
                <c:pt idx="2546">
                  <c:v>2012.8209999999999</c:v>
                </c:pt>
                <c:pt idx="2547">
                  <c:v>2012.8230000000001</c:v>
                </c:pt>
                <c:pt idx="2548">
                  <c:v>2012.825</c:v>
                </c:pt>
                <c:pt idx="2549">
                  <c:v>2012.828</c:v>
                </c:pt>
                <c:pt idx="2550">
                  <c:v>2012.8309999999999</c:v>
                </c:pt>
                <c:pt idx="2551">
                  <c:v>2012.8340000000001</c:v>
                </c:pt>
                <c:pt idx="2552">
                  <c:v>2012.846</c:v>
                </c:pt>
                <c:pt idx="2553">
                  <c:v>2012.847</c:v>
                </c:pt>
                <c:pt idx="2554">
                  <c:v>2012.85</c:v>
                </c:pt>
                <c:pt idx="2555">
                  <c:v>2012.8530000000001</c:v>
                </c:pt>
                <c:pt idx="2556">
                  <c:v>2012.856</c:v>
                </c:pt>
                <c:pt idx="2557">
                  <c:v>2012.8589999999999</c:v>
                </c:pt>
                <c:pt idx="2558">
                  <c:v>2012.8610000000001</c:v>
                </c:pt>
                <c:pt idx="2559">
                  <c:v>2012.864</c:v>
                </c:pt>
                <c:pt idx="2560">
                  <c:v>2012.867</c:v>
                </c:pt>
                <c:pt idx="2561">
                  <c:v>2012.87</c:v>
                </c:pt>
                <c:pt idx="2562">
                  <c:v>2012.8720000000001</c:v>
                </c:pt>
                <c:pt idx="2563">
                  <c:v>2012.8820000000001</c:v>
                </c:pt>
                <c:pt idx="2564">
                  <c:v>2012.884</c:v>
                </c:pt>
                <c:pt idx="2565">
                  <c:v>2012.886</c:v>
                </c:pt>
                <c:pt idx="2566">
                  <c:v>2012.8889999999999</c:v>
                </c:pt>
                <c:pt idx="2567">
                  <c:v>2012.8910000000001</c:v>
                </c:pt>
                <c:pt idx="2568">
                  <c:v>2012.895</c:v>
                </c:pt>
                <c:pt idx="2569">
                  <c:v>2012.8969999999999</c:v>
                </c:pt>
                <c:pt idx="2570">
                  <c:v>2012.9</c:v>
                </c:pt>
                <c:pt idx="2571">
                  <c:v>2012.903</c:v>
                </c:pt>
                <c:pt idx="2572">
                  <c:v>2012.9059999999999</c:v>
                </c:pt>
                <c:pt idx="2573">
                  <c:v>2012.9079999999999</c:v>
                </c:pt>
                <c:pt idx="2574">
                  <c:v>2012.9110000000001</c:v>
                </c:pt>
                <c:pt idx="2575">
                  <c:v>2012.913</c:v>
                </c:pt>
                <c:pt idx="2576">
                  <c:v>2012.9169999999999</c:v>
                </c:pt>
                <c:pt idx="2577">
                  <c:v>2012.92</c:v>
                </c:pt>
                <c:pt idx="2578">
                  <c:v>2012.934</c:v>
                </c:pt>
                <c:pt idx="2579">
                  <c:v>2012.941</c:v>
                </c:pt>
                <c:pt idx="2580">
                  <c:v>2012.941</c:v>
                </c:pt>
                <c:pt idx="2581">
                  <c:v>2012.943</c:v>
                </c:pt>
                <c:pt idx="2582">
                  <c:v>2012.9459999999999</c:v>
                </c:pt>
                <c:pt idx="2583">
                  <c:v>2012.9490000000001</c:v>
                </c:pt>
                <c:pt idx="2584">
                  <c:v>2012.953</c:v>
                </c:pt>
                <c:pt idx="2585">
                  <c:v>2012.954</c:v>
                </c:pt>
                <c:pt idx="2586">
                  <c:v>2012.9570000000001</c:v>
                </c:pt>
                <c:pt idx="2587">
                  <c:v>2012.96</c:v>
                </c:pt>
                <c:pt idx="2588">
                  <c:v>2012.963</c:v>
                </c:pt>
                <c:pt idx="2589">
                  <c:v>2012.9649999999999</c:v>
                </c:pt>
                <c:pt idx="2590">
                  <c:v>2012.9680000000001</c:v>
                </c:pt>
                <c:pt idx="2591">
                  <c:v>2012.98</c:v>
                </c:pt>
                <c:pt idx="2592">
                  <c:v>2012.982</c:v>
                </c:pt>
                <c:pt idx="2593">
                  <c:v>2012.9839999999999</c:v>
                </c:pt>
                <c:pt idx="2594">
                  <c:v>2012.9870000000001</c:v>
                </c:pt>
                <c:pt idx="2595">
                  <c:v>2012.991</c:v>
                </c:pt>
                <c:pt idx="2596">
                  <c:v>2012.9929999999999</c:v>
                </c:pt>
                <c:pt idx="2597">
                  <c:v>2012.9960000000001</c:v>
                </c:pt>
                <c:pt idx="2598">
                  <c:v>2012.998</c:v>
                </c:pt>
                <c:pt idx="2599">
                  <c:v>2013.001</c:v>
                </c:pt>
                <c:pt idx="2600">
                  <c:v>2013.04</c:v>
                </c:pt>
                <c:pt idx="2601">
                  <c:v>2013.0419999999999</c:v>
                </c:pt>
                <c:pt idx="2602">
                  <c:v>2013.0450000000001</c:v>
                </c:pt>
                <c:pt idx="2603">
                  <c:v>2013.047</c:v>
                </c:pt>
                <c:pt idx="2604">
                  <c:v>2013.0519999999999</c:v>
                </c:pt>
                <c:pt idx="2605">
                  <c:v>2013.0530000000001</c:v>
                </c:pt>
                <c:pt idx="2606">
                  <c:v>2013.056</c:v>
                </c:pt>
                <c:pt idx="2607">
                  <c:v>2013.058</c:v>
                </c:pt>
                <c:pt idx="2608">
                  <c:v>2013.0609999999999</c:v>
                </c:pt>
                <c:pt idx="2609">
                  <c:v>2013.0640000000001</c:v>
                </c:pt>
                <c:pt idx="2610">
                  <c:v>2013.068</c:v>
                </c:pt>
                <c:pt idx="2611">
                  <c:v>2013.069</c:v>
                </c:pt>
                <c:pt idx="2612">
                  <c:v>2013.0719999999999</c:v>
                </c:pt>
                <c:pt idx="2613">
                  <c:v>2013.075</c:v>
                </c:pt>
                <c:pt idx="2614">
                  <c:v>2013.078</c:v>
                </c:pt>
                <c:pt idx="2615">
                  <c:v>2013.08</c:v>
                </c:pt>
                <c:pt idx="2616">
                  <c:v>2013.0830000000001</c:v>
                </c:pt>
                <c:pt idx="2617">
                  <c:v>2013.09</c:v>
                </c:pt>
                <c:pt idx="2618">
                  <c:v>2013.098</c:v>
                </c:pt>
                <c:pt idx="2619">
                  <c:v>2013.1</c:v>
                </c:pt>
                <c:pt idx="2620">
                  <c:v>2013.1030000000001</c:v>
                </c:pt>
                <c:pt idx="2621">
                  <c:v>2013.105</c:v>
                </c:pt>
                <c:pt idx="2622">
                  <c:v>2013.1079999999999</c:v>
                </c:pt>
                <c:pt idx="2623">
                  <c:v>2013.1110000000001</c:v>
                </c:pt>
                <c:pt idx="2624">
                  <c:v>2013.1130000000001</c:v>
                </c:pt>
                <c:pt idx="2625">
                  <c:v>2013.116</c:v>
                </c:pt>
                <c:pt idx="2626">
                  <c:v>2013.1189999999999</c:v>
                </c:pt>
                <c:pt idx="2627">
                  <c:v>2013.1210000000001</c:v>
                </c:pt>
                <c:pt idx="2628">
                  <c:v>2013.191</c:v>
                </c:pt>
                <c:pt idx="2629">
                  <c:v>2013.2629999999999</c:v>
                </c:pt>
                <c:pt idx="2630">
                  <c:v>2013.2639999999999</c:v>
                </c:pt>
                <c:pt idx="2631">
                  <c:v>2013.268</c:v>
                </c:pt>
                <c:pt idx="2632">
                  <c:v>2013.269</c:v>
                </c:pt>
                <c:pt idx="2633">
                  <c:v>2013.2719999999999</c:v>
                </c:pt>
                <c:pt idx="2634">
                  <c:v>2013.2750000000001</c:v>
                </c:pt>
                <c:pt idx="2635">
                  <c:v>2013.278</c:v>
                </c:pt>
                <c:pt idx="2636">
                  <c:v>2013.28</c:v>
                </c:pt>
                <c:pt idx="2637">
                  <c:v>2013.2829999999999</c:v>
                </c:pt>
                <c:pt idx="2638">
                  <c:v>2013.2860000000001</c:v>
                </c:pt>
                <c:pt idx="2639">
                  <c:v>2013.3040000000001</c:v>
                </c:pt>
                <c:pt idx="2640">
                  <c:v>2013.3050000000001</c:v>
                </c:pt>
                <c:pt idx="2641">
                  <c:v>2013.308</c:v>
                </c:pt>
                <c:pt idx="2642">
                  <c:v>2013.3109999999999</c:v>
                </c:pt>
                <c:pt idx="2643">
                  <c:v>2013.3130000000001</c:v>
                </c:pt>
                <c:pt idx="2644">
                  <c:v>2013.316</c:v>
                </c:pt>
                <c:pt idx="2645">
                  <c:v>2013.326</c:v>
                </c:pt>
                <c:pt idx="2646">
                  <c:v>2013.328</c:v>
                </c:pt>
                <c:pt idx="2647">
                  <c:v>2013.33</c:v>
                </c:pt>
                <c:pt idx="2648">
                  <c:v>2013.3320000000001</c:v>
                </c:pt>
                <c:pt idx="2649">
                  <c:v>2013.336</c:v>
                </c:pt>
                <c:pt idx="2650">
                  <c:v>2013.34</c:v>
                </c:pt>
                <c:pt idx="2651">
                  <c:v>2013.3409999999999</c:v>
                </c:pt>
                <c:pt idx="2652">
                  <c:v>2013.3430000000001</c:v>
                </c:pt>
                <c:pt idx="2653">
                  <c:v>2013.346</c:v>
                </c:pt>
                <c:pt idx="2654">
                  <c:v>2013.3489999999999</c:v>
                </c:pt>
                <c:pt idx="2655">
                  <c:v>2013.3520000000001</c:v>
                </c:pt>
                <c:pt idx="2656">
                  <c:v>2013.354</c:v>
                </c:pt>
                <c:pt idx="2657">
                  <c:v>2013.3579999999999</c:v>
                </c:pt>
                <c:pt idx="2658">
                  <c:v>2013.36</c:v>
                </c:pt>
                <c:pt idx="2659">
                  <c:v>2013.3620000000001</c:v>
                </c:pt>
                <c:pt idx="2660">
                  <c:v>2013.365</c:v>
                </c:pt>
                <c:pt idx="2661">
                  <c:v>2013.3679999999999</c:v>
                </c:pt>
                <c:pt idx="2662">
                  <c:v>2013.3720000000001</c:v>
                </c:pt>
                <c:pt idx="2663">
                  <c:v>2013.385</c:v>
                </c:pt>
                <c:pt idx="2664">
                  <c:v>2013.3869999999999</c:v>
                </c:pt>
                <c:pt idx="2665">
                  <c:v>2013.3910000000001</c:v>
                </c:pt>
                <c:pt idx="2666">
                  <c:v>2013.393</c:v>
                </c:pt>
                <c:pt idx="2667">
                  <c:v>2013.3969999999999</c:v>
                </c:pt>
                <c:pt idx="2668">
                  <c:v>2013.3989999999999</c:v>
                </c:pt>
                <c:pt idx="2669">
                  <c:v>2013.4010000000001</c:v>
                </c:pt>
                <c:pt idx="2670">
                  <c:v>2013.405</c:v>
                </c:pt>
                <c:pt idx="2671">
                  <c:v>2013.4059999999999</c:v>
                </c:pt>
                <c:pt idx="2672">
                  <c:v>2013.4570000000001</c:v>
                </c:pt>
                <c:pt idx="2673">
                  <c:v>2013.4580000000001</c:v>
                </c:pt>
                <c:pt idx="2674">
                  <c:v>2013.461</c:v>
                </c:pt>
                <c:pt idx="2675">
                  <c:v>2013.4639999999999</c:v>
                </c:pt>
                <c:pt idx="2676">
                  <c:v>2013.4670000000001</c:v>
                </c:pt>
                <c:pt idx="2677">
                  <c:v>2013.4690000000001</c:v>
                </c:pt>
                <c:pt idx="2678">
                  <c:v>2013.473</c:v>
                </c:pt>
                <c:pt idx="2679">
                  <c:v>2013.4749999999999</c:v>
                </c:pt>
                <c:pt idx="2680">
                  <c:v>2013.4780000000001</c:v>
                </c:pt>
                <c:pt idx="2681">
                  <c:v>2013.48</c:v>
                </c:pt>
                <c:pt idx="2682">
                  <c:v>2013.4829999999999</c:v>
                </c:pt>
                <c:pt idx="2683">
                  <c:v>2013.4860000000001</c:v>
                </c:pt>
                <c:pt idx="2684">
                  <c:v>2013.4880000000001</c:v>
                </c:pt>
                <c:pt idx="2685">
                  <c:v>2013.498</c:v>
                </c:pt>
                <c:pt idx="2686">
                  <c:v>2013.499</c:v>
                </c:pt>
                <c:pt idx="2687">
                  <c:v>2013.502</c:v>
                </c:pt>
                <c:pt idx="2688">
                  <c:v>2013.5050000000001</c:v>
                </c:pt>
                <c:pt idx="2689">
                  <c:v>2013.508</c:v>
                </c:pt>
                <c:pt idx="2690">
                  <c:v>2013.5119999999999</c:v>
                </c:pt>
                <c:pt idx="2691">
                  <c:v>2013.5139999999999</c:v>
                </c:pt>
                <c:pt idx="2692">
                  <c:v>2013.5160000000001</c:v>
                </c:pt>
                <c:pt idx="2693">
                  <c:v>2013.519</c:v>
                </c:pt>
                <c:pt idx="2694">
                  <c:v>2013.521</c:v>
                </c:pt>
                <c:pt idx="2695">
                  <c:v>2013.5239999999999</c:v>
                </c:pt>
                <c:pt idx="2696">
                  <c:v>2013.528</c:v>
                </c:pt>
                <c:pt idx="2697">
                  <c:v>2013.53</c:v>
                </c:pt>
                <c:pt idx="2698">
                  <c:v>2013.5329999999999</c:v>
                </c:pt>
                <c:pt idx="2699">
                  <c:v>2013.5440000000001</c:v>
                </c:pt>
                <c:pt idx="2700">
                  <c:v>2013.55</c:v>
                </c:pt>
                <c:pt idx="2701">
                  <c:v>2013.5509999999999</c:v>
                </c:pt>
                <c:pt idx="2702">
                  <c:v>2013.5550000000001</c:v>
                </c:pt>
                <c:pt idx="2703">
                  <c:v>2013.557</c:v>
                </c:pt>
                <c:pt idx="2704">
                  <c:v>2013.5609999999999</c:v>
                </c:pt>
                <c:pt idx="2705">
                  <c:v>2013.5640000000001</c:v>
                </c:pt>
                <c:pt idx="2706">
                  <c:v>2013.5719999999999</c:v>
                </c:pt>
                <c:pt idx="2707">
                  <c:v>2013.5740000000001</c:v>
                </c:pt>
                <c:pt idx="2708">
                  <c:v>2013.577</c:v>
                </c:pt>
                <c:pt idx="2709">
                  <c:v>2013.58</c:v>
                </c:pt>
                <c:pt idx="2710">
                  <c:v>2013.5820000000001</c:v>
                </c:pt>
                <c:pt idx="2711">
                  <c:v>2013.5840000000001</c:v>
                </c:pt>
                <c:pt idx="2712">
                  <c:v>2013.588</c:v>
                </c:pt>
                <c:pt idx="2713">
                  <c:v>2013.59</c:v>
                </c:pt>
                <c:pt idx="2714">
                  <c:v>2013.5940000000001</c:v>
                </c:pt>
                <c:pt idx="2715">
                  <c:v>2013.595</c:v>
                </c:pt>
                <c:pt idx="2716">
                  <c:v>2013.5989999999999</c:v>
                </c:pt>
                <c:pt idx="2717">
                  <c:v>2013.6010000000001</c:v>
                </c:pt>
                <c:pt idx="2718">
                  <c:v>2013.61</c:v>
                </c:pt>
                <c:pt idx="2719">
                  <c:v>2013.6130000000001</c:v>
                </c:pt>
                <c:pt idx="2720">
                  <c:v>2013.616</c:v>
                </c:pt>
                <c:pt idx="2721">
                  <c:v>2013.617</c:v>
                </c:pt>
                <c:pt idx="2722">
                  <c:v>2013.624</c:v>
                </c:pt>
                <c:pt idx="2723">
                  <c:v>2013.626</c:v>
                </c:pt>
                <c:pt idx="2724">
                  <c:v>2013.6279999999999</c:v>
                </c:pt>
                <c:pt idx="2725">
                  <c:v>2013.6310000000001</c:v>
                </c:pt>
                <c:pt idx="2726">
                  <c:v>2013.634</c:v>
                </c:pt>
                <c:pt idx="2727">
                  <c:v>2013.636</c:v>
                </c:pt>
                <c:pt idx="2728">
                  <c:v>2013.6389999999999</c:v>
                </c:pt>
                <c:pt idx="2729">
                  <c:v>2013.6479999999999</c:v>
                </c:pt>
                <c:pt idx="2730">
                  <c:v>2013.65</c:v>
                </c:pt>
                <c:pt idx="2731">
                  <c:v>2013.653</c:v>
                </c:pt>
                <c:pt idx="2732">
                  <c:v>2013.6559999999999</c:v>
                </c:pt>
                <c:pt idx="2733">
                  <c:v>2013.6590000000001</c:v>
                </c:pt>
                <c:pt idx="2734">
                  <c:v>2013.663</c:v>
                </c:pt>
                <c:pt idx="2735">
                  <c:v>2013.664</c:v>
                </c:pt>
                <c:pt idx="2736">
                  <c:v>2013.6669999999999</c:v>
                </c:pt>
                <c:pt idx="2737">
                  <c:v>2013.6690000000001</c:v>
                </c:pt>
                <c:pt idx="2738">
                  <c:v>2013.672</c:v>
                </c:pt>
                <c:pt idx="2739">
                  <c:v>2013.675</c:v>
                </c:pt>
                <c:pt idx="2740">
                  <c:v>2013.6780000000001</c:v>
                </c:pt>
                <c:pt idx="2741">
                  <c:v>2013.68</c:v>
                </c:pt>
                <c:pt idx="2742">
                  <c:v>2013.6849999999999</c:v>
                </c:pt>
                <c:pt idx="2743">
                  <c:v>2013.6869999999999</c:v>
                </c:pt>
                <c:pt idx="2744">
                  <c:v>2013.69</c:v>
                </c:pt>
                <c:pt idx="2745">
                  <c:v>2013.692</c:v>
                </c:pt>
                <c:pt idx="2746">
                  <c:v>2013.6959999999999</c:v>
                </c:pt>
                <c:pt idx="2747">
                  <c:v>2013.6969999999999</c:v>
                </c:pt>
                <c:pt idx="2748">
                  <c:v>2013.7249999999999</c:v>
                </c:pt>
                <c:pt idx="2749">
                  <c:v>2013.7270000000001</c:v>
                </c:pt>
                <c:pt idx="2750">
                  <c:v>2013.73</c:v>
                </c:pt>
                <c:pt idx="2751">
                  <c:v>2013.732</c:v>
                </c:pt>
                <c:pt idx="2752">
                  <c:v>2013.7349999999999</c:v>
                </c:pt>
                <c:pt idx="2753">
                  <c:v>2013.742</c:v>
                </c:pt>
                <c:pt idx="2754">
                  <c:v>2013.7429999999999</c:v>
                </c:pt>
                <c:pt idx="2755">
                  <c:v>2013.7460000000001</c:v>
                </c:pt>
                <c:pt idx="2756">
                  <c:v>2013.75</c:v>
                </c:pt>
                <c:pt idx="2757">
                  <c:v>2013.751</c:v>
                </c:pt>
                <c:pt idx="2758">
                  <c:v>2013.7539999999999</c:v>
                </c:pt>
                <c:pt idx="2759">
                  <c:v>2013.7570000000001</c:v>
                </c:pt>
                <c:pt idx="2760">
                  <c:v>2013.761</c:v>
                </c:pt>
                <c:pt idx="2761">
                  <c:v>2013.7619999999999</c:v>
                </c:pt>
                <c:pt idx="2762">
                  <c:v>2013.7650000000001</c:v>
                </c:pt>
                <c:pt idx="2763">
                  <c:v>2013.768</c:v>
                </c:pt>
                <c:pt idx="2764">
                  <c:v>2013.7719999999999</c:v>
                </c:pt>
                <c:pt idx="2765">
                  <c:v>2013.7739999999999</c:v>
                </c:pt>
                <c:pt idx="2766">
                  <c:v>2013.777</c:v>
                </c:pt>
                <c:pt idx="2767">
                  <c:v>2013.7860000000001</c:v>
                </c:pt>
                <c:pt idx="2768">
                  <c:v>2013.788</c:v>
                </c:pt>
                <c:pt idx="2769">
                  <c:v>2013.7909999999999</c:v>
                </c:pt>
                <c:pt idx="2770">
                  <c:v>2013.7940000000001</c:v>
                </c:pt>
                <c:pt idx="2771">
                  <c:v>2013.8030000000001</c:v>
                </c:pt>
                <c:pt idx="2772">
                  <c:v>2013.8050000000001</c:v>
                </c:pt>
                <c:pt idx="2773">
                  <c:v>2013.81</c:v>
                </c:pt>
                <c:pt idx="2774">
                  <c:v>2013.818</c:v>
                </c:pt>
                <c:pt idx="2775">
                  <c:v>2013.8209999999999</c:v>
                </c:pt>
                <c:pt idx="2776">
                  <c:v>2013.8240000000001</c:v>
                </c:pt>
                <c:pt idx="2777">
                  <c:v>2013.825</c:v>
                </c:pt>
                <c:pt idx="2778">
                  <c:v>2013.828</c:v>
                </c:pt>
                <c:pt idx="2779">
                  <c:v>2013.8309999999999</c:v>
                </c:pt>
                <c:pt idx="2780">
                  <c:v>2013.8430000000001</c:v>
                </c:pt>
                <c:pt idx="2781">
                  <c:v>2013.845</c:v>
                </c:pt>
                <c:pt idx="2782">
                  <c:v>2013.848</c:v>
                </c:pt>
                <c:pt idx="2783">
                  <c:v>2013.857</c:v>
                </c:pt>
                <c:pt idx="2784">
                  <c:v>2013.8579999999999</c:v>
                </c:pt>
                <c:pt idx="2785">
                  <c:v>2013.865</c:v>
                </c:pt>
                <c:pt idx="2786">
                  <c:v>2013.8679999999999</c:v>
                </c:pt>
                <c:pt idx="2787">
                  <c:v>2013.87</c:v>
                </c:pt>
                <c:pt idx="2788">
                  <c:v>2013.8789999999999</c:v>
                </c:pt>
                <c:pt idx="2789">
                  <c:v>2013.8820000000001</c:v>
                </c:pt>
                <c:pt idx="2790">
                  <c:v>2013.884</c:v>
                </c:pt>
                <c:pt idx="2791">
                  <c:v>2013.8869999999999</c:v>
                </c:pt>
                <c:pt idx="2792">
                  <c:v>2013.8889999999999</c:v>
                </c:pt>
                <c:pt idx="2793">
                  <c:v>2013.896</c:v>
                </c:pt>
                <c:pt idx="2794">
                  <c:v>2013.8969999999999</c:v>
                </c:pt>
                <c:pt idx="2795">
                  <c:v>2013.9010000000001</c:v>
                </c:pt>
                <c:pt idx="2796">
                  <c:v>2013.9090000000001</c:v>
                </c:pt>
                <c:pt idx="2797">
                  <c:v>2013.92</c:v>
                </c:pt>
                <c:pt idx="2798">
                  <c:v>2013.925</c:v>
                </c:pt>
                <c:pt idx="2799">
                  <c:v>2013.9280000000001</c:v>
                </c:pt>
                <c:pt idx="2800">
                  <c:v>2013.93</c:v>
                </c:pt>
                <c:pt idx="2801">
                  <c:v>2013.933</c:v>
                </c:pt>
                <c:pt idx="2802">
                  <c:v>2013.9349999999999</c:v>
                </c:pt>
                <c:pt idx="2803">
                  <c:v>2013.961</c:v>
                </c:pt>
                <c:pt idx="2804">
                  <c:v>2013.963</c:v>
                </c:pt>
                <c:pt idx="2805">
                  <c:v>2013.972</c:v>
                </c:pt>
                <c:pt idx="2806">
                  <c:v>2013.9780000000001</c:v>
                </c:pt>
                <c:pt idx="2807">
                  <c:v>2013.979</c:v>
                </c:pt>
                <c:pt idx="2808">
                  <c:v>2013.982</c:v>
                </c:pt>
                <c:pt idx="2809">
                  <c:v>2013.9839999999999</c:v>
                </c:pt>
                <c:pt idx="2810">
                  <c:v>2013.9880000000001</c:v>
                </c:pt>
                <c:pt idx="2811">
                  <c:v>2013.9939999999999</c:v>
                </c:pt>
                <c:pt idx="2812">
                  <c:v>2013.9949999999999</c:v>
                </c:pt>
                <c:pt idx="2813">
                  <c:v>2013.999</c:v>
                </c:pt>
                <c:pt idx="2814">
                  <c:v>2014.001</c:v>
                </c:pt>
                <c:pt idx="2815">
                  <c:v>2014.0039999999999</c:v>
                </c:pt>
                <c:pt idx="2816">
                  <c:v>2014.049</c:v>
                </c:pt>
                <c:pt idx="2817">
                  <c:v>2014.0540000000001</c:v>
                </c:pt>
                <c:pt idx="2818">
                  <c:v>2014.057</c:v>
                </c:pt>
                <c:pt idx="2819">
                  <c:v>2014.0630000000001</c:v>
                </c:pt>
                <c:pt idx="2820">
                  <c:v>2014.0640000000001</c:v>
                </c:pt>
                <c:pt idx="2821">
                  <c:v>2014.0709999999999</c:v>
                </c:pt>
                <c:pt idx="2822">
                  <c:v>2014.0719999999999</c:v>
                </c:pt>
                <c:pt idx="2823">
                  <c:v>2014.077</c:v>
                </c:pt>
                <c:pt idx="2824">
                  <c:v>2014.078</c:v>
                </c:pt>
                <c:pt idx="2825">
                  <c:v>2014.0809999999999</c:v>
                </c:pt>
                <c:pt idx="2826">
                  <c:v>2014.096</c:v>
                </c:pt>
                <c:pt idx="2827">
                  <c:v>2014.098</c:v>
                </c:pt>
                <c:pt idx="2828">
                  <c:v>2014.1</c:v>
                </c:pt>
                <c:pt idx="2829">
                  <c:v>2014.1020000000001</c:v>
                </c:pt>
                <c:pt idx="2830">
                  <c:v>2014.1089999999999</c:v>
                </c:pt>
                <c:pt idx="2831">
                  <c:v>2014.1110000000001</c:v>
                </c:pt>
                <c:pt idx="2832">
                  <c:v>2014.1130000000001</c:v>
                </c:pt>
                <c:pt idx="2833">
                  <c:v>2014.116</c:v>
                </c:pt>
                <c:pt idx="2834">
                  <c:v>2014.1189999999999</c:v>
                </c:pt>
                <c:pt idx="2835">
                  <c:v>2014.1289999999999</c:v>
                </c:pt>
                <c:pt idx="2836">
                  <c:v>2014.1310000000001</c:v>
                </c:pt>
                <c:pt idx="2837">
                  <c:v>2014.133</c:v>
                </c:pt>
                <c:pt idx="2838">
                  <c:v>2014.136</c:v>
                </c:pt>
                <c:pt idx="2839">
                  <c:v>2014.1389999999999</c:v>
                </c:pt>
                <c:pt idx="2840">
                  <c:v>2014.145</c:v>
                </c:pt>
                <c:pt idx="2841">
                  <c:v>2014.1479999999999</c:v>
                </c:pt>
                <c:pt idx="2842">
                  <c:v>2014.15</c:v>
                </c:pt>
                <c:pt idx="2843">
                  <c:v>2014.152</c:v>
                </c:pt>
                <c:pt idx="2844">
                  <c:v>2014.1559999999999</c:v>
                </c:pt>
                <c:pt idx="2845">
                  <c:v>2014.1569999999999</c:v>
                </c:pt>
                <c:pt idx="2846">
                  <c:v>2014.172</c:v>
                </c:pt>
                <c:pt idx="2847">
                  <c:v>2014.1780000000001</c:v>
                </c:pt>
                <c:pt idx="2848">
                  <c:v>2014.1790000000001</c:v>
                </c:pt>
                <c:pt idx="2849">
                  <c:v>2014.184</c:v>
                </c:pt>
                <c:pt idx="2850">
                  <c:v>2014.1849999999999</c:v>
                </c:pt>
                <c:pt idx="2851">
                  <c:v>2014.1869999999999</c:v>
                </c:pt>
                <c:pt idx="2852">
                  <c:v>2014.191</c:v>
                </c:pt>
                <c:pt idx="2853">
                  <c:v>2014.193</c:v>
                </c:pt>
                <c:pt idx="2854">
                  <c:v>2014.1949999999999</c:v>
                </c:pt>
                <c:pt idx="2855">
                  <c:v>2014.2</c:v>
                </c:pt>
                <c:pt idx="2856">
                  <c:v>2014.222</c:v>
                </c:pt>
                <c:pt idx="2857">
                  <c:v>2014.241</c:v>
                </c:pt>
                <c:pt idx="2858">
                  <c:v>2014.2439999999999</c:v>
                </c:pt>
                <c:pt idx="2859">
                  <c:v>2014.2460000000001</c:v>
                </c:pt>
                <c:pt idx="2860">
                  <c:v>2014.2470000000001</c:v>
                </c:pt>
                <c:pt idx="2861">
                  <c:v>2014.25</c:v>
                </c:pt>
                <c:pt idx="2862">
                  <c:v>2014.2529999999999</c:v>
                </c:pt>
                <c:pt idx="2863">
                  <c:v>2014.2560000000001</c:v>
                </c:pt>
                <c:pt idx="2864">
                  <c:v>2014.26</c:v>
                </c:pt>
                <c:pt idx="2865">
                  <c:v>2014.261</c:v>
                </c:pt>
                <c:pt idx="2866">
                  <c:v>2014.2639999999999</c:v>
                </c:pt>
                <c:pt idx="2867">
                  <c:v>2014.268</c:v>
                </c:pt>
                <c:pt idx="2868">
                  <c:v>2014.269</c:v>
                </c:pt>
                <c:pt idx="2869">
                  <c:v>2014.2819999999999</c:v>
                </c:pt>
                <c:pt idx="2870">
                  <c:v>2014.2840000000001</c:v>
                </c:pt>
                <c:pt idx="2871">
                  <c:v>2014.2860000000001</c:v>
                </c:pt>
                <c:pt idx="2872">
                  <c:v>2014.29</c:v>
                </c:pt>
                <c:pt idx="2873">
                  <c:v>2014.2909999999999</c:v>
                </c:pt>
                <c:pt idx="2874">
                  <c:v>2014.2940000000001</c:v>
                </c:pt>
                <c:pt idx="2875">
                  <c:v>2014.298</c:v>
                </c:pt>
                <c:pt idx="2876">
                  <c:v>2014.3009999999999</c:v>
                </c:pt>
                <c:pt idx="2877">
                  <c:v>2014.3019999999999</c:v>
                </c:pt>
                <c:pt idx="2878">
                  <c:v>2014.3050000000001</c:v>
                </c:pt>
                <c:pt idx="2879">
                  <c:v>2014.308</c:v>
                </c:pt>
                <c:pt idx="2880">
                  <c:v>2014.3119999999999</c:v>
                </c:pt>
                <c:pt idx="2881">
                  <c:v>2014.3209999999999</c:v>
                </c:pt>
                <c:pt idx="2882">
                  <c:v>2014.3209999999999</c:v>
                </c:pt>
                <c:pt idx="2883">
                  <c:v>2014.3240000000001</c:v>
                </c:pt>
                <c:pt idx="2884">
                  <c:v>2014.327</c:v>
                </c:pt>
                <c:pt idx="2885">
                  <c:v>2014.33</c:v>
                </c:pt>
                <c:pt idx="2886">
                  <c:v>2014.3530000000001</c:v>
                </c:pt>
                <c:pt idx="2887">
                  <c:v>2014.355</c:v>
                </c:pt>
                <c:pt idx="2888">
                  <c:v>2014.357</c:v>
                </c:pt>
                <c:pt idx="2889">
                  <c:v>2014.36</c:v>
                </c:pt>
                <c:pt idx="2890">
                  <c:v>2014.3620000000001</c:v>
                </c:pt>
                <c:pt idx="2891">
                  <c:v>2014.365</c:v>
                </c:pt>
                <c:pt idx="2892">
                  <c:v>2014.3679999999999</c:v>
                </c:pt>
                <c:pt idx="2893">
                  <c:v>2014.556</c:v>
                </c:pt>
                <c:pt idx="2894">
                  <c:v>2014.557</c:v>
                </c:pt>
                <c:pt idx="2895">
                  <c:v>2014.5609999999999</c:v>
                </c:pt>
                <c:pt idx="2896">
                  <c:v>2014.5619999999999</c:v>
                </c:pt>
                <c:pt idx="2897">
                  <c:v>2014.569</c:v>
                </c:pt>
                <c:pt idx="2898">
                  <c:v>2014.58</c:v>
                </c:pt>
                <c:pt idx="2899">
                  <c:v>2014.587</c:v>
                </c:pt>
                <c:pt idx="2900">
                  <c:v>2014.588</c:v>
                </c:pt>
                <c:pt idx="2901">
                  <c:v>2014.5909999999999</c:v>
                </c:pt>
                <c:pt idx="2902">
                  <c:v>2014.5930000000001</c:v>
                </c:pt>
                <c:pt idx="2903">
                  <c:v>2014.595</c:v>
                </c:pt>
                <c:pt idx="2904">
                  <c:v>2014.598</c:v>
                </c:pt>
                <c:pt idx="2905">
                  <c:v>2014.6020000000001</c:v>
                </c:pt>
                <c:pt idx="2906">
                  <c:v>2014.604</c:v>
                </c:pt>
                <c:pt idx="2907">
                  <c:v>2014.607</c:v>
                </c:pt>
                <c:pt idx="2908">
                  <c:v>2014.6089999999999</c:v>
                </c:pt>
                <c:pt idx="2909">
                  <c:v>2014.6120000000001</c:v>
                </c:pt>
                <c:pt idx="2910">
                  <c:v>2014.615</c:v>
                </c:pt>
                <c:pt idx="2911">
                  <c:v>2014.6179999999999</c:v>
                </c:pt>
                <c:pt idx="2912">
                  <c:v>2014.6410000000001</c:v>
                </c:pt>
                <c:pt idx="2913">
                  <c:v>2014.646</c:v>
                </c:pt>
                <c:pt idx="2914">
                  <c:v>2014.66</c:v>
                </c:pt>
                <c:pt idx="2915">
                  <c:v>2014.665</c:v>
                </c:pt>
                <c:pt idx="2916">
                  <c:v>2014.6669999999999</c:v>
                </c:pt>
                <c:pt idx="2917">
                  <c:v>2014.6690000000001</c:v>
                </c:pt>
                <c:pt idx="2918">
                  <c:v>2014.673</c:v>
                </c:pt>
                <c:pt idx="2919">
                  <c:v>2014.6759999999999</c:v>
                </c:pt>
                <c:pt idx="2920">
                  <c:v>2014.6780000000001</c:v>
                </c:pt>
                <c:pt idx="2921">
                  <c:v>2014.682</c:v>
                </c:pt>
                <c:pt idx="2922">
                  <c:v>2014.683</c:v>
                </c:pt>
                <c:pt idx="2923">
                  <c:v>2014.6869999999999</c:v>
                </c:pt>
                <c:pt idx="2924">
                  <c:v>2014.6890000000001</c:v>
                </c:pt>
                <c:pt idx="2925">
                  <c:v>2014.692</c:v>
                </c:pt>
                <c:pt idx="2926">
                  <c:v>2014.694</c:v>
                </c:pt>
                <c:pt idx="2927">
                  <c:v>2014.71</c:v>
                </c:pt>
                <c:pt idx="2928">
                  <c:v>2014.7139999999999</c:v>
                </c:pt>
                <c:pt idx="2929">
                  <c:v>2014.722</c:v>
                </c:pt>
                <c:pt idx="2930">
                  <c:v>2014.7249999999999</c:v>
                </c:pt>
                <c:pt idx="2931">
                  <c:v>2014.7270000000001</c:v>
                </c:pt>
                <c:pt idx="2932">
                  <c:v>2014.731</c:v>
                </c:pt>
                <c:pt idx="2933">
                  <c:v>2014.732</c:v>
                </c:pt>
                <c:pt idx="2934">
                  <c:v>2014.742</c:v>
                </c:pt>
                <c:pt idx="2935">
                  <c:v>2014.7439999999999</c:v>
                </c:pt>
                <c:pt idx="2936">
                  <c:v>2014.7460000000001</c:v>
                </c:pt>
                <c:pt idx="2937">
                  <c:v>2014.751</c:v>
                </c:pt>
                <c:pt idx="2938">
                  <c:v>2014.752</c:v>
                </c:pt>
                <c:pt idx="2939">
                  <c:v>2014.7539999999999</c:v>
                </c:pt>
                <c:pt idx="2940">
                  <c:v>2014.759</c:v>
                </c:pt>
                <c:pt idx="2941">
                  <c:v>2014.761</c:v>
                </c:pt>
                <c:pt idx="2942">
                  <c:v>2014.7629999999999</c:v>
                </c:pt>
                <c:pt idx="2943">
                  <c:v>2014.7650000000001</c:v>
                </c:pt>
                <c:pt idx="2944">
                  <c:v>2014.769</c:v>
                </c:pt>
                <c:pt idx="2945">
                  <c:v>2014.7719999999999</c:v>
                </c:pt>
                <c:pt idx="2946">
                  <c:v>2014.7850000000001</c:v>
                </c:pt>
                <c:pt idx="2947">
                  <c:v>2014.8019999999999</c:v>
                </c:pt>
                <c:pt idx="2948">
                  <c:v>2014.806</c:v>
                </c:pt>
                <c:pt idx="2949">
                  <c:v>2014.808</c:v>
                </c:pt>
                <c:pt idx="2950">
                  <c:v>2014.81</c:v>
                </c:pt>
                <c:pt idx="2951">
                  <c:v>2014.8119999999999</c:v>
                </c:pt>
                <c:pt idx="2952">
                  <c:v>2014.819</c:v>
                </c:pt>
                <c:pt idx="2953">
                  <c:v>2014.8209999999999</c:v>
                </c:pt>
                <c:pt idx="2954">
                  <c:v>2014.8230000000001</c:v>
                </c:pt>
                <c:pt idx="2955">
                  <c:v>2014.826</c:v>
                </c:pt>
                <c:pt idx="2956">
                  <c:v>2014.829</c:v>
                </c:pt>
                <c:pt idx="2957">
                  <c:v>2014.854</c:v>
                </c:pt>
                <c:pt idx="2958">
                  <c:v>2014.857</c:v>
                </c:pt>
                <c:pt idx="2959">
                  <c:v>2014.8589999999999</c:v>
                </c:pt>
                <c:pt idx="2960">
                  <c:v>2014.8610000000001</c:v>
                </c:pt>
                <c:pt idx="2961">
                  <c:v>2014.866</c:v>
                </c:pt>
                <c:pt idx="2962">
                  <c:v>2014.876</c:v>
                </c:pt>
                <c:pt idx="2963">
                  <c:v>2014.8779999999999</c:v>
                </c:pt>
                <c:pt idx="2964">
                  <c:v>2014.8820000000001</c:v>
                </c:pt>
                <c:pt idx="2965">
                  <c:v>2014.884</c:v>
                </c:pt>
                <c:pt idx="2966">
                  <c:v>2014.886</c:v>
                </c:pt>
                <c:pt idx="2967">
                  <c:v>2014.895</c:v>
                </c:pt>
                <c:pt idx="2968">
                  <c:v>2014.8979999999999</c:v>
                </c:pt>
                <c:pt idx="2969">
                  <c:v>2014.9010000000001</c:v>
                </c:pt>
                <c:pt idx="2970">
                  <c:v>2014.902</c:v>
                </c:pt>
                <c:pt idx="2971">
                  <c:v>2014.9059999999999</c:v>
                </c:pt>
                <c:pt idx="2972">
                  <c:v>2014.9179999999999</c:v>
                </c:pt>
                <c:pt idx="2973">
                  <c:v>2014.9190000000001</c:v>
                </c:pt>
                <c:pt idx="2974">
                  <c:v>2014.922</c:v>
                </c:pt>
                <c:pt idx="2975">
                  <c:v>2014.924</c:v>
                </c:pt>
                <c:pt idx="2976">
                  <c:v>2014.9269999999999</c:v>
                </c:pt>
                <c:pt idx="2977">
                  <c:v>2014.931</c:v>
                </c:pt>
                <c:pt idx="2978">
                  <c:v>2014.9549999999999</c:v>
                </c:pt>
                <c:pt idx="2979">
                  <c:v>2014.9580000000001</c:v>
                </c:pt>
                <c:pt idx="2980">
                  <c:v>2014.961</c:v>
                </c:pt>
                <c:pt idx="2981">
                  <c:v>2014.9639999999999</c:v>
                </c:pt>
                <c:pt idx="2982">
                  <c:v>2014.9649999999999</c:v>
                </c:pt>
                <c:pt idx="2983">
                  <c:v>2014.9690000000001</c:v>
                </c:pt>
                <c:pt idx="2984">
                  <c:v>2014.972</c:v>
                </c:pt>
                <c:pt idx="2985">
                  <c:v>2014.9739999999999</c:v>
                </c:pt>
                <c:pt idx="2986">
                  <c:v>2014.9770000000001</c:v>
                </c:pt>
                <c:pt idx="2987">
                  <c:v>2014.98</c:v>
                </c:pt>
                <c:pt idx="2988">
                  <c:v>2014.982</c:v>
                </c:pt>
                <c:pt idx="2989">
                  <c:v>2014.9839999999999</c:v>
                </c:pt>
                <c:pt idx="2990">
                  <c:v>2014.991</c:v>
                </c:pt>
                <c:pt idx="2991">
                  <c:v>2014.9929999999999</c:v>
                </c:pt>
                <c:pt idx="2992">
                  <c:v>2014.9949999999999</c:v>
                </c:pt>
                <c:pt idx="2993">
                  <c:v>2014.998</c:v>
                </c:pt>
                <c:pt idx="2994">
                  <c:v>2015.001</c:v>
                </c:pt>
                <c:pt idx="2995">
                  <c:v>2015.0039999999999</c:v>
                </c:pt>
                <c:pt idx="2996">
                  <c:v>2015.066</c:v>
                </c:pt>
                <c:pt idx="2997">
                  <c:v>2015.068</c:v>
                </c:pt>
                <c:pt idx="2998">
                  <c:v>2015.069</c:v>
                </c:pt>
                <c:pt idx="2999">
                  <c:v>2015.0730000000001</c:v>
                </c:pt>
                <c:pt idx="3000">
                  <c:v>2015.079</c:v>
                </c:pt>
                <c:pt idx="3001">
                  <c:v>2015.0930000000001</c:v>
                </c:pt>
                <c:pt idx="3002">
                  <c:v>2015.096</c:v>
                </c:pt>
                <c:pt idx="3003">
                  <c:v>2015.098</c:v>
                </c:pt>
                <c:pt idx="3004">
                  <c:v>2015.1</c:v>
                </c:pt>
                <c:pt idx="3005">
                  <c:v>2015.104</c:v>
                </c:pt>
                <c:pt idx="3006">
                  <c:v>2015.105</c:v>
                </c:pt>
                <c:pt idx="3007">
                  <c:v>2015.1079999999999</c:v>
                </c:pt>
                <c:pt idx="3008">
                  <c:v>2015.1110000000001</c:v>
                </c:pt>
                <c:pt idx="3009">
                  <c:v>2015.1130000000001</c:v>
                </c:pt>
                <c:pt idx="3010">
                  <c:v>2015.126</c:v>
                </c:pt>
                <c:pt idx="3011">
                  <c:v>2015.1279999999999</c:v>
                </c:pt>
                <c:pt idx="3012">
                  <c:v>2015.1310000000001</c:v>
                </c:pt>
                <c:pt idx="3013">
                  <c:v>2015.134</c:v>
                </c:pt>
                <c:pt idx="3014">
                  <c:v>2015.136</c:v>
                </c:pt>
                <c:pt idx="3015">
                  <c:v>2015.1379999999999</c:v>
                </c:pt>
                <c:pt idx="3016">
                  <c:v>2015.144</c:v>
                </c:pt>
                <c:pt idx="3017">
                  <c:v>2015.1469999999999</c:v>
                </c:pt>
                <c:pt idx="3018">
                  <c:v>2015.15</c:v>
                </c:pt>
                <c:pt idx="3019">
                  <c:v>2015.152</c:v>
                </c:pt>
                <c:pt idx="3020">
                  <c:v>2015.155</c:v>
                </c:pt>
                <c:pt idx="3021">
                  <c:v>2015.1610000000001</c:v>
                </c:pt>
                <c:pt idx="3022">
                  <c:v>2015.1669999999999</c:v>
                </c:pt>
                <c:pt idx="3023">
                  <c:v>2015.1690000000001</c:v>
                </c:pt>
                <c:pt idx="3024">
                  <c:v>2015.172</c:v>
                </c:pt>
                <c:pt idx="3025">
                  <c:v>2015.1769999999999</c:v>
                </c:pt>
                <c:pt idx="3026">
                  <c:v>2015.181</c:v>
                </c:pt>
                <c:pt idx="3027">
                  <c:v>2015.182</c:v>
                </c:pt>
                <c:pt idx="3028">
                  <c:v>2015.184</c:v>
                </c:pt>
                <c:pt idx="3029">
                  <c:v>2015.191</c:v>
                </c:pt>
                <c:pt idx="3030">
                  <c:v>2015.2049999999999</c:v>
                </c:pt>
                <c:pt idx="3031">
                  <c:v>2015.2139999999999</c:v>
                </c:pt>
                <c:pt idx="3032">
                  <c:v>2015.2139999999999</c:v>
                </c:pt>
                <c:pt idx="3033">
                  <c:v>2015.221</c:v>
                </c:pt>
                <c:pt idx="3034">
                  <c:v>2015.223</c:v>
                </c:pt>
                <c:pt idx="3035">
                  <c:v>2015.2260000000001</c:v>
                </c:pt>
                <c:pt idx="3036">
                  <c:v>2015.2460000000001</c:v>
                </c:pt>
                <c:pt idx="3037">
                  <c:v>2015.248</c:v>
                </c:pt>
                <c:pt idx="3038">
                  <c:v>2015.251</c:v>
                </c:pt>
                <c:pt idx="3039">
                  <c:v>2015.259</c:v>
                </c:pt>
                <c:pt idx="3040">
                  <c:v>2015.2619999999999</c:v>
                </c:pt>
                <c:pt idx="3041">
                  <c:v>2015.2650000000001</c:v>
                </c:pt>
                <c:pt idx="3042">
                  <c:v>2015.268</c:v>
                </c:pt>
                <c:pt idx="3043">
                  <c:v>2015.269</c:v>
                </c:pt>
                <c:pt idx="3044">
                  <c:v>2015.2950000000001</c:v>
                </c:pt>
                <c:pt idx="3045">
                  <c:v>2015.317</c:v>
                </c:pt>
                <c:pt idx="3046">
                  <c:v>2015.32</c:v>
                </c:pt>
                <c:pt idx="3047">
                  <c:v>2015.3209999999999</c:v>
                </c:pt>
                <c:pt idx="3048">
                  <c:v>2015.3240000000001</c:v>
                </c:pt>
                <c:pt idx="3049">
                  <c:v>2015.327</c:v>
                </c:pt>
                <c:pt idx="3050">
                  <c:v>2015.33</c:v>
                </c:pt>
                <c:pt idx="3051">
                  <c:v>2015.336</c:v>
                </c:pt>
                <c:pt idx="3052">
                  <c:v>2015.338</c:v>
                </c:pt>
                <c:pt idx="3053">
                  <c:v>2015.3409999999999</c:v>
                </c:pt>
                <c:pt idx="3054">
                  <c:v>2015.355</c:v>
                </c:pt>
                <c:pt idx="3055">
                  <c:v>2015.357</c:v>
                </c:pt>
                <c:pt idx="3056">
                  <c:v>2015.3610000000001</c:v>
                </c:pt>
                <c:pt idx="3057">
                  <c:v>2015.3620000000001</c:v>
                </c:pt>
                <c:pt idx="3058">
                  <c:v>2015.366</c:v>
                </c:pt>
                <c:pt idx="3059">
                  <c:v>2015.3820000000001</c:v>
                </c:pt>
                <c:pt idx="3060">
                  <c:v>2015.386</c:v>
                </c:pt>
                <c:pt idx="3061">
                  <c:v>2015.3869999999999</c:v>
                </c:pt>
                <c:pt idx="3062">
                  <c:v>2015.39</c:v>
                </c:pt>
                <c:pt idx="3063">
                  <c:v>2015.393</c:v>
                </c:pt>
                <c:pt idx="3064">
                  <c:v>2015.396</c:v>
                </c:pt>
                <c:pt idx="3065">
                  <c:v>2015.3979999999999</c:v>
                </c:pt>
                <c:pt idx="3066">
                  <c:v>2015.402</c:v>
                </c:pt>
                <c:pt idx="3067">
                  <c:v>2015.404</c:v>
                </c:pt>
                <c:pt idx="3068">
                  <c:v>2015.4159999999999</c:v>
                </c:pt>
                <c:pt idx="3069">
                  <c:v>2015.4169999999999</c:v>
                </c:pt>
                <c:pt idx="3070">
                  <c:v>2015.421</c:v>
                </c:pt>
                <c:pt idx="3071">
                  <c:v>2015.433</c:v>
                </c:pt>
                <c:pt idx="3072">
                  <c:v>2015.434</c:v>
                </c:pt>
                <c:pt idx="3073">
                  <c:v>2015.4369999999999</c:v>
                </c:pt>
                <c:pt idx="3074">
                  <c:v>2015.4390000000001</c:v>
                </c:pt>
                <c:pt idx="3075">
                  <c:v>2015.443</c:v>
                </c:pt>
                <c:pt idx="3076">
                  <c:v>2015.451</c:v>
                </c:pt>
                <c:pt idx="3077">
                  <c:v>2015.453</c:v>
                </c:pt>
                <c:pt idx="3078">
                  <c:v>2015.4570000000001</c:v>
                </c:pt>
                <c:pt idx="3079">
                  <c:v>2015.4590000000001</c:v>
                </c:pt>
                <c:pt idx="3080">
                  <c:v>2015.462</c:v>
                </c:pt>
                <c:pt idx="3081">
                  <c:v>2015.4680000000001</c:v>
                </c:pt>
                <c:pt idx="3082">
                  <c:v>2015.47</c:v>
                </c:pt>
                <c:pt idx="3083">
                  <c:v>2015.472</c:v>
                </c:pt>
                <c:pt idx="3084">
                  <c:v>2015.4749999999999</c:v>
                </c:pt>
                <c:pt idx="3085">
                  <c:v>2015.4780000000001</c:v>
                </c:pt>
                <c:pt idx="3086">
                  <c:v>2015.48</c:v>
                </c:pt>
                <c:pt idx="3087">
                  <c:v>2015.4929999999999</c:v>
                </c:pt>
                <c:pt idx="3088">
                  <c:v>2015.4949999999999</c:v>
                </c:pt>
                <c:pt idx="3089">
                  <c:v>2015.498</c:v>
                </c:pt>
                <c:pt idx="3090">
                  <c:v>2015.502</c:v>
                </c:pt>
                <c:pt idx="3091">
                  <c:v>2015.502</c:v>
                </c:pt>
                <c:pt idx="3092">
                  <c:v>2015.5060000000001</c:v>
                </c:pt>
                <c:pt idx="3093">
                  <c:v>2015.509</c:v>
                </c:pt>
                <c:pt idx="3094">
                  <c:v>2015.511</c:v>
                </c:pt>
                <c:pt idx="3095">
                  <c:v>2015.5139999999999</c:v>
                </c:pt>
                <c:pt idx="3096">
                  <c:v>2015.5229999999999</c:v>
                </c:pt>
                <c:pt idx="3097">
                  <c:v>2015.5239999999999</c:v>
                </c:pt>
                <c:pt idx="3098">
                  <c:v>2015.527</c:v>
                </c:pt>
                <c:pt idx="3099">
                  <c:v>2015.5309999999999</c:v>
                </c:pt>
                <c:pt idx="3100">
                  <c:v>2015.55</c:v>
                </c:pt>
                <c:pt idx="3101">
                  <c:v>2015.5509999999999</c:v>
                </c:pt>
                <c:pt idx="3102">
                  <c:v>2015.5550000000001</c:v>
                </c:pt>
                <c:pt idx="3103">
                  <c:v>2015.559</c:v>
                </c:pt>
                <c:pt idx="3104">
                  <c:v>2015.56</c:v>
                </c:pt>
                <c:pt idx="3105">
                  <c:v>2015.5640000000001</c:v>
                </c:pt>
                <c:pt idx="3106">
                  <c:v>2015.566</c:v>
                </c:pt>
                <c:pt idx="3107">
                  <c:v>2015.569</c:v>
                </c:pt>
                <c:pt idx="3108">
                  <c:v>2015.5709999999999</c:v>
                </c:pt>
                <c:pt idx="3109">
                  <c:v>2015.5740000000001</c:v>
                </c:pt>
                <c:pt idx="3110">
                  <c:v>2015.578</c:v>
                </c:pt>
                <c:pt idx="3111">
                  <c:v>2015.586</c:v>
                </c:pt>
                <c:pt idx="3112">
                  <c:v>2015.588</c:v>
                </c:pt>
                <c:pt idx="3113">
                  <c:v>2015.5909999999999</c:v>
                </c:pt>
                <c:pt idx="3114">
                  <c:v>2015.5940000000001</c:v>
                </c:pt>
                <c:pt idx="3115">
                  <c:v>2015.596</c:v>
                </c:pt>
                <c:pt idx="3116">
                  <c:v>2015.6020000000001</c:v>
                </c:pt>
                <c:pt idx="3117">
                  <c:v>2015.605</c:v>
                </c:pt>
                <c:pt idx="3118">
                  <c:v>2015.6079999999999</c:v>
                </c:pt>
                <c:pt idx="3119">
                  <c:v>2015.61</c:v>
                </c:pt>
                <c:pt idx="3120">
                  <c:v>2015.6120000000001</c:v>
                </c:pt>
                <c:pt idx="3121">
                  <c:v>2015.616</c:v>
                </c:pt>
                <c:pt idx="3122">
                  <c:v>2015.627</c:v>
                </c:pt>
                <c:pt idx="3123">
                  <c:v>2015.6289999999999</c:v>
                </c:pt>
                <c:pt idx="3124">
                  <c:v>2015.635</c:v>
                </c:pt>
                <c:pt idx="3125">
                  <c:v>2015.6369999999999</c:v>
                </c:pt>
                <c:pt idx="3126">
                  <c:v>2015.643</c:v>
                </c:pt>
                <c:pt idx="3127">
                  <c:v>2015.6469999999999</c:v>
                </c:pt>
                <c:pt idx="3128">
                  <c:v>2015.655</c:v>
                </c:pt>
                <c:pt idx="3129">
                  <c:v>2015.6569999999999</c:v>
                </c:pt>
                <c:pt idx="3130">
                  <c:v>2015.663</c:v>
                </c:pt>
                <c:pt idx="3131">
                  <c:v>2015.664</c:v>
                </c:pt>
                <c:pt idx="3132">
                  <c:v>2015.6679999999999</c:v>
                </c:pt>
                <c:pt idx="3133">
                  <c:v>2015.67</c:v>
                </c:pt>
                <c:pt idx="3134">
                  <c:v>2015.673</c:v>
                </c:pt>
                <c:pt idx="3135">
                  <c:v>2015.6790000000001</c:v>
                </c:pt>
                <c:pt idx="3136">
                  <c:v>2015.681</c:v>
                </c:pt>
                <c:pt idx="3137">
                  <c:v>2015.683</c:v>
                </c:pt>
                <c:pt idx="3138">
                  <c:v>2015.6869999999999</c:v>
                </c:pt>
                <c:pt idx="3139">
                  <c:v>2015.6890000000001</c:v>
                </c:pt>
                <c:pt idx="3140">
                  <c:v>2015.691</c:v>
                </c:pt>
                <c:pt idx="3141">
                  <c:v>2015.6959999999999</c:v>
                </c:pt>
                <c:pt idx="3142">
                  <c:v>2015.701</c:v>
                </c:pt>
                <c:pt idx="3143">
                  <c:v>2015.703</c:v>
                </c:pt>
                <c:pt idx="3144">
                  <c:v>2015.7059999999999</c:v>
                </c:pt>
                <c:pt idx="3145">
                  <c:v>2015.7080000000001</c:v>
                </c:pt>
                <c:pt idx="3146">
                  <c:v>2015.711</c:v>
                </c:pt>
                <c:pt idx="3147">
                  <c:v>2015.721</c:v>
                </c:pt>
                <c:pt idx="3148">
                  <c:v>2015.722</c:v>
                </c:pt>
                <c:pt idx="3149">
                  <c:v>2015.7239999999999</c:v>
                </c:pt>
                <c:pt idx="3150">
                  <c:v>2015.729</c:v>
                </c:pt>
                <c:pt idx="3151">
                  <c:v>2015.73</c:v>
                </c:pt>
                <c:pt idx="3152">
                  <c:v>2015.732</c:v>
                </c:pt>
                <c:pt idx="3153">
                  <c:v>2015.7380000000001</c:v>
                </c:pt>
                <c:pt idx="3154">
                  <c:v>2015.7380000000001</c:v>
                </c:pt>
                <c:pt idx="3155">
                  <c:v>2015.741</c:v>
                </c:pt>
                <c:pt idx="3156">
                  <c:v>2015.7439999999999</c:v>
                </c:pt>
                <c:pt idx="3157">
                  <c:v>2015.7470000000001</c:v>
                </c:pt>
                <c:pt idx="3158">
                  <c:v>2015.75</c:v>
                </c:pt>
                <c:pt idx="3159">
                  <c:v>2015.7550000000001</c:v>
                </c:pt>
                <c:pt idx="3160">
                  <c:v>2015.758</c:v>
                </c:pt>
                <c:pt idx="3161">
                  <c:v>2015.761</c:v>
                </c:pt>
                <c:pt idx="3162">
                  <c:v>2015.7629999999999</c:v>
                </c:pt>
                <c:pt idx="3163">
                  <c:v>2015.7650000000001</c:v>
                </c:pt>
                <c:pt idx="3164">
                  <c:v>2015.769</c:v>
                </c:pt>
                <c:pt idx="3165">
                  <c:v>2015.771</c:v>
                </c:pt>
                <c:pt idx="3166">
                  <c:v>2015.78</c:v>
                </c:pt>
                <c:pt idx="3167">
                  <c:v>2015.7829999999999</c:v>
                </c:pt>
                <c:pt idx="3168">
                  <c:v>2015.7840000000001</c:v>
                </c:pt>
                <c:pt idx="3169">
                  <c:v>2015.787</c:v>
                </c:pt>
                <c:pt idx="3170">
                  <c:v>2015.799</c:v>
                </c:pt>
                <c:pt idx="3171">
                  <c:v>2015.8009999999999</c:v>
                </c:pt>
                <c:pt idx="3172">
                  <c:v>2015.8040000000001</c:v>
                </c:pt>
                <c:pt idx="3173">
                  <c:v>2015.807</c:v>
                </c:pt>
                <c:pt idx="3174">
                  <c:v>2015.8140000000001</c:v>
                </c:pt>
                <c:pt idx="3175">
                  <c:v>2015.816</c:v>
                </c:pt>
                <c:pt idx="3176">
                  <c:v>2015.8230000000001</c:v>
                </c:pt>
                <c:pt idx="3177">
                  <c:v>2015.8230000000001</c:v>
                </c:pt>
                <c:pt idx="3178">
                  <c:v>2015.825</c:v>
                </c:pt>
                <c:pt idx="3179">
                  <c:v>2015.829</c:v>
                </c:pt>
                <c:pt idx="3180">
                  <c:v>2015.8330000000001</c:v>
                </c:pt>
                <c:pt idx="3181">
                  <c:v>2015.835</c:v>
                </c:pt>
                <c:pt idx="3182">
                  <c:v>2015.836</c:v>
                </c:pt>
                <c:pt idx="3183">
                  <c:v>2015.8389999999999</c:v>
                </c:pt>
                <c:pt idx="3184">
                  <c:v>2015.8420000000001</c:v>
                </c:pt>
                <c:pt idx="3185">
                  <c:v>2015.845</c:v>
                </c:pt>
                <c:pt idx="3186">
                  <c:v>2015.847</c:v>
                </c:pt>
                <c:pt idx="3187">
                  <c:v>2016.0630000000001</c:v>
                </c:pt>
                <c:pt idx="3188">
                  <c:v>2016.0650000000001</c:v>
                </c:pt>
                <c:pt idx="3189">
                  <c:v>2016.068</c:v>
                </c:pt>
                <c:pt idx="3190">
                  <c:v>2016.069</c:v>
                </c:pt>
                <c:pt idx="3191">
                  <c:v>2016.0719999999999</c:v>
                </c:pt>
                <c:pt idx="3192">
                  <c:v>2016.076</c:v>
                </c:pt>
                <c:pt idx="3193">
                  <c:v>2016.088</c:v>
                </c:pt>
                <c:pt idx="3194">
                  <c:v>2016.0889999999999</c:v>
                </c:pt>
                <c:pt idx="3195">
                  <c:v>2016.0909999999999</c:v>
                </c:pt>
                <c:pt idx="3196">
                  <c:v>2016.095</c:v>
                </c:pt>
                <c:pt idx="3197">
                  <c:v>2016.1010000000001</c:v>
                </c:pt>
                <c:pt idx="3198">
                  <c:v>2016.1020000000001</c:v>
                </c:pt>
                <c:pt idx="3199">
                  <c:v>2016.106</c:v>
                </c:pt>
                <c:pt idx="3200">
                  <c:v>2016.1079999999999</c:v>
                </c:pt>
                <c:pt idx="3201">
                  <c:v>2016.1120000000001</c:v>
                </c:pt>
                <c:pt idx="3202">
                  <c:v>2016.1130000000001</c:v>
                </c:pt>
                <c:pt idx="3203">
                  <c:v>2016.123</c:v>
                </c:pt>
                <c:pt idx="3204">
                  <c:v>2016.125</c:v>
                </c:pt>
                <c:pt idx="3205">
                  <c:v>2016.1279999999999</c:v>
                </c:pt>
                <c:pt idx="3206">
                  <c:v>2016.13</c:v>
                </c:pt>
                <c:pt idx="3207">
                  <c:v>2016.134</c:v>
                </c:pt>
                <c:pt idx="3208">
                  <c:v>2016.1420000000001</c:v>
                </c:pt>
                <c:pt idx="3209">
                  <c:v>2016.1469999999999</c:v>
                </c:pt>
                <c:pt idx="3210">
                  <c:v>2016.1659999999999</c:v>
                </c:pt>
                <c:pt idx="3211">
                  <c:v>2016.17</c:v>
                </c:pt>
                <c:pt idx="3212">
                  <c:v>2016.172</c:v>
                </c:pt>
                <c:pt idx="3213">
                  <c:v>2016.18</c:v>
                </c:pt>
                <c:pt idx="3214">
                  <c:v>2016.182</c:v>
                </c:pt>
                <c:pt idx="3215">
                  <c:v>2016.1859999999999</c:v>
                </c:pt>
                <c:pt idx="3216">
                  <c:v>2016.1869999999999</c:v>
                </c:pt>
                <c:pt idx="3217">
                  <c:v>2016.2</c:v>
                </c:pt>
                <c:pt idx="3218">
                  <c:v>2016.202</c:v>
                </c:pt>
                <c:pt idx="3219">
                  <c:v>2016.2049999999999</c:v>
                </c:pt>
                <c:pt idx="3220">
                  <c:v>2016.2080000000001</c:v>
                </c:pt>
                <c:pt idx="3221">
                  <c:v>2016.213</c:v>
                </c:pt>
                <c:pt idx="3222">
                  <c:v>2016.2159999999999</c:v>
                </c:pt>
                <c:pt idx="3223">
                  <c:v>2016.2190000000001</c:v>
                </c:pt>
                <c:pt idx="3224">
                  <c:v>2016.221</c:v>
                </c:pt>
                <c:pt idx="3225">
                  <c:v>2016.2239999999999</c:v>
                </c:pt>
                <c:pt idx="3226">
                  <c:v>2016.2270000000001</c:v>
                </c:pt>
                <c:pt idx="3227">
                  <c:v>2016.231</c:v>
                </c:pt>
                <c:pt idx="3228">
                  <c:v>2016.2560000000001</c:v>
                </c:pt>
                <c:pt idx="3229">
                  <c:v>2016.2619999999999</c:v>
                </c:pt>
                <c:pt idx="3230">
                  <c:v>2016.2739999999999</c:v>
                </c:pt>
                <c:pt idx="3231">
                  <c:v>2016.277</c:v>
                </c:pt>
                <c:pt idx="3232">
                  <c:v>2016.278</c:v>
                </c:pt>
                <c:pt idx="3233">
                  <c:v>2016.28</c:v>
                </c:pt>
                <c:pt idx="3234">
                  <c:v>2016.2840000000001</c:v>
                </c:pt>
                <c:pt idx="3235">
                  <c:v>2016.2860000000001</c:v>
                </c:pt>
                <c:pt idx="3236">
                  <c:v>2016.289</c:v>
                </c:pt>
                <c:pt idx="3237">
                  <c:v>2016.2929999999999</c:v>
                </c:pt>
                <c:pt idx="3238">
                  <c:v>2016.2950000000001</c:v>
                </c:pt>
                <c:pt idx="3239">
                  <c:v>2016.298</c:v>
                </c:pt>
                <c:pt idx="3240">
                  <c:v>2016.299</c:v>
                </c:pt>
                <c:pt idx="3241">
                  <c:v>2016.3030000000001</c:v>
                </c:pt>
                <c:pt idx="3242">
                  <c:v>2016.3050000000001</c:v>
                </c:pt>
                <c:pt idx="3243">
                  <c:v>2016.309</c:v>
                </c:pt>
                <c:pt idx="3244">
                  <c:v>2016.3119999999999</c:v>
                </c:pt>
                <c:pt idx="3245">
                  <c:v>2016.3309999999999</c:v>
                </c:pt>
                <c:pt idx="3246">
                  <c:v>2016.3320000000001</c:v>
                </c:pt>
                <c:pt idx="3247">
                  <c:v>2016.335</c:v>
                </c:pt>
                <c:pt idx="3248">
                  <c:v>2016.338</c:v>
                </c:pt>
                <c:pt idx="3249">
                  <c:v>2016.347</c:v>
                </c:pt>
                <c:pt idx="3250">
                  <c:v>2016.35</c:v>
                </c:pt>
                <c:pt idx="3251">
                  <c:v>2016.3520000000001</c:v>
                </c:pt>
                <c:pt idx="3252">
                  <c:v>2016.356</c:v>
                </c:pt>
                <c:pt idx="3253">
                  <c:v>2016.357</c:v>
                </c:pt>
                <c:pt idx="3254">
                  <c:v>2016.3610000000001</c:v>
                </c:pt>
                <c:pt idx="3255">
                  <c:v>2016.364</c:v>
                </c:pt>
                <c:pt idx="3256">
                  <c:v>2016.365</c:v>
                </c:pt>
                <c:pt idx="3257">
                  <c:v>2016.37</c:v>
                </c:pt>
                <c:pt idx="3258">
                  <c:v>2016.3710000000001</c:v>
                </c:pt>
                <c:pt idx="3259">
                  <c:v>2016.375</c:v>
                </c:pt>
                <c:pt idx="3260">
                  <c:v>2016.377</c:v>
                </c:pt>
                <c:pt idx="3261">
                  <c:v>2016.3789999999999</c:v>
                </c:pt>
                <c:pt idx="3262">
                  <c:v>2016.3820000000001</c:v>
                </c:pt>
                <c:pt idx="3263">
                  <c:v>2016.386</c:v>
                </c:pt>
                <c:pt idx="3264">
                  <c:v>2016.3869999999999</c:v>
                </c:pt>
                <c:pt idx="3265">
                  <c:v>2016.3920000000001</c:v>
                </c:pt>
                <c:pt idx="3266">
                  <c:v>2016.393</c:v>
                </c:pt>
                <c:pt idx="3267">
                  <c:v>2016.395</c:v>
                </c:pt>
                <c:pt idx="3268">
                  <c:v>2016.403</c:v>
                </c:pt>
                <c:pt idx="3269">
                  <c:v>2016.404</c:v>
                </c:pt>
                <c:pt idx="3270">
                  <c:v>2016.4079999999999</c:v>
                </c:pt>
                <c:pt idx="3271">
                  <c:v>2016.4090000000001</c:v>
                </c:pt>
                <c:pt idx="3272">
                  <c:v>2016.412</c:v>
                </c:pt>
                <c:pt idx="3273">
                  <c:v>2016.4159999999999</c:v>
                </c:pt>
                <c:pt idx="3274">
                  <c:v>2016.4190000000001</c:v>
                </c:pt>
                <c:pt idx="3275">
                  <c:v>2016.42</c:v>
                </c:pt>
                <c:pt idx="3276">
                  <c:v>2016.424</c:v>
                </c:pt>
                <c:pt idx="3277">
                  <c:v>2016.4269999999999</c:v>
                </c:pt>
                <c:pt idx="3278">
                  <c:v>2016.4290000000001</c:v>
                </c:pt>
                <c:pt idx="3279">
                  <c:v>2016.431</c:v>
                </c:pt>
                <c:pt idx="3280">
                  <c:v>2016.4349999999999</c:v>
                </c:pt>
                <c:pt idx="3281">
                  <c:v>2016.4380000000001</c:v>
                </c:pt>
                <c:pt idx="3282">
                  <c:v>2016.441</c:v>
                </c:pt>
                <c:pt idx="3283">
                  <c:v>2016.4490000000001</c:v>
                </c:pt>
                <c:pt idx="3284">
                  <c:v>2016.451</c:v>
                </c:pt>
                <c:pt idx="3285">
                  <c:v>2016.454</c:v>
                </c:pt>
                <c:pt idx="3286">
                  <c:v>2016.4570000000001</c:v>
                </c:pt>
                <c:pt idx="3287">
                  <c:v>2016.4649999999999</c:v>
                </c:pt>
                <c:pt idx="3288">
                  <c:v>2016.4680000000001</c:v>
                </c:pt>
                <c:pt idx="3289">
                  <c:v>2016.47</c:v>
                </c:pt>
                <c:pt idx="3290">
                  <c:v>2016.473</c:v>
                </c:pt>
                <c:pt idx="3291">
                  <c:v>2016.4749999999999</c:v>
                </c:pt>
                <c:pt idx="3292">
                  <c:v>2016.4780000000001</c:v>
                </c:pt>
                <c:pt idx="3293">
                  <c:v>2016.482</c:v>
                </c:pt>
                <c:pt idx="3294">
                  <c:v>2016.4839999999999</c:v>
                </c:pt>
                <c:pt idx="3295">
                  <c:v>2016.4870000000001</c:v>
                </c:pt>
                <c:pt idx="3296">
                  <c:v>2016.49</c:v>
                </c:pt>
                <c:pt idx="3297">
                  <c:v>2016.492</c:v>
                </c:pt>
                <c:pt idx="3298">
                  <c:v>2016.498</c:v>
                </c:pt>
                <c:pt idx="3299">
                  <c:v>2016.501</c:v>
                </c:pt>
                <c:pt idx="3300">
                  <c:v>2016.5060000000001</c:v>
                </c:pt>
                <c:pt idx="3301">
                  <c:v>2016.509</c:v>
                </c:pt>
                <c:pt idx="3302">
                  <c:v>2016.5129999999999</c:v>
                </c:pt>
                <c:pt idx="3303">
                  <c:v>2016.518</c:v>
                </c:pt>
                <c:pt idx="3304">
                  <c:v>2016.5219999999999</c:v>
                </c:pt>
                <c:pt idx="3305">
                  <c:v>2016.5250000000001</c:v>
                </c:pt>
                <c:pt idx="3306">
                  <c:v>2016.527</c:v>
                </c:pt>
                <c:pt idx="3307">
                  <c:v>2016.537</c:v>
                </c:pt>
                <c:pt idx="3308">
                  <c:v>2016.547</c:v>
                </c:pt>
                <c:pt idx="3309">
                  <c:v>2016.549</c:v>
                </c:pt>
                <c:pt idx="3310">
                  <c:v>2016.5530000000001</c:v>
                </c:pt>
                <c:pt idx="3311">
                  <c:v>2016.558</c:v>
                </c:pt>
                <c:pt idx="3312">
                  <c:v>2016.5609999999999</c:v>
                </c:pt>
                <c:pt idx="3313">
                  <c:v>2016.5640000000001</c:v>
                </c:pt>
                <c:pt idx="3314">
                  <c:v>2016.566</c:v>
                </c:pt>
                <c:pt idx="3315">
                  <c:v>2016.569</c:v>
                </c:pt>
                <c:pt idx="3316">
                  <c:v>2016.5709999999999</c:v>
                </c:pt>
                <c:pt idx="3317">
                  <c:v>2016.5740000000001</c:v>
                </c:pt>
                <c:pt idx="3318">
                  <c:v>2016.5830000000001</c:v>
                </c:pt>
                <c:pt idx="3319">
                  <c:v>2016.585</c:v>
                </c:pt>
                <c:pt idx="3320">
                  <c:v>2016.588</c:v>
                </c:pt>
                <c:pt idx="3321">
                  <c:v>2016.5940000000001</c:v>
                </c:pt>
                <c:pt idx="3322">
                  <c:v>2016.5989999999999</c:v>
                </c:pt>
                <c:pt idx="3323">
                  <c:v>2016.6020000000001</c:v>
                </c:pt>
                <c:pt idx="3324">
                  <c:v>2016.604</c:v>
                </c:pt>
                <c:pt idx="3325">
                  <c:v>2016.607</c:v>
                </c:pt>
                <c:pt idx="3326">
                  <c:v>2016.61</c:v>
                </c:pt>
                <c:pt idx="3327">
                  <c:v>2016.6179999999999</c:v>
                </c:pt>
                <c:pt idx="3328">
                  <c:v>2016.6220000000001</c:v>
                </c:pt>
                <c:pt idx="3329">
                  <c:v>2016.624</c:v>
                </c:pt>
                <c:pt idx="3330">
                  <c:v>2016.626</c:v>
                </c:pt>
                <c:pt idx="3331">
                  <c:v>2016.6279999999999</c:v>
                </c:pt>
                <c:pt idx="3332">
                  <c:v>2016.635</c:v>
                </c:pt>
                <c:pt idx="3333">
                  <c:v>2016.636</c:v>
                </c:pt>
                <c:pt idx="3334">
                  <c:v>2016.64</c:v>
                </c:pt>
                <c:pt idx="3335">
                  <c:v>2016.643</c:v>
                </c:pt>
                <c:pt idx="3336">
                  <c:v>2016.645</c:v>
                </c:pt>
                <c:pt idx="3337">
                  <c:v>2016.6469999999999</c:v>
                </c:pt>
                <c:pt idx="3338">
                  <c:v>2016.663</c:v>
                </c:pt>
                <c:pt idx="3339">
                  <c:v>2016.665</c:v>
                </c:pt>
                <c:pt idx="3340">
                  <c:v>2016.673</c:v>
                </c:pt>
                <c:pt idx="3341">
                  <c:v>2016.6759999999999</c:v>
                </c:pt>
                <c:pt idx="3342">
                  <c:v>2016.6790000000001</c:v>
                </c:pt>
                <c:pt idx="3343">
                  <c:v>2016.682</c:v>
                </c:pt>
                <c:pt idx="3344">
                  <c:v>2016.684</c:v>
                </c:pt>
                <c:pt idx="3345">
                  <c:v>2016.6980000000001</c:v>
                </c:pt>
                <c:pt idx="3346">
                  <c:v>2016.6990000000001</c:v>
                </c:pt>
                <c:pt idx="3347">
                  <c:v>2016.702</c:v>
                </c:pt>
                <c:pt idx="3348">
                  <c:v>2016.7049999999999</c:v>
                </c:pt>
                <c:pt idx="3349">
                  <c:v>2016.7080000000001</c:v>
                </c:pt>
                <c:pt idx="3350">
                  <c:v>2016.7149999999999</c:v>
                </c:pt>
                <c:pt idx="3351">
                  <c:v>2016.7170000000001</c:v>
                </c:pt>
                <c:pt idx="3352">
                  <c:v>2016.7190000000001</c:v>
                </c:pt>
                <c:pt idx="3353">
                  <c:v>2016.721</c:v>
                </c:pt>
                <c:pt idx="3354">
                  <c:v>2016.7239999999999</c:v>
                </c:pt>
                <c:pt idx="3355">
                  <c:v>2016.7270000000001</c:v>
                </c:pt>
                <c:pt idx="3356">
                  <c:v>2016.731</c:v>
                </c:pt>
                <c:pt idx="3357">
                  <c:v>2016.7360000000001</c:v>
                </c:pt>
                <c:pt idx="3358">
                  <c:v>2016.7380000000001</c:v>
                </c:pt>
                <c:pt idx="3359">
                  <c:v>2016.741</c:v>
                </c:pt>
                <c:pt idx="3360">
                  <c:v>2016.7439999999999</c:v>
                </c:pt>
                <c:pt idx="3361">
                  <c:v>2016.752</c:v>
                </c:pt>
                <c:pt idx="3362">
                  <c:v>2016.7550000000001</c:v>
                </c:pt>
                <c:pt idx="3363">
                  <c:v>2016.758</c:v>
                </c:pt>
                <c:pt idx="3364">
                  <c:v>2016.76</c:v>
                </c:pt>
                <c:pt idx="3365">
                  <c:v>2016.768</c:v>
                </c:pt>
                <c:pt idx="3366">
                  <c:v>2016.77</c:v>
                </c:pt>
                <c:pt idx="3367">
                  <c:v>2016.7750000000001</c:v>
                </c:pt>
                <c:pt idx="3368">
                  <c:v>2016.7760000000001</c:v>
                </c:pt>
                <c:pt idx="3369">
                  <c:v>2016.779</c:v>
                </c:pt>
                <c:pt idx="3370">
                  <c:v>2016.7819999999999</c:v>
                </c:pt>
                <c:pt idx="3371">
                  <c:v>2016.807</c:v>
                </c:pt>
                <c:pt idx="3372">
                  <c:v>2016.81</c:v>
                </c:pt>
                <c:pt idx="3373">
                  <c:v>2016.8130000000001</c:v>
                </c:pt>
                <c:pt idx="3374">
                  <c:v>2016.8140000000001</c:v>
                </c:pt>
                <c:pt idx="3375">
                  <c:v>2016.818</c:v>
                </c:pt>
                <c:pt idx="3376">
                  <c:v>2016.82</c:v>
                </c:pt>
                <c:pt idx="3377">
                  <c:v>2016.8230000000001</c:v>
                </c:pt>
                <c:pt idx="3378">
                  <c:v>2016.826</c:v>
                </c:pt>
                <c:pt idx="3379">
                  <c:v>2016.829</c:v>
                </c:pt>
                <c:pt idx="3380">
                  <c:v>2016.8320000000001</c:v>
                </c:pt>
                <c:pt idx="3381">
                  <c:v>2016.8340000000001</c:v>
                </c:pt>
                <c:pt idx="3382">
                  <c:v>2016.837</c:v>
                </c:pt>
                <c:pt idx="3383">
                  <c:v>2016.8389999999999</c:v>
                </c:pt>
                <c:pt idx="3384">
                  <c:v>2016.846</c:v>
                </c:pt>
                <c:pt idx="3385">
                  <c:v>2016.848</c:v>
                </c:pt>
                <c:pt idx="3386">
                  <c:v>2016.8510000000001</c:v>
                </c:pt>
                <c:pt idx="3387">
                  <c:v>2016.854</c:v>
                </c:pt>
                <c:pt idx="3388">
                  <c:v>2016.856</c:v>
                </c:pt>
                <c:pt idx="3389">
                  <c:v>2016.86</c:v>
                </c:pt>
                <c:pt idx="3390">
                  <c:v>2016.865</c:v>
                </c:pt>
                <c:pt idx="3391">
                  <c:v>2016.8679999999999</c:v>
                </c:pt>
                <c:pt idx="3392">
                  <c:v>2016.8710000000001</c:v>
                </c:pt>
                <c:pt idx="3393">
                  <c:v>2016.874</c:v>
                </c:pt>
                <c:pt idx="3394">
                  <c:v>2016.875</c:v>
                </c:pt>
                <c:pt idx="3395">
                  <c:v>2016.8789999999999</c:v>
                </c:pt>
                <c:pt idx="3396">
                  <c:v>2016.8810000000001</c:v>
                </c:pt>
                <c:pt idx="3397">
                  <c:v>2016.8869999999999</c:v>
                </c:pt>
                <c:pt idx="3398">
                  <c:v>2016.8889999999999</c:v>
                </c:pt>
                <c:pt idx="3399">
                  <c:v>2016.8920000000001</c:v>
                </c:pt>
                <c:pt idx="3400">
                  <c:v>2016.894</c:v>
                </c:pt>
                <c:pt idx="3401">
                  <c:v>2016.8979999999999</c:v>
                </c:pt>
                <c:pt idx="3402">
                  <c:v>2016.9</c:v>
                </c:pt>
                <c:pt idx="3403">
                  <c:v>2016.903</c:v>
                </c:pt>
                <c:pt idx="3404">
                  <c:v>2016.9059999999999</c:v>
                </c:pt>
                <c:pt idx="3405">
                  <c:v>2016.9090000000001</c:v>
                </c:pt>
                <c:pt idx="3406">
                  <c:v>2016.9110000000001</c:v>
                </c:pt>
                <c:pt idx="3407">
                  <c:v>2016.914</c:v>
                </c:pt>
                <c:pt idx="3408">
                  <c:v>2016.9169999999999</c:v>
                </c:pt>
                <c:pt idx="3409">
                  <c:v>2016.922</c:v>
                </c:pt>
                <c:pt idx="3410">
                  <c:v>2016.924</c:v>
                </c:pt>
                <c:pt idx="3411">
                  <c:v>2016.9280000000001</c:v>
                </c:pt>
                <c:pt idx="3412">
                  <c:v>2016.9469999999999</c:v>
                </c:pt>
                <c:pt idx="3413">
                  <c:v>2016.95</c:v>
                </c:pt>
                <c:pt idx="3414">
                  <c:v>2016.953</c:v>
                </c:pt>
                <c:pt idx="3415">
                  <c:v>2016.9559999999999</c:v>
                </c:pt>
                <c:pt idx="3416">
                  <c:v>2016.9580000000001</c:v>
                </c:pt>
                <c:pt idx="3417">
                  <c:v>2016.96</c:v>
                </c:pt>
                <c:pt idx="3418">
                  <c:v>2016.9639999999999</c:v>
                </c:pt>
                <c:pt idx="3419">
                  <c:v>2016.9659999999999</c:v>
                </c:pt>
                <c:pt idx="3420">
                  <c:v>2016.9690000000001</c:v>
                </c:pt>
                <c:pt idx="3421">
                  <c:v>2016.972</c:v>
                </c:pt>
                <c:pt idx="3422">
                  <c:v>2016.9739999999999</c:v>
                </c:pt>
                <c:pt idx="3423">
                  <c:v>2016.9760000000001</c:v>
                </c:pt>
                <c:pt idx="3424">
                  <c:v>2016.979</c:v>
                </c:pt>
                <c:pt idx="3425">
                  <c:v>2016.9860000000001</c:v>
                </c:pt>
                <c:pt idx="3426">
                  <c:v>2016.9870000000001</c:v>
                </c:pt>
                <c:pt idx="3427">
                  <c:v>2016.991</c:v>
                </c:pt>
                <c:pt idx="3428">
                  <c:v>2016.9939999999999</c:v>
                </c:pt>
                <c:pt idx="3429">
                  <c:v>2016.9970000000001</c:v>
                </c:pt>
                <c:pt idx="3430">
                  <c:v>2016.998</c:v>
                </c:pt>
                <c:pt idx="3431">
                  <c:v>2017.001</c:v>
                </c:pt>
                <c:pt idx="3432">
                  <c:v>2017.0039999999999</c:v>
                </c:pt>
                <c:pt idx="3433">
                  <c:v>2017.008</c:v>
                </c:pt>
                <c:pt idx="3434">
                  <c:v>2017.0429999999999</c:v>
                </c:pt>
                <c:pt idx="3435">
                  <c:v>2017.095</c:v>
                </c:pt>
                <c:pt idx="3436">
                  <c:v>2017.117</c:v>
                </c:pt>
                <c:pt idx="3437">
                  <c:v>2017.12</c:v>
                </c:pt>
                <c:pt idx="3438">
                  <c:v>2017.1220000000001</c:v>
                </c:pt>
                <c:pt idx="3439">
                  <c:v>2017.125</c:v>
                </c:pt>
                <c:pt idx="3440">
                  <c:v>2017.1279999999999</c:v>
                </c:pt>
                <c:pt idx="3441">
                  <c:v>2017.134</c:v>
                </c:pt>
                <c:pt idx="3442">
                  <c:v>2017.153</c:v>
                </c:pt>
                <c:pt idx="3443">
                  <c:v>2017.1579999999999</c:v>
                </c:pt>
                <c:pt idx="3444">
                  <c:v>2017.1610000000001</c:v>
                </c:pt>
                <c:pt idx="3445">
                  <c:v>2017.175</c:v>
                </c:pt>
                <c:pt idx="3446">
                  <c:v>2017.194</c:v>
                </c:pt>
                <c:pt idx="3447">
                  <c:v>2017.231</c:v>
                </c:pt>
                <c:pt idx="3448">
                  <c:v>2017.2329999999999</c:v>
                </c:pt>
                <c:pt idx="3449">
                  <c:v>2017.2349999999999</c:v>
                </c:pt>
                <c:pt idx="3450">
                  <c:v>2017.2380000000001</c:v>
                </c:pt>
                <c:pt idx="3451">
                  <c:v>2017.241</c:v>
                </c:pt>
                <c:pt idx="3452">
                  <c:v>2017.248</c:v>
                </c:pt>
                <c:pt idx="3453">
                  <c:v>2017.251</c:v>
                </c:pt>
                <c:pt idx="3454">
                  <c:v>2017.2529999999999</c:v>
                </c:pt>
                <c:pt idx="3455">
                  <c:v>2017.2560000000001</c:v>
                </c:pt>
                <c:pt idx="3456">
                  <c:v>2017.259</c:v>
                </c:pt>
                <c:pt idx="3457">
                  <c:v>2017.261</c:v>
                </c:pt>
                <c:pt idx="3458">
                  <c:v>2017.2639999999999</c:v>
                </c:pt>
                <c:pt idx="3459">
                  <c:v>2017.2729999999999</c:v>
                </c:pt>
                <c:pt idx="3460">
                  <c:v>2017.2760000000001</c:v>
                </c:pt>
                <c:pt idx="3461">
                  <c:v>2017.278</c:v>
                </c:pt>
                <c:pt idx="3462">
                  <c:v>2017.2809999999999</c:v>
                </c:pt>
                <c:pt idx="3463">
                  <c:v>2017.2840000000001</c:v>
                </c:pt>
                <c:pt idx="3464">
                  <c:v>2017.289</c:v>
                </c:pt>
                <c:pt idx="3465">
                  <c:v>2017.2929999999999</c:v>
                </c:pt>
                <c:pt idx="3466">
                  <c:v>2017.2950000000001</c:v>
                </c:pt>
                <c:pt idx="3467">
                  <c:v>2017.297</c:v>
                </c:pt>
                <c:pt idx="3468">
                  <c:v>2017.299</c:v>
                </c:pt>
                <c:pt idx="3469">
                  <c:v>2017.306</c:v>
                </c:pt>
                <c:pt idx="3470">
                  <c:v>2017.309</c:v>
                </c:pt>
                <c:pt idx="3471">
                  <c:v>2017.3109999999999</c:v>
                </c:pt>
                <c:pt idx="3472">
                  <c:v>2017.3140000000001</c:v>
                </c:pt>
                <c:pt idx="3473">
                  <c:v>2017.317</c:v>
                </c:pt>
                <c:pt idx="3474">
                  <c:v>2017.32</c:v>
                </c:pt>
                <c:pt idx="3475">
                  <c:v>2017.3209999999999</c:v>
                </c:pt>
                <c:pt idx="3476">
                  <c:v>2017.328</c:v>
                </c:pt>
                <c:pt idx="3477">
                  <c:v>2017.33</c:v>
                </c:pt>
                <c:pt idx="3478">
                  <c:v>2017.3330000000001</c:v>
                </c:pt>
                <c:pt idx="3479">
                  <c:v>2017.336</c:v>
                </c:pt>
                <c:pt idx="3480">
                  <c:v>2017.3389999999999</c:v>
                </c:pt>
                <c:pt idx="3481">
                  <c:v>2017.348</c:v>
                </c:pt>
                <c:pt idx="3482">
                  <c:v>2017.356</c:v>
                </c:pt>
                <c:pt idx="3483">
                  <c:v>2017.3579999999999</c:v>
                </c:pt>
                <c:pt idx="3484">
                  <c:v>2017.3610000000001</c:v>
                </c:pt>
                <c:pt idx="3485">
                  <c:v>2017.367</c:v>
                </c:pt>
                <c:pt idx="3486">
                  <c:v>2017.3689999999999</c:v>
                </c:pt>
                <c:pt idx="3487">
                  <c:v>2017.3710000000001</c:v>
                </c:pt>
                <c:pt idx="3488">
                  <c:v>2017.374</c:v>
                </c:pt>
                <c:pt idx="3489">
                  <c:v>2017.376</c:v>
                </c:pt>
                <c:pt idx="3490">
                  <c:v>2017.384</c:v>
                </c:pt>
                <c:pt idx="3491">
                  <c:v>2017.3889999999999</c:v>
                </c:pt>
                <c:pt idx="3492">
                  <c:v>2017.3910000000001</c:v>
                </c:pt>
                <c:pt idx="3493">
                  <c:v>2017.394</c:v>
                </c:pt>
                <c:pt idx="3494">
                  <c:v>2017.396</c:v>
                </c:pt>
                <c:pt idx="3495">
                  <c:v>2017.3979999999999</c:v>
                </c:pt>
                <c:pt idx="3496">
                  <c:v>2017.404</c:v>
                </c:pt>
                <c:pt idx="3497">
                  <c:v>2017.4069999999999</c:v>
                </c:pt>
                <c:pt idx="3498">
                  <c:v>2017.4090000000001</c:v>
                </c:pt>
                <c:pt idx="3499">
                  <c:v>2017.412</c:v>
                </c:pt>
                <c:pt idx="3500">
                  <c:v>2017.415</c:v>
                </c:pt>
                <c:pt idx="3501">
                  <c:v>2017.4179999999999</c:v>
                </c:pt>
                <c:pt idx="3502">
                  <c:v>2017.422</c:v>
                </c:pt>
                <c:pt idx="3503">
                  <c:v>2017.425</c:v>
                </c:pt>
                <c:pt idx="3504">
                  <c:v>2017.4269999999999</c:v>
                </c:pt>
                <c:pt idx="3505">
                  <c:v>2017.4290000000001</c:v>
                </c:pt>
                <c:pt idx="3506">
                  <c:v>2017.432</c:v>
                </c:pt>
                <c:pt idx="3507">
                  <c:v>2017.434</c:v>
                </c:pt>
                <c:pt idx="3508">
                  <c:v>2017.4459999999999</c:v>
                </c:pt>
                <c:pt idx="3509">
                  <c:v>2017.4480000000001</c:v>
                </c:pt>
                <c:pt idx="3510">
                  <c:v>2017.451</c:v>
                </c:pt>
                <c:pt idx="3511">
                  <c:v>2017.453</c:v>
                </c:pt>
                <c:pt idx="3512">
                  <c:v>2017.4649999999999</c:v>
                </c:pt>
                <c:pt idx="3513">
                  <c:v>2017.4670000000001</c:v>
                </c:pt>
                <c:pt idx="3514">
                  <c:v>2017.47</c:v>
                </c:pt>
                <c:pt idx="3515">
                  <c:v>2017.4739999999999</c:v>
                </c:pt>
                <c:pt idx="3516">
                  <c:v>2017.481</c:v>
                </c:pt>
                <c:pt idx="3517">
                  <c:v>2017.4829999999999</c:v>
                </c:pt>
                <c:pt idx="3518">
                  <c:v>2017.4870000000001</c:v>
                </c:pt>
                <c:pt idx="3519">
                  <c:v>2017.489</c:v>
                </c:pt>
                <c:pt idx="3520">
                  <c:v>2017.491</c:v>
                </c:pt>
                <c:pt idx="3521">
                  <c:v>2017.4949999999999</c:v>
                </c:pt>
                <c:pt idx="3522">
                  <c:v>2017.501</c:v>
                </c:pt>
                <c:pt idx="3523">
                  <c:v>2017.5029999999999</c:v>
                </c:pt>
                <c:pt idx="3524">
                  <c:v>2017.5060000000001</c:v>
                </c:pt>
                <c:pt idx="3525">
                  <c:v>2017.52</c:v>
                </c:pt>
                <c:pt idx="3526">
                  <c:v>2017.528</c:v>
                </c:pt>
                <c:pt idx="3527">
                  <c:v>2017.5419999999999</c:v>
                </c:pt>
                <c:pt idx="3528">
                  <c:v>2017.56</c:v>
                </c:pt>
                <c:pt idx="3529">
                  <c:v>2017.5619999999999</c:v>
                </c:pt>
                <c:pt idx="3530">
                  <c:v>2017.5650000000001</c:v>
                </c:pt>
                <c:pt idx="3531">
                  <c:v>2017.569</c:v>
                </c:pt>
                <c:pt idx="3532">
                  <c:v>2017.5709999999999</c:v>
                </c:pt>
                <c:pt idx="3533">
                  <c:v>2017.577</c:v>
                </c:pt>
                <c:pt idx="3534">
                  <c:v>2017.58</c:v>
                </c:pt>
                <c:pt idx="3535">
                  <c:v>2017.5830000000001</c:v>
                </c:pt>
                <c:pt idx="3536">
                  <c:v>2017.585</c:v>
                </c:pt>
                <c:pt idx="3537">
                  <c:v>2017.587</c:v>
                </c:pt>
                <c:pt idx="3538">
                  <c:v>2017.598</c:v>
                </c:pt>
                <c:pt idx="3539">
                  <c:v>2017.6020000000001</c:v>
                </c:pt>
                <c:pt idx="3540">
                  <c:v>2017.605</c:v>
                </c:pt>
                <c:pt idx="3541">
                  <c:v>2017.607</c:v>
                </c:pt>
                <c:pt idx="3542">
                  <c:v>2017.6110000000001</c:v>
                </c:pt>
                <c:pt idx="3543">
                  <c:v>2017.616</c:v>
                </c:pt>
                <c:pt idx="3544">
                  <c:v>2017.6179999999999</c:v>
                </c:pt>
                <c:pt idx="3545">
                  <c:v>2017.6210000000001</c:v>
                </c:pt>
                <c:pt idx="3546">
                  <c:v>2017.624</c:v>
                </c:pt>
                <c:pt idx="3547">
                  <c:v>2017.627</c:v>
                </c:pt>
                <c:pt idx="3548">
                  <c:v>2017.6279999999999</c:v>
                </c:pt>
                <c:pt idx="3549">
                  <c:v>2017.6410000000001</c:v>
                </c:pt>
                <c:pt idx="3550">
                  <c:v>2017.644</c:v>
                </c:pt>
                <c:pt idx="3551">
                  <c:v>2017.645</c:v>
                </c:pt>
                <c:pt idx="3552">
                  <c:v>2017.6489999999999</c:v>
                </c:pt>
                <c:pt idx="3553">
                  <c:v>2017.652</c:v>
                </c:pt>
                <c:pt idx="3554">
                  <c:v>2017.654</c:v>
                </c:pt>
                <c:pt idx="3555">
                  <c:v>2017.6559999999999</c:v>
                </c:pt>
                <c:pt idx="3556">
                  <c:v>2017.66</c:v>
                </c:pt>
                <c:pt idx="3557">
                  <c:v>2017.662</c:v>
                </c:pt>
                <c:pt idx="3558">
                  <c:v>2017.6659999999999</c:v>
                </c:pt>
                <c:pt idx="3559">
                  <c:v>2017.671</c:v>
                </c:pt>
                <c:pt idx="3560">
                  <c:v>2017.673</c:v>
                </c:pt>
                <c:pt idx="3561">
                  <c:v>2017.675</c:v>
                </c:pt>
                <c:pt idx="3562">
                  <c:v>2017.6780000000001</c:v>
                </c:pt>
                <c:pt idx="3563">
                  <c:v>2017.681</c:v>
                </c:pt>
                <c:pt idx="3564">
                  <c:v>2017.684</c:v>
                </c:pt>
                <c:pt idx="3565">
                  <c:v>2017.6880000000001</c:v>
                </c:pt>
                <c:pt idx="3566">
                  <c:v>2017.6880000000001</c:v>
                </c:pt>
                <c:pt idx="3567">
                  <c:v>2017.692</c:v>
                </c:pt>
                <c:pt idx="3568">
                  <c:v>2017.6980000000001</c:v>
                </c:pt>
                <c:pt idx="3569">
                  <c:v>2017.712</c:v>
                </c:pt>
                <c:pt idx="3570">
                  <c:v>2017.7170000000001</c:v>
                </c:pt>
                <c:pt idx="3571">
                  <c:v>2017.72</c:v>
                </c:pt>
                <c:pt idx="3572">
                  <c:v>2017.721</c:v>
                </c:pt>
                <c:pt idx="3573">
                  <c:v>2017.7249999999999</c:v>
                </c:pt>
                <c:pt idx="3574">
                  <c:v>2017.7270000000001</c:v>
                </c:pt>
                <c:pt idx="3575">
                  <c:v>2017.73</c:v>
                </c:pt>
                <c:pt idx="3576">
                  <c:v>2017.7329999999999</c:v>
                </c:pt>
                <c:pt idx="3577">
                  <c:v>2017.7349999999999</c:v>
                </c:pt>
                <c:pt idx="3578">
                  <c:v>2017.739</c:v>
                </c:pt>
                <c:pt idx="3579">
                  <c:v>2017.752</c:v>
                </c:pt>
                <c:pt idx="3580">
                  <c:v>2017.7539999999999</c:v>
                </c:pt>
                <c:pt idx="3581">
                  <c:v>2017.758</c:v>
                </c:pt>
                <c:pt idx="3582">
                  <c:v>2017.7619999999999</c:v>
                </c:pt>
                <c:pt idx="3583">
                  <c:v>2017.7629999999999</c:v>
                </c:pt>
                <c:pt idx="3584">
                  <c:v>2017.77</c:v>
                </c:pt>
                <c:pt idx="3585">
                  <c:v>2017.7719999999999</c:v>
                </c:pt>
                <c:pt idx="3586">
                  <c:v>2017.7729999999999</c:v>
                </c:pt>
                <c:pt idx="3587">
                  <c:v>2017.7809999999999</c:v>
                </c:pt>
                <c:pt idx="3588">
                  <c:v>2017.7909999999999</c:v>
                </c:pt>
                <c:pt idx="3589">
                  <c:v>2017.7940000000001</c:v>
                </c:pt>
                <c:pt idx="3590">
                  <c:v>2017.797</c:v>
                </c:pt>
                <c:pt idx="3591">
                  <c:v>2017.8019999999999</c:v>
                </c:pt>
                <c:pt idx="3592">
                  <c:v>2017.808</c:v>
                </c:pt>
                <c:pt idx="3593">
                  <c:v>2017.809</c:v>
                </c:pt>
                <c:pt idx="3594">
                  <c:v>2017.8130000000001</c:v>
                </c:pt>
                <c:pt idx="3595">
                  <c:v>2017.8150000000001</c:v>
                </c:pt>
                <c:pt idx="3596">
                  <c:v>2017.817</c:v>
                </c:pt>
                <c:pt idx="3597">
                  <c:v>2017.826</c:v>
                </c:pt>
                <c:pt idx="3598">
                  <c:v>2017.829</c:v>
                </c:pt>
                <c:pt idx="3599">
                  <c:v>2017.8320000000001</c:v>
                </c:pt>
                <c:pt idx="3600">
                  <c:v>2017.835</c:v>
                </c:pt>
                <c:pt idx="3601">
                  <c:v>2017.837</c:v>
                </c:pt>
                <c:pt idx="3602">
                  <c:v>2017.84</c:v>
                </c:pt>
                <c:pt idx="3603">
                  <c:v>2017.846</c:v>
                </c:pt>
                <c:pt idx="3604">
                  <c:v>2017.847</c:v>
                </c:pt>
                <c:pt idx="3605">
                  <c:v>2017.8510000000001</c:v>
                </c:pt>
                <c:pt idx="3606">
                  <c:v>2017.854</c:v>
                </c:pt>
                <c:pt idx="3607">
                  <c:v>2017.86</c:v>
                </c:pt>
                <c:pt idx="3608">
                  <c:v>2017.8610000000001</c:v>
                </c:pt>
                <c:pt idx="3609">
                  <c:v>2017.865</c:v>
                </c:pt>
                <c:pt idx="3610">
                  <c:v>2017.8710000000001</c:v>
                </c:pt>
                <c:pt idx="3611">
                  <c:v>2017.873</c:v>
                </c:pt>
                <c:pt idx="3612">
                  <c:v>2017.876</c:v>
                </c:pt>
                <c:pt idx="3613">
                  <c:v>2017.8789999999999</c:v>
                </c:pt>
                <c:pt idx="3614">
                  <c:v>2017.8810000000001</c:v>
                </c:pt>
                <c:pt idx="3615">
                  <c:v>2017.885</c:v>
                </c:pt>
                <c:pt idx="3616">
                  <c:v>2017.8869999999999</c:v>
                </c:pt>
                <c:pt idx="3617">
                  <c:v>2017.89</c:v>
                </c:pt>
                <c:pt idx="3618">
                  <c:v>2017.8920000000001</c:v>
                </c:pt>
                <c:pt idx="3619">
                  <c:v>2017.895</c:v>
                </c:pt>
                <c:pt idx="3620">
                  <c:v>2017.904</c:v>
                </c:pt>
                <c:pt idx="3621">
                  <c:v>2017.9079999999999</c:v>
                </c:pt>
                <c:pt idx="3622">
                  <c:v>2017.9110000000001</c:v>
                </c:pt>
                <c:pt idx="3623">
                  <c:v>2017.9179999999999</c:v>
                </c:pt>
                <c:pt idx="3624">
                  <c:v>2017.92</c:v>
                </c:pt>
                <c:pt idx="3625">
                  <c:v>2017.923</c:v>
                </c:pt>
                <c:pt idx="3626">
                  <c:v>2017.925</c:v>
                </c:pt>
                <c:pt idx="3627">
                  <c:v>2017.94</c:v>
                </c:pt>
                <c:pt idx="3628">
                  <c:v>2017.941</c:v>
                </c:pt>
                <c:pt idx="3629">
                  <c:v>2017.943</c:v>
                </c:pt>
                <c:pt idx="3630">
                  <c:v>2017.9469999999999</c:v>
                </c:pt>
                <c:pt idx="3631">
                  <c:v>2017.95</c:v>
                </c:pt>
                <c:pt idx="3632">
                  <c:v>2017.9549999999999</c:v>
                </c:pt>
                <c:pt idx="3633">
                  <c:v>2017.9590000000001</c:v>
                </c:pt>
                <c:pt idx="3634">
                  <c:v>2017.961</c:v>
                </c:pt>
                <c:pt idx="3635">
                  <c:v>2017.9639999999999</c:v>
                </c:pt>
                <c:pt idx="3636">
                  <c:v>2017.9670000000001</c:v>
                </c:pt>
                <c:pt idx="3637">
                  <c:v>2017.9690000000001</c:v>
                </c:pt>
                <c:pt idx="3638">
                  <c:v>2017.972</c:v>
                </c:pt>
                <c:pt idx="3639">
                  <c:v>2017.9770000000001</c:v>
                </c:pt>
                <c:pt idx="3640">
                  <c:v>2017.98</c:v>
                </c:pt>
                <c:pt idx="3641">
                  <c:v>2017.9829999999999</c:v>
                </c:pt>
                <c:pt idx="3642">
                  <c:v>2017.9880000000001</c:v>
                </c:pt>
                <c:pt idx="3643">
                  <c:v>2017.991</c:v>
                </c:pt>
                <c:pt idx="3644">
                  <c:v>2017.9939999999999</c:v>
                </c:pt>
                <c:pt idx="3645">
                  <c:v>2017.999</c:v>
                </c:pt>
                <c:pt idx="3646">
                  <c:v>2018.001</c:v>
                </c:pt>
                <c:pt idx="3647">
                  <c:v>2018.0039999999999</c:v>
                </c:pt>
                <c:pt idx="3648">
                  <c:v>2018.0429999999999</c:v>
                </c:pt>
                <c:pt idx="3649">
                  <c:v>2018.076</c:v>
                </c:pt>
                <c:pt idx="3650">
                  <c:v>2018.079</c:v>
                </c:pt>
                <c:pt idx="3651">
                  <c:v>2018.0840000000001</c:v>
                </c:pt>
                <c:pt idx="3652">
                  <c:v>2018.087</c:v>
                </c:pt>
                <c:pt idx="3653">
                  <c:v>2018.09</c:v>
                </c:pt>
                <c:pt idx="3654">
                  <c:v>2018.098</c:v>
                </c:pt>
                <c:pt idx="3655">
                  <c:v>2018.1010000000001</c:v>
                </c:pt>
                <c:pt idx="3656">
                  <c:v>2018.1030000000001</c:v>
                </c:pt>
                <c:pt idx="3657">
                  <c:v>2018.107</c:v>
                </c:pt>
                <c:pt idx="3658">
                  <c:v>2018.115</c:v>
                </c:pt>
                <c:pt idx="3659">
                  <c:v>2018.117</c:v>
                </c:pt>
                <c:pt idx="3660">
                  <c:v>2018.12</c:v>
                </c:pt>
                <c:pt idx="3661">
                  <c:v>2018.123</c:v>
                </c:pt>
                <c:pt idx="3662">
                  <c:v>2018.126</c:v>
                </c:pt>
                <c:pt idx="3663">
                  <c:v>2018.127</c:v>
                </c:pt>
                <c:pt idx="3664">
                  <c:v>2018.1310000000001</c:v>
                </c:pt>
                <c:pt idx="3665">
                  <c:v>2018.136</c:v>
                </c:pt>
                <c:pt idx="3666">
                  <c:v>2018.1389999999999</c:v>
                </c:pt>
                <c:pt idx="3667">
                  <c:v>2018.1420000000001</c:v>
                </c:pt>
                <c:pt idx="3668">
                  <c:v>2018.143</c:v>
                </c:pt>
                <c:pt idx="3669">
                  <c:v>2018.152</c:v>
                </c:pt>
                <c:pt idx="3670">
                  <c:v>2018.155</c:v>
                </c:pt>
                <c:pt idx="3671">
                  <c:v>2018.1579999999999</c:v>
                </c:pt>
                <c:pt idx="3672">
                  <c:v>2018.1610000000001</c:v>
                </c:pt>
                <c:pt idx="3673">
                  <c:v>2018.1659999999999</c:v>
                </c:pt>
                <c:pt idx="3674">
                  <c:v>2018.175</c:v>
                </c:pt>
                <c:pt idx="3675">
                  <c:v>2018.1769999999999</c:v>
                </c:pt>
                <c:pt idx="3676">
                  <c:v>2018.18</c:v>
                </c:pt>
                <c:pt idx="3677">
                  <c:v>2018.182</c:v>
                </c:pt>
                <c:pt idx="3678">
                  <c:v>2018.1849999999999</c:v>
                </c:pt>
                <c:pt idx="3679">
                  <c:v>2018.1869999999999</c:v>
                </c:pt>
                <c:pt idx="3680">
                  <c:v>2018.191</c:v>
                </c:pt>
                <c:pt idx="3681">
                  <c:v>2018.194</c:v>
                </c:pt>
                <c:pt idx="3682">
                  <c:v>2018.1959999999999</c:v>
                </c:pt>
                <c:pt idx="3683">
                  <c:v>2018.1990000000001</c:v>
                </c:pt>
                <c:pt idx="3684">
                  <c:v>2018.202</c:v>
                </c:pt>
                <c:pt idx="3685">
                  <c:v>2018.2049999999999</c:v>
                </c:pt>
                <c:pt idx="3686">
                  <c:v>2018.213</c:v>
                </c:pt>
                <c:pt idx="3687">
                  <c:v>2018.2149999999999</c:v>
                </c:pt>
                <c:pt idx="3688">
                  <c:v>2018.2180000000001</c:v>
                </c:pt>
                <c:pt idx="3689">
                  <c:v>2018.221</c:v>
                </c:pt>
                <c:pt idx="3690">
                  <c:v>2018.2270000000001</c:v>
                </c:pt>
                <c:pt idx="3691">
                  <c:v>2018.2280000000001</c:v>
                </c:pt>
                <c:pt idx="3692">
                  <c:v>2018.232</c:v>
                </c:pt>
                <c:pt idx="3693">
                  <c:v>2018.2349999999999</c:v>
                </c:pt>
                <c:pt idx="3694">
                  <c:v>2018.2370000000001</c:v>
                </c:pt>
                <c:pt idx="3695">
                  <c:v>2018.239</c:v>
                </c:pt>
                <c:pt idx="3696">
                  <c:v>2018.2429999999999</c:v>
                </c:pt>
                <c:pt idx="3697">
                  <c:v>2018.251</c:v>
                </c:pt>
                <c:pt idx="3698">
                  <c:v>2018.2539999999999</c:v>
                </c:pt>
                <c:pt idx="3699">
                  <c:v>2018.2570000000001</c:v>
                </c:pt>
                <c:pt idx="3700">
                  <c:v>2018.259</c:v>
                </c:pt>
                <c:pt idx="3701">
                  <c:v>2018.261</c:v>
                </c:pt>
                <c:pt idx="3702">
                  <c:v>2018.2660000000001</c:v>
                </c:pt>
                <c:pt idx="3703">
                  <c:v>2018.268</c:v>
                </c:pt>
                <c:pt idx="3704">
                  <c:v>2018.27</c:v>
                </c:pt>
                <c:pt idx="3705">
                  <c:v>2018.2729999999999</c:v>
                </c:pt>
                <c:pt idx="3706">
                  <c:v>2018.2760000000001</c:v>
                </c:pt>
                <c:pt idx="3707">
                  <c:v>2018.278</c:v>
                </c:pt>
                <c:pt idx="3708">
                  <c:v>2018.2809999999999</c:v>
                </c:pt>
                <c:pt idx="3709">
                  <c:v>2018.2919999999999</c:v>
                </c:pt>
                <c:pt idx="3710">
                  <c:v>2018.2950000000001</c:v>
                </c:pt>
                <c:pt idx="3711">
                  <c:v>2018.3040000000001</c:v>
                </c:pt>
                <c:pt idx="3712">
                  <c:v>2018.306</c:v>
                </c:pt>
                <c:pt idx="3713">
                  <c:v>2018.309</c:v>
                </c:pt>
                <c:pt idx="3714">
                  <c:v>2018.3109999999999</c:v>
                </c:pt>
                <c:pt idx="3715">
                  <c:v>2018.3140000000001</c:v>
                </c:pt>
                <c:pt idx="3716">
                  <c:v>2018.317</c:v>
                </c:pt>
                <c:pt idx="3717">
                  <c:v>2018.319</c:v>
                </c:pt>
                <c:pt idx="3718">
                  <c:v>2018.3209999999999</c:v>
                </c:pt>
                <c:pt idx="3719">
                  <c:v>2018.3309999999999</c:v>
                </c:pt>
                <c:pt idx="3720">
                  <c:v>2018.3330000000001</c:v>
                </c:pt>
                <c:pt idx="3721">
                  <c:v>2018.34</c:v>
                </c:pt>
                <c:pt idx="3722">
                  <c:v>2018.3420000000001</c:v>
                </c:pt>
                <c:pt idx="3723">
                  <c:v>2018.345</c:v>
                </c:pt>
                <c:pt idx="3724">
                  <c:v>2018.347</c:v>
                </c:pt>
                <c:pt idx="3725">
                  <c:v>2018.35</c:v>
                </c:pt>
                <c:pt idx="3726">
                  <c:v>2018.3520000000001</c:v>
                </c:pt>
                <c:pt idx="3727">
                  <c:v>2018.367</c:v>
                </c:pt>
                <c:pt idx="3728">
                  <c:v>2018.3679999999999</c:v>
                </c:pt>
                <c:pt idx="3729">
                  <c:v>2018.3710000000001</c:v>
                </c:pt>
                <c:pt idx="3730">
                  <c:v>2018.373</c:v>
                </c:pt>
                <c:pt idx="3731">
                  <c:v>2018.377</c:v>
                </c:pt>
                <c:pt idx="3732">
                  <c:v>2018.38</c:v>
                </c:pt>
                <c:pt idx="3733">
                  <c:v>2018.383</c:v>
                </c:pt>
                <c:pt idx="3734">
                  <c:v>2018.384</c:v>
                </c:pt>
                <c:pt idx="3735">
                  <c:v>2018.3879999999999</c:v>
                </c:pt>
                <c:pt idx="3736">
                  <c:v>2018.3910000000001</c:v>
                </c:pt>
                <c:pt idx="3737">
                  <c:v>2018.393</c:v>
                </c:pt>
                <c:pt idx="3738">
                  <c:v>2018.396</c:v>
                </c:pt>
                <c:pt idx="3739">
                  <c:v>2018.402</c:v>
                </c:pt>
                <c:pt idx="3740">
                  <c:v>2018.405</c:v>
                </c:pt>
                <c:pt idx="3741">
                  <c:v>2018.4059999999999</c:v>
                </c:pt>
                <c:pt idx="3742">
                  <c:v>2018.41</c:v>
                </c:pt>
                <c:pt idx="3743">
                  <c:v>2018.412</c:v>
                </c:pt>
                <c:pt idx="3744">
                  <c:v>2018.415</c:v>
                </c:pt>
                <c:pt idx="3745">
                  <c:v>2018.4190000000001</c:v>
                </c:pt>
                <c:pt idx="3746">
                  <c:v>2018.424</c:v>
                </c:pt>
                <c:pt idx="3747">
                  <c:v>2018.4259999999999</c:v>
                </c:pt>
                <c:pt idx="3748">
                  <c:v>2018.4290000000001</c:v>
                </c:pt>
                <c:pt idx="3749">
                  <c:v>2018.431</c:v>
                </c:pt>
                <c:pt idx="3750">
                  <c:v>2018.44</c:v>
                </c:pt>
                <c:pt idx="3751">
                  <c:v>2018.443</c:v>
                </c:pt>
                <c:pt idx="3752">
                  <c:v>2018.4459999999999</c:v>
                </c:pt>
                <c:pt idx="3753">
                  <c:v>2018.4469999999999</c:v>
                </c:pt>
                <c:pt idx="3754">
                  <c:v>2018.45</c:v>
                </c:pt>
                <c:pt idx="3755">
                  <c:v>2018.4570000000001</c:v>
                </c:pt>
                <c:pt idx="3756">
                  <c:v>2018.46</c:v>
                </c:pt>
                <c:pt idx="3757">
                  <c:v>2018.462</c:v>
                </c:pt>
                <c:pt idx="3758">
                  <c:v>2018.4649999999999</c:v>
                </c:pt>
                <c:pt idx="3759">
                  <c:v>2018.4670000000001</c:v>
                </c:pt>
                <c:pt idx="3760">
                  <c:v>2018.47</c:v>
                </c:pt>
                <c:pt idx="3761">
                  <c:v>2018.4839999999999</c:v>
                </c:pt>
                <c:pt idx="3762">
                  <c:v>2018.4860000000001</c:v>
                </c:pt>
                <c:pt idx="3763">
                  <c:v>2018.4880000000001</c:v>
                </c:pt>
                <c:pt idx="3764">
                  <c:v>2018.4970000000001</c:v>
                </c:pt>
                <c:pt idx="3765">
                  <c:v>2018.5</c:v>
                </c:pt>
                <c:pt idx="3766">
                  <c:v>2018.5029999999999</c:v>
                </c:pt>
                <c:pt idx="3767">
                  <c:v>2018.5060000000001</c:v>
                </c:pt>
                <c:pt idx="3768">
                  <c:v>2018.509</c:v>
                </c:pt>
                <c:pt idx="3769">
                  <c:v>2018.5129999999999</c:v>
                </c:pt>
                <c:pt idx="3770">
                  <c:v>2018.5129999999999</c:v>
                </c:pt>
                <c:pt idx="3771">
                  <c:v>2018.52</c:v>
                </c:pt>
                <c:pt idx="3772">
                  <c:v>2018.521</c:v>
                </c:pt>
                <c:pt idx="3773">
                  <c:v>2018.5250000000001</c:v>
                </c:pt>
                <c:pt idx="3774">
                  <c:v>2018.528</c:v>
                </c:pt>
                <c:pt idx="3775">
                  <c:v>2018.5309999999999</c:v>
                </c:pt>
                <c:pt idx="3776">
                  <c:v>2018.5319999999999</c:v>
                </c:pt>
                <c:pt idx="3777">
                  <c:v>2018.5350000000001</c:v>
                </c:pt>
                <c:pt idx="3778">
                  <c:v>2018.539</c:v>
                </c:pt>
                <c:pt idx="3779">
                  <c:v>2018.6479999999999</c:v>
                </c:pt>
                <c:pt idx="3780">
                  <c:v>2018.652</c:v>
                </c:pt>
                <c:pt idx="3781">
                  <c:v>2018.654</c:v>
                </c:pt>
                <c:pt idx="3782">
                  <c:v>2018.6559999999999</c:v>
                </c:pt>
                <c:pt idx="3783">
                  <c:v>2018.6579999999999</c:v>
                </c:pt>
                <c:pt idx="3784">
                  <c:v>2018.6610000000001</c:v>
                </c:pt>
                <c:pt idx="3785">
                  <c:v>2018.665</c:v>
                </c:pt>
                <c:pt idx="3786">
                  <c:v>2018.6759999999999</c:v>
                </c:pt>
                <c:pt idx="3787">
                  <c:v>2018.6790000000001</c:v>
                </c:pt>
                <c:pt idx="3788">
                  <c:v>2018.681</c:v>
                </c:pt>
                <c:pt idx="3789">
                  <c:v>2018.684</c:v>
                </c:pt>
                <c:pt idx="3790">
                  <c:v>2018.6859999999999</c:v>
                </c:pt>
                <c:pt idx="3791">
                  <c:v>2018.69</c:v>
                </c:pt>
                <c:pt idx="3792">
                  <c:v>2018.691</c:v>
                </c:pt>
                <c:pt idx="3793">
                  <c:v>2018.694</c:v>
                </c:pt>
                <c:pt idx="3794">
                  <c:v>2018.6969999999999</c:v>
                </c:pt>
                <c:pt idx="3795">
                  <c:v>2018.701</c:v>
                </c:pt>
                <c:pt idx="3796">
                  <c:v>2018.702</c:v>
                </c:pt>
                <c:pt idx="3797">
                  <c:v>2018.7139999999999</c:v>
                </c:pt>
                <c:pt idx="3798">
                  <c:v>2018.7170000000001</c:v>
                </c:pt>
                <c:pt idx="3799">
                  <c:v>2018.721</c:v>
                </c:pt>
                <c:pt idx="3800">
                  <c:v>2018.7280000000001</c:v>
                </c:pt>
                <c:pt idx="3801">
                  <c:v>2018.73</c:v>
                </c:pt>
                <c:pt idx="3802">
                  <c:v>2018.7329999999999</c:v>
                </c:pt>
                <c:pt idx="3803">
                  <c:v>2018.7360000000001</c:v>
                </c:pt>
                <c:pt idx="3804">
                  <c:v>2018.7380000000001</c:v>
                </c:pt>
                <c:pt idx="3805">
                  <c:v>2018.741</c:v>
                </c:pt>
                <c:pt idx="3806">
                  <c:v>2018.7429999999999</c:v>
                </c:pt>
                <c:pt idx="3807">
                  <c:v>2018.752</c:v>
                </c:pt>
                <c:pt idx="3808">
                  <c:v>2018.7550000000001</c:v>
                </c:pt>
                <c:pt idx="3809">
                  <c:v>2018.758</c:v>
                </c:pt>
                <c:pt idx="3810">
                  <c:v>2018.76</c:v>
                </c:pt>
                <c:pt idx="3811">
                  <c:v>2018.7660000000001</c:v>
                </c:pt>
                <c:pt idx="3812">
                  <c:v>2018.769</c:v>
                </c:pt>
                <c:pt idx="3813">
                  <c:v>2018.771</c:v>
                </c:pt>
                <c:pt idx="3814">
                  <c:v>2018.7729999999999</c:v>
                </c:pt>
                <c:pt idx="3815">
                  <c:v>2018.7760000000001</c:v>
                </c:pt>
                <c:pt idx="3816">
                  <c:v>2018.779</c:v>
                </c:pt>
                <c:pt idx="3817">
                  <c:v>2018.7829999999999</c:v>
                </c:pt>
                <c:pt idx="3818">
                  <c:v>2018.7940000000001</c:v>
                </c:pt>
                <c:pt idx="3819">
                  <c:v>2018.797</c:v>
                </c:pt>
                <c:pt idx="3820">
                  <c:v>2018.8030000000001</c:v>
                </c:pt>
                <c:pt idx="3821">
                  <c:v>2018.808</c:v>
                </c:pt>
                <c:pt idx="3822">
                  <c:v>2018.81</c:v>
                </c:pt>
                <c:pt idx="3823">
                  <c:v>2018.8240000000001</c:v>
                </c:pt>
                <c:pt idx="3824">
                  <c:v>2018.827</c:v>
                </c:pt>
                <c:pt idx="3825">
                  <c:v>2018.83</c:v>
                </c:pt>
                <c:pt idx="3826">
                  <c:v>2018.8320000000001</c:v>
                </c:pt>
                <c:pt idx="3827">
                  <c:v>2018.836</c:v>
                </c:pt>
                <c:pt idx="3828">
                  <c:v>2018.8440000000001</c:v>
                </c:pt>
                <c:pt idx="3829">
                  <c:v>2018.846</c:v>
                </c:pt>
                <c:pt idx="3830">
                  <c:v>2018.848</c:v>
                </c:pt>
                <c:pt idx="3831">
                  <c:v>2018.8510000000001</c:v>
                </c:pt>
                <c:pt idx="3832">
                  <c:v>2018.854</c:v>
                </c:pt>
                <c:pt idx="3833">
                  <c:v>2018.857</c:v>
                </c:pt>
                <c:pt idx="3834">
                  <c:v>2018.8579999999999</c:v>
                </c:pt>
                <c:pt idx="3835">
                  <c:v>2018.865</c:v>
                </c:pt>
                <c:pt idx="3836">
                  <c:v>2018.87</c:v>
                </c:pt>
                <c:pt idx="3837">
                  <c:v>2018.8789999999999</c:v>
                </c:pt>
              </c:numCache>
            </c:numRef>
          </c:xVal>
          <c:yVal>
            <c:numRef>
              <c:f>Sheet1!$D$2:$D$3839</c:f>
              <c:numCache>
                <c:formatCode>General</c:formatCode>
                <c:ptCount val="3838"/>
                <c:pt idx="1124">
                  <c:v>0.17501700000000001</c:v>
                </c:pt>
                <c:pt idx="1125">
                  <c:v>0.17766000000000001</c:v>
                </c:pt>
                <c:pt idx="1126">
                  <c:v>0.179369</c:v>
                </c:pt>
                <c:pt idx="1127">
                  <c:v>0.17946500000000001</c:v>
                </c:pt>
                <c:pt idx="1128">
                  <c:v>0.18002699999999999</c:v>
                </c:pt>
                <c:pt idx="1129">
                  <c:v>0.184419</c:v>
                </c:pt>
                <c:pt idx="1130">
                  <c:v>0.18473500000000001</c:v>
                </c:pt>
                <c:pt idx="1131">
                  <c:v>0.18537200000000001</c:v>
                </c:pt>
                <c:pt idx="1132">
                  <c:v>0.185614</c:v>
                </c:pt>
                <c:pt idx="1133">
                  <c:v>0.18804199999999999</c:v>
                </c:pt>
                <c:pt idx="1134">
                  <c:v>0.18859500000000001</c:v>
                </c:pt>
                <c:pt idx="1135">
                  <c:v>0.18926799999999999</c:v>
                </c:pt>
                <c:pt idx="1136">
                  <c:v>0.189388</c:v>
                </c:pt>
                <c:pt idx="1137">
                  <c:v>0.189775</c:v>
                </c:pt>
                <c:pt idx="1138">
                  <c:v>0.19001899999999999</c:v>
                </c:pt>
                <c:pt idx="1139">
                  <c:v>0.19001999999999999</c:v>
                </c:pt>
                <c:pt idx="1140">
                  <c:v>0.190552</c:v>
                </c:pt>
                <c:pt idx="1141">
                  <c:v>0.19084499999999999</c:v>
                </c:pt>
                <c:pt idx="1142">
                  <c:v>0.191163</c:v>
                </c:pt>
                <c:pt idx="1143">
                  <c:v>0.19275700000000001</c:v>
                </c:pt>
                <c:pt idx="1144">
                  <c:v>0.19314400000000001</c:v>
                </c:pt>
                <c:pt idx="1145">
                  <c:v>0.193436</c:v>
                </c:pt>
                <c:pt idx="1146">
                  <c:v>0.19400700000000001</c:v>
                </c:pt>
                <c:pt idx="1147">
                  <c:v>0.194082</c:v>
                </c:pt>
                <c:pt idx="1148">
                  <c:v>0.19537499999999999</c:v>
                </c:pt>
                <c:pt idx="1149">
                  <c:v>0.195995</c:v>
                </c:pt>
                <c:pt idx="1150">
                  <c:v>0.19678200000000001</c:v>
                </c:pt>
                <c:pt idx="1151">
                  <c:v>0.19678399999999999</c:v>
                </c:pt>
                <c:pt idx="1152">
                  <c:v>0.19688600000000001</c:v>
                </c:pt>
                <c:pt idx="1153">
                  <c:v>0.19788900000000001</c:v>
                </c:pt>
                <c:pt idx="1154">
                  <c:v>0.19802700000000001</c:v>
                </c:pt>
                <c:pt idx="1155">
                  <c:v>0.20005800000000001</c:v>
                </c:pt>
                <c:pt idx="1156">
                  <c:v>0.20206399999999999</c:v>
                </c:pt>
                <c:pt idx="1157">
                  <c:v>0.20260300000000001</c:v>
                </c:pt>
                <c:pt idx="1158">
                  <c:v>0.202738</c:v>
                </c:pt>
                <c:pt idx="1159">
                  <c:v>0.20315</c:v>
                </c:pt>
                <c:pt idx="1160">
                  <c:v>0.20336299999999999</c:v>
                </c:pt>
                <c:pt idx="1161">
                  <c:v>0.204154</c:v>
                </c:pt>
                <c:pt idx="1162">
                  <c:v>0.20508899999999999</c:v>
                </c:pt>
                <c:pt idx="1163">
                  <c:v>0.205429</c:v>
                </c:pt>
                <c:pt idx="1164">
                  <c:v>0.205815</c:v>
                </c:pt>
                <c:pt idx="1165">
                  <c:v>0.20583199999999999</c:v>
                </c:pt>
                <c:pt idx="1166">
                  <c:v>0.20788699999999999</c:v>
                </c:pt>
                <c:pt idx="1167">
                  <c:v>0.20818900000000001</c:v>
                </c:pt>
                <c:pt idx="1168">
                  <c:v>0.20829800000000001</c:v>
                </c:pt>
                <c:pt idx="1169">
                  <c:v>0.208372</c:v>
                </c:pt>
                <c:pt idx="1170">
                  <c:v>0.20891899999999999</c:v>
                </c:pt>
                <c:pt idx="1171">
                  <c:v>0.209511</c:v>
                </c:pt>
                <c:pt idx="1172">
                  <c:v>0.20994599999999999</c:v>
                </c:pt>
                <c:pt idx="1173">
                  <c:v>0.21140200000000001</c:v>
                </c:pt>
                <c:pt idx="1174">
                  <c:v>0.21298400000000001</c:v>
                </c:pt>
                <c:pt idx="1175">
                  <c:v>0.21635499999999999</c:v>
                </c:pt>
                <c:pt idx="1176">
                  <c:v>0.21831400000000001</c:v>
                </c:pt>
                <c:pt idx="1177">
                  <c:v>0.21865399999999999</c:v>
                </c:pt>
                <c:pt idx="1178">
                  <c:v>0.21906300000000001</c:v>
                </c:pt>
                <c:pt idx="1179">
                  <c:v>0.21913199999999999</c:v>
                </c:pt>
                <c:pt idx="1180">
                  <c:v>0.221499</c:v>
                </c:pt>
                <c:pt idx="1181">
                  <c:v>0.221637</c:v>
                </c:pt>
                <c:pt idx="1182">
                  <c:v>0.223361</c:v>
                </c:pt>
                <c:pt idx="1183">
                  <c:v>0.226158</c:v>
                </c:pt>
                <c:pt idx="1184">
                  <c:v>0.22783999999999999</c:v>
                </c:pt>
                <c:pt idx="1185">
                  <c:v>0.22927700000000001</c:v>
                </c:pt>
                <c:pt idx="1186">
                  <c:v>0.22941300000000001</c:v>
                </c:pt>
                <c:pt idx="1187">
                  <c:v>0.22953999999999999</c:v>
                </c:pt>
                <c:pt idx="1188">
                  <c:v>0.23116</c:v>
                </c:pt>
                <c:pt idx="1189">
                  <c:v>0.231794</c:v>
                </c:pt>
                <c:pt idx="1190">
                  <c:v>0.23179900000000001</c:v>
                </c:pt>
                <c:pt idx="1191">
                  <c:v>0.232602</c:v>
                </c:pt>
                <c:pt idx="1192">
                  <c:v>0.23383300000000001</c:v>
                </c:pt>
                <c:pt idx="1193">
                  <c:v>0.23445099999999999</c:v>
                </c:pt>
                <c:pt idx="1194">
                  <c:v>0.23702899999999999</c:v>
                </c:pt>
                <c:pt idx="1195">
                  <c:v>0.237958</c:v>
                </c:pt>
                <c:pt idx="1196">
                  <c:v>0.238452</c:v>
                </c:pt>
                <c:pt idx="1197">
                  <c:v>0.23865</c:v>
                </c:pt>
                <c:pt idx="1198">
                  <c:v>0.238651</c:v>
                </c:pt>
                <c:pt idx="1199">
                  <c:v>0.238653</c:v>
                </c:pt>
                <c:pt idx="1200">
                  <c:v>0.23887700000000001</c:v>
                </c:pt>
                <c:pt idx="1201">
                  <c:v>0.23932</c:v>
                </c:pt>
                <c:pt idx="1202">
                  <c:v>0.239845</c:v>
                </c:pt>
                <c:pt idx="1203">
                  <c:v>0.240707</c:v>
                </c:pt>
                <c:pt idx="1204">
                  <c:v>0.24307699999999999</c:v>
                </c:pt>
                <c:pt idx="1205">
                  <c:v>0.24481700000000001</c:v>
                </c:pt>
                <c:pt idx="1206">
                  <c:v>0.244865</c:v>
                </c:pt>
                <c:pt idx="1207">
                  <c:v>0.24571399999999999</c:v>
                </c:pt>
                <c:pt idx="1208">
                  <c:v>0.246087</c:v>
                </c:pt>
                <c:pt idx="1209">
                  <c:v>0.247336</c:v>
                </c:pt>
                <c:pt idx="1210">
                  <c:v>0.24976899999999999</c:v>
                </c:pt>
                <c:pt idx="1211">
                  <c:v>0.25085800000000003</c:v>
                </c:pt>
                <c:pt idx="1212">
                  <c:v>0.25086799999999998</c:v>
                </c:pt>
                <c:pt idx="1213">
                  <c:v>0.251892</c:v>
                </c:pt>
                <c:pt idx="1214">
                  <c:v>0.25256899999999999</c:v>
                </c:pt>
                <c:pt idx="1215">
                  <c:v>0.25415100000000002</c:v>
                </c:pt>
                <c:pt idx="1216">
                  <c:v>0.25709599999999999</c:v>
                </c:pt>
                <c:pt idx="1217">
                  <c:v>0.260378</c:v>
                </c:pt>
                <c:pt idx="1218">
                  <c:v>0.26137300000000002</c:v>
                </c:pt>
                <c:pt idx="1219">
                  <c:v>0.26139099999999998</c:v>
                </c:pt>
                <c:pt idx="1220">
                  <c:v>0.26484099999999999</c:v>
                </c:pt>
                <c:pt idx="1221">
                  <c:v>0.26580100000000001</c:v>
                </c:pt>
                <c:pt idx="1222">
                  <c:v>0.26647199999999999</c:v>
                </c:pt>
                <c:pt idx="1223">
                  <c:v>0.26647300000000002</c:v>
                </c:pt>
                <c:pt idx="1224">
                  <c:v>0.26705200000000001</c:v>
                </c:pt>
                <c:pt idx="1225">
                  <c:v>0.267683</c:v>
                </c:pt>
                <c:pt idx="1226">
                  <c:v>0.26919900000000002</c:v>
                </c:pt>
                <c:pt idx="1227">
                  <c:v>0.26929999999999998</c:v>
                </c:pt>
                <c:pt idx="1228">
                  <c:v>0.26969199999999999</c:v>
                </c:pt>
                <c:pt idx="1229">
                  <c:v>0.27121099999999998</c:v>
                </c:pt>
                <c:pt idx="1230">
                  <c:v>0.27271600000000001</c:v>
                </c:pt>
                <c:pt idx="1231">
                  <c:v>0.273621</c:v>
                </c:pt>
                <c:pt idx="1232">
                  <c:v>0.2737</c:v>
                </c:pt>
                <c:pt idx="1233">
                  <c:v>0.27486899999999997</c:v>
                </c:pt>
                <c:pt idx="1234">
                  <c:v>0.27615800000000001</c:v>
                </c:pt>
                <c:pt idx="1235">
                  <c:v>0.27759499999999998</c:v>
                </c:pt>
                <c:pt idx="1236">
                  <c:v>0.28161599999999998</c:v>
                </c:pt>
                <c:pt idx="1237">
                  <c:v>0.28359899999999999</c:v>
                </c:pt>
                <c:pt idx="1238">
                  <c:v>0.28740599999999999</c:v>
                </c:pt>
                <c:pt idx="1239">
                  <c:v>0.288493</c:v>
                </c:pt>
                <c:pt idx="1240">
                  <c:v>0.28849599999999997</c:v>
                </c:pt>
                <c:pt idx="1241">
                  <c:v>0.28849900000000001</c:v>
                </c:pt>
                <c:pt idx="1242">
                  <c:v>0.28863</c:v>
                </c:pt>
                <c:pt idx="1243">
                  <c:v>0.289155</c:v>
                </c:pt>
                <c:pt idx="1244">
                  <c:v>0.289516</c:v>
                </c:pt>
                <c:pt idx="1245">
                  <c:v>0.29018100000000002</c:v>
                </c:pt>
                <c:pt idx="1246">
                  <c:v>0.29149999999999998</c:v>
                </c:pt>
                <c:pt idx="1247">
                  <c:v>0.29193400000000003</c:v>
                </c:pt>
                <c:pt idx="1248">
                  <c:v>0.29383199999999998</c:v>
                </c:pt>
                <c:pt idx="1249">
                  <c:v>0.29546099999999997</c:v>
                </c:pt>
                <c:pt idx="1250">
                  <c:v>0.29709000000000002</c:v>
                </c:pt>
                <c:pt idx="1251">
                  <c:v>0.29818699999999998</c:v>
                </c:pt>
                <c:pt idx="1252">
                  <c:v>0.29832700000000001</c:v>
                </c:pt>
                <c:pt idx="1253">
                  <c:v>0.300425</c:v>
                </c:pt>
                <c:pt idx="1254">
                  <c:v>0.30173</c:v>
                </c:pt>
                <c:pt idx="1255">
                  <c:v>0.30304500000000001</c:v>
                </c:pt>
                <c:pt idx="1256">
                  <c:v>0.30304900000000001</c:v>
                </c:pt>
                <c:pt idx="1257">
                  <c:v>0.303927</c:v>
                </c:pt>
                <c:pt idx="1258">
                  <c:v>0.30501200000000001</c:v>
                </c:pt>
                <c:pt idx="1259">
                  <c:v>0.305421</c:v>
                </c:pt>
                <c:pt idx="1260">
                  <c:v>0.30615599999999998</c:v>
                </c:pt>
                <c:pt idx="1261">
                  <c:v>0.30801400000000001</c:v>
                </c:pt>
                <c:pt idx="1262">
                  <c:v>0.30837900000000001</c:v>
                </c:pt>
                <c:pt idx="1263">
                  <c:v>0.30882399999999999</c:v>
                </c:pt>
                <c:pt idx="1264">
                  <c:v>0.31160700000000002</c:v>
                </c:pt>
                <c:pt idx="1265">
                  <c:v>0.31421500000000002</c:v>
                </c:pt>
                <c:pt idx="1266">
                  <c:v>0.31647500000000001</c:v>
                </c:pt>
                <c:pt idx="1267">
                  <c:v>0.31866699999999998</c:v>
                </c:pt>
                <c:pt idx="1268">
                  <c:v>0.31999100000000003</c:v>
                </c:pt>
                <c:pt idx="1269">
                  <c:v>0.32190600000000003</c:v>
                </c:pt>
                <c:pt idx="1270">
                  <c:v>0.325654</c:v>
                </c:pt>
                <c:pt idx="1271">
                  <c:v>0.32752300000000001</c:v>
                </c:pt>
                <c:pt idx="1272">
                  <c:v>0.32936399999999999</c:v>
                </c:pt>
                <c:pt idx="1273">
                  <c:v>0.33041599999999999</c:v>
                </c:pt>
                <c:pt idx="1274">
                  <c:v>0.332565</c:v>
                </c:pt>
                <c:pt idx="1275">
                  <c:v>0.332567</c:v>
                </c:pt>
                <c:pt idx="1276">
                  <c:v>0.33432400000000001</c:v>
                </c:pt>
                <c:pt idx="1277">
                  <c:v>0.33589200000000002</c:v>
                </c:pt>
                <c:pt idx="1278">
                  <c:v>0.33927800000000002</c:v>
                </c:pt>
                <c:pt idx="1279">
                  <c:v>0.34162199999999998</c:v>
                </c:pt>
                <c:pt idx="1280">
                  <c:v>0.34258100000000002</c:v>
                </c:pt>
                <c:pt idx="1281">
                  <c:v>0.34276899999999999</c:v>
                </c:pt>
                <c:pt idx="1282">
                  <c:v>0.34512100000000001</c:v>
                </c:pt>
                <c:pt idx="1283">
                  <c:v>0.347746</c:v>
                </c:pt>
                <c:pt idx="1284">
                  <c:v>0.34959000000000001</c:v>
                </c:pt>
                <c:pt idx="1285">
                  <c:v>0.351109</c:v>
                </c:pt>
                <c:pt idx="1286">
                  <c:v>0.35147899999999999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Q315r (926)</c:v>
                </c:pt>
              </c:strCache>
            </c:strRef>
          </c:tx>
          <c:spPr>
            <a:ln w="11658">
              <a:noFill/>
            </a:ln>
          </c:spPr>
          <c:marker>
            <c:symbol val="circle"/>
            <c:size val="2"/>
            <c:spPr>
              <a:solidFill>
                <a:srgbClr val="800080"/>
              </a:solidFill>
              <a:ln w="63500">
                <a:solidFill>
                  <a:srgbClr val="800080"/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General</c:formatCode>
                <c:ptCount val="3838"/>
                <c:pt idx="0">
                  <c:v>2001.5094381700001</c:v>
                </c:pt>
                <c:pt idx="1">
                  <c:v>2001.52576793</c:v>
                </c:pt>
                <c:pt idx="2">
                  <c:v>2001.5296679400001</c:v>
                </c:pt>
                <c:pt idx="3">
                  <c:v>2001.53738466</c:v>
                </c:pt>
                <c:pt idx="4">
                  <c:v>2001.5432136500001</c:v>
                </c:pt>
                <c:pt idx="5">
                  <c:v>2001.5463147400001</c:v>
                </c:pt>
                <c:pt idx="6">
                  <c:v>2001.5490528099999</c:v>
                </c:pt>
                <c:pt idx="7">
                  <c:v>2001.5515922899999</c:v>
                </c:pt>
                <c:pt idx="8">
                  <c:v>2001.55421084</c:v>
                </c:pt>
                <c:pt idx="9">
                  <c:v>2001.55710301</c:v>
                </c:pt>
                <c:pt idx="10">
                  <c:v>2001.5587303499999</c:v>
                </c:pt>
                <c:pt idx="11">
                  <c:v>2001.5626939900001</c:v>
                </c:pt>
                <c:pt idx="12">
                  <c:v>2001.5654641399999</c:v>
                </c:pt>
                <c:pt idx="13">
                  <c:v>2001.56736437</c:v>
                </c:pt>
                <c:pt idx="14">
                  <c:v>2001.5703296500001</c:v>
                </c:pt>
                <c:pt idx="15">
                  <c:v>2001.57369236</c:v>
                </c:pt>
                <c:pt idx="16">
                  <c:v>2001.57630672</c:v>
                </c:pt>
                <c:pt idx="17">
                  <c:v>2001.5927401599999</c:v>
                </c:pt>
                <c:pt idx="18">
                  <c:v>2001.5953274999999</c:v>
                </c:pt>
                <c:pt idx="19">
                  <c:v>2001.59661682</c:v>
                </c:pt>
                <c:pt idx="20">
                  <c:v>2001.60379661</c:v>
                </c:pt>
                <c:pt idx="21">
                  <c:v>2001.60654774</c:v>
                </c:pt>
                <c:pt idx="22">
                  <c:v>2001.6090851599999</c:v>
                </c:pt>
                <c:pt idx="23">
                  <c:v>2001.6133692400001</c:v>
                </c:pt>
                <c:pt idx="24">
                  <c:v>2001.6150143499999</c:v>
                </c:pt>
                <c:pt idx="25">
                  <c:v>2001.62023402</c:v>
                </c:pt>
                <c:pt idx="26">
                  <c:v>2001.62297057</c:v>
                </c:pt>
                <c:pt idx="27">
                  <c:v>2001.62571159</c:v>
                </c:pt>
                <c:pt idx="28">
                  <c:v>2001.62844817</c:v>
                </c:pt>
                <c:pt idx="29">
                  <c:v>2001.6309281399999</c:v>
                </c:pt>
                <c:pt idx="30">
                  <c:v>2001.63392419</c:v>
                </c:pt>
                <c:pt idx="31">
                  <c:v>2001.6346994999999</c:v>
                </c:pt>
                <c:pt idx="32">
                  <c:v>2001.77823893</c:v>
                </c:pt>
                <c:pt idx="33">
                  <c:v>2001.7812824800001</c:v>
                </c:pt>
                <c:pt idx="34">
                  <c:v>2001.85580215</c:v>
                </c:pt>
                <c:pt idx="35">
                  <c:v>2001.8568999900001</c:v>
                </c:pt>
                <c:pt idx="36">
                  <c:v>2001.8746867</c:v>
                </c:pt>
                <c:pt idx="37">
                  <c:v>2001.8774825099999</c:v>
                </c:pt>
                <c:pt idx="38">
                  <c:v>2001.8804465799999</c:v>
                </c:pt>
                <c:pt idx="39">
                  <c:v>2001.88318484</c:v>
                </c:pt>
                <c:pt idx="40">
                  <c:v>2001.8859222200001</c:v>
                </c:pt>
                <c:pt idx="41">
                  <c:v>2001.88851434</c:v>
                </c:pt>
                <c:pt idx="42">
                  <c:v>2001.8906167800001</c:v>
                </c:pt>
                <c:pt idx="43">
                  <c:v>2001.9076300500001</c:v>
                </c:pt>
                <c:pt idx="44">
                  <c:v>2001.91330133</c:v>
                </c:pt>
                <c:pt idx="45">
                  <c:v>2001.9160384500001</c:v>
                </c:pt>
                <c:pt idx="46">
                  <c:v>2001.9187769</c:v>
                </c:pt>
                <c:pt idx="47">
                  <c:v>2001.92151453</c:v>
                </c:pt>
                <c:pt idx="48">
                  <c:v>2001.9231500799999</c:v>
                </c:pt>
                <c:pt idx="49">
                  <c:v>2001.9297138899999</c:v>
                </c:pt>
                <c:pt idx="50">
                  <c:v>2001.93246559</c:v>
                </c:pt>
                <c:pt idx="51">
                  <c:v>2001.9351585700001</c:v>
                </c:pt>
                <c:pt idx="52">
                  <c:v>2001.93792091</c:v>
                </c:pt>
                <c:pt idx="53">
                  <c:v>2001.9406768900001</c:v>
                </c:pt>
                <c:pt idx="54">
                  <c:v>2001.94069631</c:v>
                </c:pt>
                <c:pt idx="55">
                  <c:v>2001.94801972</c:v>
                </c:pt>
                <c:pt idx="56">
                  <c:v>2001.9516306400001</c:v>
                </c:pt>
                <c:pt idx="57">
                  <c:v>2001.95436817</c:v>
                </c:pt>
                <c:pt idx="58">
                  <c:v>2001.9563042499999</c:v>
                </c:pt>
                <c:pt idx="59">
                  <c:v>2001.95983535</c:v>
                </c:pt>
                <c:pt idx="60">
                  <c:v>2001.96103801</c:v>
                </c:pt>
                <c:pt idx="61">
                  <c:v>2001.96502491</c:v>
                </c:pt>
                <c:pt idx="62">
                  <c:v>2001.96805825</c:v>
                </c:pt>
                <c:pt idx="63">
                  <c:v>2001.9707813</c:v>
                </c:pt>
                <c:pt idx="64">
                  <c:v>2001.9734997600001</c:v>
                </c:pt>
                <c:pt idx="65">
                  <c:v>2001.9753222700001</c:v>
                </c:pt>
                <c:pt idx="66">
                  <c:v>2001.9784385999999</c:v>
                </c:pt>
                <c:pt idx="67">
                  <c:v>2002.0145301</c:v>
                </c:pt>
                <c:pt idx="68">
                  <c:v>2002.0173396299999</c:v>
                </c:pt>
                <c:pt idx="69">
                  <c:v>2002.0181311599999</c:v>
                </c:pt>
                <c:pt idx="70">
                  <c:v>2002.0228151399999</c:v>
                </c:pt>
                <c:pt idx="71">
                  <c:v>2002.02555248</c:v>
                </c:pt>
                <c:pt idx="72">
                  <c:v>2002.02796917</c:v>
                </c:pt>
                <c:pt idx="73">
                  <c:v>2002.03092025</c:v>
                </c:pt>
                <c:pt idx="74">
                  <c:v>2002.0337548499999</c:v>
                </c:pt>
                <c:pt idx="75">
                  <c:v>2002.0345076900001</c:v>
                </c:pt>
                <c:pt idx="76">
                  <c:v>2002.0415044199999</c:v>
                </c:pt>
                <c:pt idx="77">
                  <c:v>2002.0446249700001</c:v>
                </c:pt>
                <c:pt idx="78">
                  <c:v>2002.04745389</c:v>
                </c:pt>
                <c:pt idx="79">
                  <c:v>2002.0501851199999</c:v>
                </c:pt>
                <c:pt idx="80">
                  <c:v>2002.0529052300001</c:v>
                </c:pt>
                <c:pt idx="81">
                  <c:v>2002.0555840100001</c:v>
                </c:pt>
                <c:pt idx="82">
                  <c:v>2002.0666059800001</c:v>
                </c:pt>
                <c:pt idx="83">
                  <c:v>2002.0720910299999</c:v>
                </c:pt>
                <c:pt idx="84">
                  <c:v>2002.07470524</c:v>
                </c:pt>
                <c:pt idx="85">
                  <c:v>2002.0756914000001</c:v>
                </c:pt>
                <c:pt idx="86">
                  <c:v>2002.0803013499999</c:v>
                </c:pt>
                <c:pt idx="87">
                  <c:v>2002.08302596</c:v>
                </c:pt>
                <c:pt idx="88">
                  <c:v>2002.08578117</c:v>
                </c:pt>
                <c:pt idx="89">
                  <c:v>2002.0885236199999</c:v>
                </c:pt>
                <c:pt idx="90">
                  <c:v>2002.09126163</c:v>
                </c:pt>
                <c:pt idx="91">
                  <c:v>2002.09399859</c:v>
                </c:pt>
                <c:pt idx="92">
                  <c:v>2002.09526441</c:v>
                </c:pt>
                <c:pt idx="93">
                  <c:v>2002.10209721</c:v>
                </c:pt>
                <c:pt idx="94">
                  <c:v>2002.1049491700001</c:v>
                </c:pt>
                <c:pt idx="95">
                  <c:v>2002.1074904899999</c:v>
                </c:pt>
                <c:pt idx="96">
                  <c:v>2002.1104265900001</c:v>
                </c:pt>
                <c:pt idx="97">
                  <c:v>2002.1131636099999</c:v>
                </c:pt>
                <c:pt idx="98">
                  <c:v>2002.1137298799999</c:v>
                </c:pt>
                <c:pt idx="99">
                  <c:v>2002.1523277399999</c:v>
                </c:pt>
                <c:pt idx="100">
                  <c:v>2002.1595041800001</c:v>
                </c:pt>
                <c:pt idx="101">
                  <c:v>2002.16221563</c:v>
                </c:pt>
                <c:pt idx="102">
                  <c:v>2002.1649628299999</c:v>
                </c:pt>
                <c:pt idx="103">
                  <c:v>2002.1674060400001</c:v>
                </c:pt>
                <c:pt idx="104">
                  <c:v>2002.17612848</c:v>
                </c:pt>
                <c:pt idx="105">
                  <c:v>2002.17887013</c:v>
                </c:pt>
                <c:pt idx="106">
                  <c:v>2002.1814326199999</c:v>
                </c:pt>
                <c:pt idx="107">
                  <c:v>2002.18434447</c:v>
                </c:pt>
                <c:pt idx="108">
                  <c:v>2002.18708539</c:v>
                </c:pt>
                <c:pt idx="109">
                  <c:v>2002.1898165299999</c:v>
                </c:pt>
                <c:pt idx="110">
                  <c:v>2002.1898344900001</c:v>
                </c:pt>
                <c:pt idx="111">
                  <c:v>2002.2034963999999</c:v>
                </c:pt>
                <c:pt idx="112">
                  <c:v>2002.2062492099999</c:v>
                </c:pt>
                <c:pt idx="113">
                  <c:v>2002.2089888600001</c:v>
                </c:pt>
                <c:pt idx="114">
                  <c:v>2002.20919858</c:v>
                </c:pt>
                <c:pt idx="115">
                  <c:v>2002.21446472</c:v>
                </c:pt>
                <c:pt idx="116">
                  <c:v>2002.2171994400001</c:v>
                </c:pt>
                <c:pt idx="117">
                  <c:v>2002.2199235</c:v>
                </c:pt>
                <c:pt idx="118">
                  <c:v>2002.2226777400001</c:v>
                </c:pt>
                <c:pt idx="119">
                  <c:v>2002.22540697</c:v>
                </c:pt>
                <c:pt idx="120">
                  <c:v>2002.22632247</c:v>
                </c:pt>
                <c:pt idx="121">
                  <c:v>2002.23362974</c:v>
                </c:pt>
                <c:pt idx="122">
                  <c:v>2002.2345468599999</c:v>
                </c:pt>
                <c:pt idx="123">
                  <c:v>2002.23841236</c:v>
                </c:pt>
                <c:pt idx="124">
                  <c:v>2002.2417939300001</c:v>
                </c:pt>
                <c:pt idx="125">
                  <c:v>2002.2445622600001</c:v>
                </c:pt>
                <c:pt idx="126">
                  <c:v>2002.24731855</c:v>
                </c:pt>
                <c:pt idx="127">
                  <c:v>2002.2500555199999</c:v>
                </c:pt>
                <c:pt idx="128">
                  <c:v>2002.2527831299999</c:v>
                </c:pt>
                <c:pt idx="129">
                  <c:v>2002.25359409</c:v>
                </c:pt>
                <c:pt idx="130">
                  <c:v>2002.3594565200001</c:v>
                </c:pt>
                <c:pt idx="131">
                  <c:v>2002.3621945899999</c:v>
                </c:pt>
                <c:pt idx="132">
                  <c:v>2002.3642269100001</c:v>
                </c:pt>
                <c:pt idx="133">
                  <c:v>2002.3670700600001</c:v>
                </c:pt>
                <c:pt idx="134">
                  <c:v>2002.3704002500001</c:v>
                </c:pt>
                <c:pt idx="135">
                  <c:v>2002.3731457399999</c:v>
                </c:pt>
                <c:pt idx="136">
                  <c:v>2002.3758772799999</c:v>
                </c:pt>
                <c:pt idx="137">
                  <c:v>2002.37862122</c:v>
                </c:pt>
                <c:pt idx="138">
                  <c:v>2002.3813575199999</c:v>
                </c:pt>
                <c:pt idx="139">
                  <c:v>2002.38167129</c:v>
                </c:pt>
                <c:pt idx="140">
                  <c:v>2002.3858575700001</c:v>
                </c:pt>
                <c:pt idx="141">
                  <c:v>2002.38957297</c:v>
                </c:pt>
                <c:pt idx="142">
                  <c:v>2002.39230873</c:v>
                </c:pt>
                <c:pt idx="143">
                  <c:v>2002.3945551300001</c:v>
                </c:pt>
                <c:pt idx="144">
                  <c:v>2002.39775721</c:v>
                </c:pt>
                <c:pt idx="145">
                  <c:v>2002.3986972099999</c:v>
                </c:pt>
                <c:pt idx="146">
                  <c:v>2002.4114643099999</c:v>
                </c:pt>
                <c:pt idx="147">
                  <c:v>2002.4142125799999</c:v>
                </c:pt>
                <c:pt idx="148">
                  <c:v>2002.4169517</c:v>
                </c:pt>
                <c:pt idx="149">
                  <c:v>2002.41899276</c:v>
                </c:pt>
                <c:pt idx="150">
                  <c:v>2002.4277580999999</c:v>
                </c:pt>
                <c:pt idx="151">
                  <c:v>2002.4306125600001</c:v>
                </c:pt>
                <c:pt idx="152">
                  <c:v>2002.43156707</c:v>
                </c:pt>
                <c:pt idx="153">
                  <c:v>2002.43609403</c:v>
                </c:pt>
                <c:pt idx="154">
                  <c:v>2002.43847162</c:v>
                </c:pt>
                <c:pt idx="155">
                  <c:v>2002.4470663500001</c:v>
                </c:pt>
                <c:pt idx="156">
                  <c:v>2002.4495026899999</c:v>
                </c:pt>
                <c:pt idx="157">
                  <c:v>2002.4525389800001</c:v>
                </c:pt>
                <c:pt idx="158">
                  <c:v>2002.45526513</c:v>
                </c:pt>
                <c:pt idx="159">
                  <c:v>2002.4579717700001</c:v>
                </c:pt>
                <c:pt idx="160">
                  <c:v>2002.4593722</c:v>
                </c:pt>
                <c:pt idx="161">
                  <c:v>2002.4689707099999</c:v>
                </c:pt>
                <c:pt idx="162">
                  <c:v>2002.4698649500001</c:v>
                </c:pt>
                <c:pt idx="163">
                  <c:v>2002.4744460300001</c:v>
                </c:pt>
                <c:pt idx="164">
                  <c:v>2002.47714281</c:v>
                </c:pt>
                <c:pt idx="165">
                  <c:v>2002.4781252099999</c:v>
                </c:pt>
                <c:pt idx="166">
                  <c:v>2002.4825129000001</c:v>
                </c:pt>
                <c:pt idx="167">
                  <c:v>2002.48538992</c:v>
                </c:pt>
                <c:pt idx="168">
                  <c:v>2002.48813047</c:v>
                </c:pt>
                <c:pt idx="169">
                  <c:v>2002.4908737000001</c:v>
                </c:pt>
                <c:pt idx="170">
                  <c:v>2002.4936042300001</c:v>
                </c:pt>
                <c:pt idx="171">
                  <c:v>2002.49624021</c:v>
                </c:pt>
                <c:pt idx="172">
                  <c:v>2002.4987761100001</c:v>
                </c:pt>
                <c:pt idx="173">
                  <c:v>2002.5018250099999</c:v>
                </c:pt>
                <c:pt idx="174">
                  <c:v>2002.5018747900001</c:v>
                </c:pt>
                <c:pt idx="175">
                  <c:v>2002.5100239200001</c:v>
                </c:pt>
                <c:pt idx="176">
                  <c:v>2002.5117045</c:v>
                </c:pt>
                <c:pt idx="177">
                  <c:v>2002.51551335</c:v>
                </c:pt>
                <c:pt idx="178">
                  <c:v>2002.5164599699999</c:v>
                </c:pt>
                <c:pt idx="179">
                  <c:v>2002.52293089</c:v>
                </c:pt>
                <c:pt idx="180">
                  <c:v>2002.52644431</c:v>
                </c:pt>
                <c:pt idx="181">
                  <c:v>2002.52920346</c:v>
                </c:pt>
                <c:pt idx="182">
                  <c:v>2002.53148706</c:v>
                </c:pt>
                <c:pt idx="183">
                  <c:v>2002.5345645100001</c:v>
                </c:pt>
                <c:pt idx="184">
                  <c:v>2002.5428535799999</c:v>
                </c:pt>
                <c:pt idx="185">
                  <c:v>2002.5452345599999</c:v>
                </c:pt>
                <c:pt idx="186">
                  <c:v>2002.5510973299999</c:v>
                </c:pt>
                <c:pt idx="187">
                  <c:v>2002.55175695</c:v>
                </c:pt>
                <c:pt idx="188">
                  <c:v>2002.5593200400001</c:v>
                </c:pt>
                <c:pt idx="189">
                  <c:v>2002.5620485100001</c:v>
                </c:pt>
                <c:pt idx="190">
                  <c:v>2002.5647130299999</c:v>
                </c:pt>
                <c:pt idx="191">
                  <c:v>2002.56530183</c:v>
                </c:pt>
                <c:pt idx="192">
                  <c:v>2002.56877646</c:v>
                </c:pt>
                <c:pt idx="193">
                  <c:v>2002.5784837599999</c:v>
                </c:pt>
                <c:pt idx="194">
                  <c:v>2002.5812223</c:v>
                </c:pt>
                <c:pt idx="195">
                  <c:v>2002.5839490999999</c:v>
                </c:pt>
                <c:pt idx="196">
                  <c:v>2002.5866969599999</c:v>
                </c:pt>
                <c:pt idx="197">
                  <c:v>2002.5893530599999</c:v>
                </c:pt>
                <c:pt idx="198">
                  <c:v>2002.5911249000001</c:v>
                </c:pt>
                <c:pt idx="199">
                  <c:v>2002.59714747</c:v>
                </c:pt>
                <c:pt idx="200">
                  <c:v>2002.6015231199999</c:v>
                </c:pt>
                <c:pt idx="201">
                  <c:v>2002.6222903800001</c:v>
                </c:pt>
                <c:pt idx="202">
                  <c:v>2002.6223261299999</c:v>
                </c:pt>
                <c:pt idx="203">
                  <c:v>2002.6359291900001</c:v>
                </c:pt>
                <c:pt idx="204">
                  <c:v>2002.63828289</c:v>
                </c:pt>
                <c:pt idx="205">
                  <c:v>2002.64050729</c:v>
                </c:pt>
                <c:pt idx="206">
                  <c:v>2002.6441915400001</c:v>
                </c:pt>
                <c:pt idx="207">
                  <c:v>2002.6468048300001</c:v>
                </c:pt>
                <c:pt idx="208">
                  <c:v>2002.6512742699999</c:v>
                </c:pt>
                <c:pt idx="209">
                  <c:v>2002.6549929299999</c:v>
                </c:pt>
                <c:pt idx="210">
                  <c:v>2002.6561581399999</c:v>
                </c:pt>
                <c:pt idx="211">
                  <c:v>2002.6687356499999</c:v>
                </c:pt>
                <c:pt idx="212">
                  <c:v>2002.6708603300001</c:v>
                </c:pt>
                <c:pt idx="213">
                  <c:v>2002.6769052100001</c:v>
                </c:pt>
                <c:pt idx="214">
                  <c:v>2002.6789477</c:v>
                </c:pt>
                <c:pt idx="215">
                  <c:v>2002.68090691</c:v>
                </c:pt>
                <c:pt idx="216">
                  <c:v>2002.6852608199999</c:v>
                </c:pt>
                <c:pt idx="217">
                  <c:v>2002.68799833</c:v>
                </c:pt>
                <c:pt idx="218">
                  <c:v>2002.68801867</c:v>
                </c:pt>
                <c:pt idx="219">
                  <c:v>2002.7061000199999</c:v>
                </c:pt>
                <c:pt idx="220">
                  <c:v>2002.73155677</c:v>
                </c:pt>
                <c:pt idx="221">
                  <c:v>2002.73694628</c:v>
                </c:pt>
                <c:pt idx="222">
                  <c:v>2002.73890366</c:v>
                </c:pt>
                <c:pt idx="223">
                  <c:v>2002.7427115800001</c:v>
                </c:pt>
                <c:pt idx="224">
                  <c:v>2002.74493254</c:v>
                </c:pt>
                <c:pt idx="225">
                  <c:v>2002.7509692399999</c:v>
                </c:pt>
                <c:pt idx="226">
                  <c:v>2002.7537069699999</c:v>
                </c:pt>
                <c:pt idx="227">
                  <c:v>2002.7564450100001</c:v>
                </c:pt>
                <c:pt idx="228">
                  <c:v>2002.75918286</c:v>
                </c:pt>
                <c:pt idx="229">
                  <c:v>2002.7619038800001</c:v>
                </c:pt>
                <c:pt idx="230">
                  <c:v>2002.76376508</c:v>
                </c:pt>
                <c:pt idx="231">
                  <c:v>2002.7728378300001</c:v>
                </c:pt>
                <c:pt idx="232">
                  <c:v>2002.7755191799999</c:v>
                </c:pt>
                <c:pt idx="233">
                  <c:v>2002.7783475900001</c:v>
                </c:pt>
                <c:pt idx="234">
                  <c:v>2002.78101836</c:v>
                </c:pt>
                <c:pt idx="235">
                  <c:v>2002.78382035</c:v>
                </c:pt>
                <c:pt idx="236">
                  <c:v>2002.78453016</c:v>
                </c:pt>
                <c:pt idx="237">
                  <c:v>2002.7892993400001</c:v>
                </c:pt>
                <c:pt idx="238">
                  <c:v>2002.7920359899999</c:v>
                </c:pt>
                <c:pt idx="239">
                  <c:v>2002.79476548</c:v>
                </c:pt>
                <c:pt idx="240">
                  <c:v>2002.79711939</c:v>
                </c:pt>
                <c:pt idx="241">
                  <c:v>2002.8002324300001</c:v>
                </c:pt>
                <c:pt idx="242">
                  <c:v>2002.80038732</c:v>
                </c:pt>
                <c:pt idx="243">
                  <c:v>2002.81394013</c:v>
                </c:pt>
                <c:pt idx="244">
                  <c:v>2002.81667094</c:v>
                </c:pt>
                <c:pt idx="245">
                  <c:v>2002.8194156699999</c:v>
                </c:pt>
                <c:pt idx="246">
                  <c:v>2002.82226031</c:v>
                </c:pt>
                <c:pt idx="247">
                  <c:v>2002.82235969</c:v>
                </c:pt>
                <c:pt idx="248">
                  <c:v>2002.82774333</c:v>
                </c:pt>
                <c:pt idx="249">
                  <c:v>2002.83040643</c:v>
                </c:pt>
                <c:pt idx="250">
                  <c:v>2002.8332159900001</c:v>
                </c:pt>
                <c:pt idx="251">
                  <c:v>2002.8359549500001</c:v>
                </c:pt>
                <c:pt idx="252">
                  <c:v>2002.83815271</c:v>
                </c:pt>
                <c:pt idx="253">
                  <c:v>2002.8399086100001</c:v>
                </c:pt>
                <c:pt idx="254">
                  <c:v>2002.8680442699999</c:v>
                </c:pt>
                <c:pt idx="255">
                  <c:v>2002.8741074699999</c:v>
                </c:pt>
                <c:pt idx="256">
                  <c:v>2002.87445611</c:v>
                </c:pt>
                <c:pt idx="257">
                  <c:v>2002.87976069</c:v>
                </c:pt>
                <c:pt idx="258">
                  <c:v>2002.8806801799999</c:v>
                </c:pt>
                <c:pt idx="259">
                  <c:v>2002.88795989</c:v>
                </c:pt>
                <c:pt idx="260">
                  <c:v>2002.8907139600001</c:v>
                </c:pt>
                <c:pt idx="261">
                  <c:v>2002.89345058</c:v>
                </c:pt>
                <c:pt idx="262">
                  <c:v>2002.8961846899999</c:v>
                </c:pt>
                <c:pt idx="263">
                  <c:v>2002.89892745</c:v>
                </c:pt>
                <c:pt idx="264">
                  <c:v>2002.9015824099999</c:v>
                </c:pt>
                <c:pt idx="265">
                  <c:v>2002.90430191</c:v>
                </c:pt>
                <c:pt idx="266">
                  <c:v>2002.90575681</c:v>
                </c:pt>
                <c:pt idx="267">
                  <c:v>2002.9234931399999</c:v>
                </c:pt>
                <c:pt idx="268">
                  <c:v>2002.9262904</c:v>
                </c:pt>
                <c:pt idx="269">
                  <c:v>2003.61517742</c:v>
                </c:pt>
                <c:pt idx="270">
                  <c:v>2003.61723639</c:v>
                </c:pt>
                <c:pt idx="271">
                  <c:v>2003.64231307</c:v>
                </c:pt>
                <c:pt idx="272">
                  <c:v>2003.6571980399999</c:v>
                </c:pt>
                <c:pt idx="273">
                  <c:v>2003.65991869</c:v>
                </c:pt>
                <c:pt idx="274">
                  <c:v>2003.66266763</c:v>
                </c:pt>
                <c:pt idx="275">
                  <c:v>2003.6647293799999</c:v>
                </c:pt>
                <c:pt idx="276">
                  <c:v>2003.6681822099999</c:v>
                </c:pt>
                <c:pt idx="277">
                  <c:v>2003.6736221399999</c:v>
                </c:pt>
                <c:pt idx="278">
                  <c:v>2003.67544557</c:v>
                </c:pt>
                <c:pt idx="279">
                  <c:v>2003.6790472299999</c:v>
                </c:pt>
                <c:pt idx="280">
                  <c:v>2003.6818222899999</c:v>
                </c:pt>
                <c:pt idx="281">
                  <c:v>2003.6843635099999</c:v>
                </c:pt>
                <c:pt idx="282">
                  <c:v>2003.6927664</c:v>
                </c:pt>
                <c:pt idx="283">
                  <c:v>2003.6955252600001</c:v>
                </c:pt>
                <c:pt idx="284">
                  <c:v>2003.69826352</c:v>
                </c:pt>
                <c:pt idx="285">
                  <c:v>2003.7010036900001</c:v>
                </c:pt>
                <c:pt idx="286">
                  <c:v>2003.7037266100001</c:v>
                </c:pt>
                <c:pt idx="287">
                  <c:v>2003.70430508</c:v>
                </c:pt>
                <c:pt idx="288">
                  <c:v>2003.7082964199999</c:v>
                </c:pt>
                <c:pt idx="289">
                  <c:v>2003.7119534399999</c:v>
                </c:pt>
                <c:pt idx="290">
                  <c:v>2003.7146201200001</c:v>
                </c:pt>
                <c:pt idx="291">
                  <c:v>2003.7174309500001</c:v>
                </c:pt>
                <c:pt idx="292">
                  <c:v>2003.72016861</c:v>
                </c:pt>
                <c:pt idx="293">
                  <c:v>2003.7220024999999</c:v>
                </c:pt>
                <c:pt idx="294">
                  <c:v>2003.7311194500001</c:v>
                </c:pt>
                <c:pt idx="295">
                  <c:v>2003.7338576100001</c:v>
                </c:pt>
                <c:pt idx="296">
                  <c:v>2003.7365656500001</c:v>
                </c:pt>
                <c:pt idx="297">
                  <c:v>2003.7374397900001</c:v>
                </c:pt>
                <c:pt idx="298">
                  <c:v>2003.74172329</c:v>
                </c:pt>
                <c:pt idx="299">
                  <c:v>2003.7471616299999</c:v>
                </c:pt>
                <c:pt idx="300">
                  <c:v>2003.75028494</c:v>
                </c:pt>
                <c:pt idx="301">
                  <c:v>2003.75302057</c:v>
                </c:pt>
                <c:pt idx="302">
                  <c:v>2003.75306411</c:v>
                </c:pt>
                <c:pt idx="303">
                  <c:v>2003.7584834100001</c:v>
                </c:pt>
                <c:pt idx="304">
                  <c:v>2003.76123641</c:v>
                </c:pt>
                <c:pt idx="305">
                  <c:v>2003.7612420099999</c:v>
                </c:pt>
                <c:pt idx="306">
                  <c:v>2003.76944467</c:v>
                </c:pt>
                <c:pt idx="307">
                  <c:v>2003.7721878100001</c:v>
                </c:pt>
                <c:pt idx="308">
                  <c:v>2003.7749254400001</c:v>
                </c:pt>
                <c:pt idx="309">
                  <c:v>2003.7776636399999</c:v>
                </c:pt>
                <c:pt idx="310">
                  <c:v>2003.7803300600001</c:v>
                </c:pt>
                <c:pt idx="311">
                  <c:v>2003.78565417</c:v>
                </c:pt>
                <c:pt idx="312">
                  <c:v>2003.7884982400001</c:v>
                </c:pt>
                <c:pt idx="313">
                  <c:v>2003.7904726300001</c:v>
                </c:pt>
                <c:pt idx="314">
                  <c:v>2003.79409074</c:v>
                </c:pt>
                <c:pt idx="315">
                  <c:v>2003.7968267199999</c:v>
                </c:pt>
                <c:pt idx="316">
                  <c:v>2003.79775227</c:v>
                </c:pt>
                <c:pt idx="317">
                  <c:v>2003.8050419199999</c:v>
                </c:pt>
                <c:pt idx="318">
                  <c:v>2003.80777971</c:v>
                </c:pt>
                <c:pt idx="319">
                  <c:v>2003.8103712300001</c:v>
                </c:pt>
                <c:pt idx="320">
                  <c:v>2003.8132520199999</c:v>
                </c:pt>
                <c:pt idx="321">
                  <c:v>2003.8159928800001</c:v>
                </c:pt>
                <c:pt idx="322">
                  <c:v>2003.8179728800001</c:v>
                </c:pt>
                <c:pt idx="323">
                  <c:v>2003.8190035</c:v>
                </c:pt>
                <c:pt idx="324">
                  <c:v>2003.8243176000001</c:v>
                </c:pt>
                <c:pt idx="325">
                  <c:v>2003.8269494799999</c:v>
                </c:pt>
                <c:pt idx="326">
                  <c:v>2003.8291177399999</c:v>
                </c:pt>
                <c:pt idx="327">
                  <c:v>2003.8325347</c:v>
                </c:pt>
                <c:pt idx="328">
                  <c:v>2003.8352679899999</c:v>
                </c:pt>
                <c:pt idx="329">
                  <c:v>2003.8380019399999</c:v>
                </c:pt>
                <c:pt idx="330">
                  <c:v>2003.83803033</c:v>
                </c:pt>
                <c:pt idx="331">
                  <c:v>2003.8423285399999</c:v>
                </c:pt>
                <c:pt idx="332">
                  <c:v>2003.84622386</c:v>
                </c:pt>
                <c:pt idx="333">
                  <c:v>2003.84896088</c:v>
                </c:pt>
                <c:pt idx="334">
                  <c:v>2003.85169965</c:v>
                </c:pt>
                <c:pt idx="335">
                  <c:v>2003.8544373100001</c:v>
                </c:pt>
                <c:pt idx="336">
                  <c:v>2003.8571326700001</c:v>
                </c:pt>
                <c:pt idx="337">
                  <c:v>2003.8587160300001</c:v>
                </c:pt>
                <c:pt idx="338">
                  <c:v>2003.86235829</c:v>
                </c:pt>
                <c:pt idx="339">
                  <c:v>2003.8648523700001</c:v>
                </c:pt>
                <c:pt idx="340">
                  <c:v>2003.8681187699999</c:v>
                </c:pt>
                <c:pt idx="341">
                  <c:v>2003.87075129</c:v>
                </c:pt>
                <c:pt idx="342">
                  <c:v>2003.87359932</c:v>
                </c:pt>
                <c:pt idx="343">
                  <c:v>2003.8761104099999</c:v>
                </c:pt>
                <c:pt idx="344">
                  <c:v>2003.8772185800001</c:v>
                </c:pt>
                <c:pt idx="345">
                  <c:v>2003.8807597499999</c:v>
                </c:pt>
                <c:pt idx="346">
                  <c:v>2003.8843363599999</c:v>
                </c:pt>
                <c:pt idx="347">
                  <c:v>2003.88728924</c:v>
                </c:pt>
                <c:pt idx="348">
                  <c:v>2003.8882429299999</c:v>
                </c:pt>
                <c:pt idx="349">
                  <c:v>2003.8918241599999</c:v>
                </c:pt>
                <c:pt idx="350">
                  <c:v>2003.8955052700001</c:v>
                </c:pt>
                <c:pt idx="351">
                  <c:v>2003.89816165</c:v>
                </c:pt>
                <c:pt idx="352">
                  <c:v>2003.8983859</c:v>
                </c:pt>
                <c:pt idx="353">
                  <c:v>2003.9200906000001</c:v>
                </c:pt>
                <c:pt idx="354">
                  <c:v>2003.9219024900001</c:v>
                </c:pt>
                <c:pt idx="355">
                  <c:v>2003.92561237</c:v>
                </c:pt>
                <c:pt idx="356">
                  <c:v>2003.9283589700001</c:v>
                </c:pt>
                <c:pt idx="357">
                  <c:v>2003.93107816</c:v>
                </c:pt>
                <c:pt idx="358">
                  <c:v>2003.93201032</c:v>
                </c:pt>
                <c:pt idx="359">
                  <c:v>2003.9420449300001</c:v>
                </c:pt>
                <c:pt idx="360">
                  <c:v>2003.9447820800001</c:v>
                </c:pt>
                <c:pt idx="361">
                  <c:v>2003.94751486</c:v>
                </c:pt>
                <c:pt idx="362">
                  <c:v>2003.95025541</c:v>
                </c:pt>
                <c:pt idx="363">
                  <c:v>2003.95300004</c:v>
                </c:pt>
                <c:pt idx="364">
                  <c:v>2003.95367455</c:v>
                </c:pt>
                <c:pt idx="365">
                  <c:v>2003.95847514</c:v>
                </c:pt>
                <c:pt idx="366">
                  <c:v>2003.96021548</c:v>
                </c:pt>
                <c:pt idx="367">
                  <c:v>2003.9639408600001</c:v>
                </c:pt>
                <c:pt idx="368">
                  <c:v>2003.96668901</c:v>
                </c:pt>
                <c:pt idx="369">
                  <c:v>2003.9693836700001</c:v>
                </c:pt>
                <c:pt idx="370">
                  <c:v>2003.97213384</c:v>
                </c:pt>
                <c:pt idx="371">
                  <c:v>2003.9749026500001</c:v>
                </c:pt>
                <c:pt idx="372">
                  <c:v>2003.9772085300001</c:v>
                </c:pt>
                <c:pt idx="373">
                  <c:v>2004.0187085800001</c:v>
                </c:pt>
                <c:pt idx="374">
                  <c:v>2004.02143813</c:v>
                </c:pt>
                <c:pt idx="375">
                  <c:v>2004.0241843199999</c:v>
                </c:pt>
                <c:pt idx="376">
                  <c:v>2004.0250898700001</c:v>
                </c:pt>
                <c:pt idx="377">
                  <c:v>2004.0350876499999</c:v>
                </c:pt>
                <c:pt idx="378">
                  <c:v>2004.0378730299999</c:v>
                </c:pt>
                <c:pt idx="379">
                  <c:v>2004.04059418</c:v>
                </c:pt>
                <c:pt idx="380">
                  <c:v>2004.0433487</c:v>
                </c:pt>
                <c:pt idx="381">
                  <c:v>2004.0460869999999</c:v>
                </c:pt>
                <c:pt idx="382">
                  <c:v>2004.0486551900001</c:v>
                </c:pt>
                <c:pt idx="383">
                  <c:v>2004.05977162</c:v>
                </c:pt>
                <c:pt idx="384">
                  <c:v>2004.0625100100001</c:v>
                </c:pt>
                <c:pt idx="385">
                  <c:v>2004.06523072</c:v>
                </c:pt>
                <c:pt idx="386">
                  <c:v>2004.0679886299999</c:v>
                </c:pt>
                <c:pt idx="387">
                  <c:v>2004.0695065499999</c:v>
                </c:pt>
                <c:pt idx="388">
                  <c:v>2004.0734648099999</c:v>
                </c:pt>
                <c:pt idx="389">
                  <c:v>2004.07619886</c:v>
                </c:pt>
                <c:pt idx="390">
                  <c:v>2004.0780306500001</c:v>
                </c:pt>
                <c:pt idx="391">
                  <c:v>2004.08167731</c:v>
                </c:pt>
                <c:pt idx="392">
                  <c:v>2004.0844092100001</c:v>
                </c:pt>
                <c:pt idx="393">
                  <c:v>2004.0871293099999</c:v>
                </c:pt>
                <c:pt idx="394">
                  <c:v>2004.0882032899999</c:v>
                </c:pt>
                <c:pt idx="395">
                  <c:v>2004.09221804</c:v>
                </c:pt>
                <c:pt idx="396">
                  <c:v>2004.0953684399999</c:v>
                </c:pt>
                <c:pt idx="397">
                  <c:v>2004.09810195</c:v>
                </c:pt>
                <c:pt idx="398">
                  <c:v>2004.1005729200001</c:v>
                </c:pt>
                <c:pt idx="399">
                  <c:v>2004.1035804999999</c:v>
                </c:pt>
                <c:pt idx="400">
                  <c:v>2004.1063192399999</c:v>
                </c:pt>
                <c:pt idx="401">
                  <c:v>2004.1063298500001</c:v>
                </c:pt>
                <c:pt idx="402">
                  <c:v>2004.1145331099999</c:v>
                </c:pt>
                <c:pt idx="403">
                  <c:v>2004.11727124</c:v>
                </c:pt>
                <c:pt idx="404">
                  <c:v>2004.1200090899999</c:v>
                </c:pt>
                <c:pt idx="405">
                  <c:v>2004.12236368</c:v>
                </c:pt>
                <c:pt idx="406">
                  <c:v>2004.12464972</c:v>
                </c:pt>
                <c:pt idx="407">
                  <c:v>2004.1305757099999</c:v>
                </c:pt>
                <c:pt idx="408">
                  <c:v>2004.1335784099999</c:v>
                </c:pt>
                <c:pt idx="409">
                  <c:v>2004.1364361399999</c:v>
                </c:pt>
                <c:pt idx="410">
                  <c:v>2004.1391604600001</c:v>
                </c:pt>
                <c:pt idx="411">
                  <c:v>2004.14184602</c:v>
                </c:pt>
                <c:pt idx="412">
                  <c:v>2004.1446496200001</c:v>
                </c:pt>
                <c:pt idx="413">
                  <c:v>2004.1456468199999</c:v>
                </c:pt>
                <c:pt idx="414">
                  <c:v>2004.1500722799999</c:v>
                </c:pt>
                <c:pt idx="415">
                  <c:v>2004.1527119899999</c:v>
                </c:pt>
                <c:pt idx="416">
                  <c:v>2004.1556010899999</c:v>
                </c:pt>
                <c:pt idx="417">
                  <c:v>2004.1582991099999</c:v>
                </c:pt>
                <c:pt idx="418">
                  <c:v>2004.16010181</c:v>
                </c:pt>
                <c:pt idx="419">
                  <c:v>2004.1692903799999</c:v>
                </c:pt>
                <c:pt idx="420">
                  <c:v>2004.1718883599999</c:v>
                </c:pt>
                <c:pt idx="421">
                  <c:v>2004.17476373</c:v>
                </c:pt>
                <c:pt idx="422">
                  <c:v>2004.1765717599999</c:v>
                </c:pt>
                <c:pt idx="423">
                  <c:v>2004.18023595</c:v>
                </c:pt>
                <c:pt idx="424">
                  <c:v>2004.1829695900001</c:v>
                </c:pt>
                <c:pt idx="425">
                  <c:v>2004.1852545199999</c:v>
                </c:pt>
                <c:pt idx="426">
                  <c:v>2004.18845242</c:v>
                </c:pt>
                <c:pt idx="427">
                  <c:v>2004.19118951</c:v>
                </c:pt>
                <c:pt idx="428">
                  <c:v>2004.1938579299999</c:v>
                </c:pt>
                <c:pt idx="429">
                  <c:v>2004.19666876</c:v>
                </c:pt>
                <c:pt idx="430">
                  <c:v>2004.1993334399999</c:v>
                </c:pt>
                <c:pt idx="431">
                  <c:v>2004.2021431600001</c:v>
                </c:pt>
                <c:pt idx="432">
                  <c:v>2004.20304719</c:v>
                </c:pt>
                <c:pt idx="433">
                  <c:v>2004.24593914</c:v>
                </c:pt>
                <c:pt idx="434">
                  <c:v>2004.24775049</c:v>
                </c:pt>
                <c:pt idx="435">
                  <c:v>2004.2513946900001</c:v>
                </c:pt>
                <c:pt idx="436">
                  <c:v>2004.2541617899999</c:v>
                </c:pt>
                <c:pt idx="437">
                  <c:v>2004.2568539700001</c:v>
                </c:pt>
                <c:pt idx="438">
                  <c:v>2004.25950883</c:v>
                </c:pt>
                <c:pt idx="439">
                  <c:v>2004.2649747099999</c:v>
                </c:pt>
                <c:pt idx="440">
                  <c:v>2004.2677387700001</c:v>
                </c:pt>
                <c:pt idx="441">
                  <c:v>2004.27047161</c:v>
                </c:pt>
                <c:pt idx="442">
                  <c:v>2004.27291876</c:v>
                </c:pt>
                <c:pt idx="443">
                  <c:v>2004.27496926</c:v>
                </c:pt>
                <c:pt idx="444">
                  <c:v>2004.2780568200001</c:v>
                </c:pt>
                <c:pt idx="445">
                  <c:v>2004.28554665</c:v>
                </c:pt>
                <c:pt idx="446">
                  <c:v>2004.28962009</c:v>
                </c:pt>
                <c:pt idx="447">
                  <c:v>2004.2923748000001</c:v>
                </c:pt>
                <c:pt idx="448">
                  <c:v>2004.2951173399999</c:v>
                </c:pt>
                <c:pt idx="449">
                  <c:v>2004.29772888</c:v>
                </c:pt>
                <c:pt idx="450">
                  <c:v>2004.29915957</c:v>
                </c:pt>
                <c:pt idx="451">
                  <c:v>2004.3033251899999</c:v>
                </c:pt>
                <c:pt idx="452">
                  <c:v>2004.3060582600001</c:v>
                </c:pt>
                <c:pt idx="453">
                  <c:v>2004.3088056399999</c:v>
                </c:pt>
                <c:pt idx="454">
                  <c:v>2004.31153713</c:v>
                </c:pt>
                <c:pt idx="455">
                  <c:v>2004.3142554599999</c:v>
                </c:pt>
                <c:pt idx="456">
                  <c:v>2004.31428673</c:v>
                </c:pt>
                <c:pt idx="457">
                  <c:v>2004.4254743399999</c:v>
                </c:pt>
                <c:pt idx="458">
                  <c:v>2004.4341536699999</c:v>
                </c:pt>
                <c:pt idx="459">
                  <c:v>2004.4374579800001</c:v>
                </c:pt>
                <c:pt idx="460">
                  <c:v>2004.4401763799999</c:v>
                </c:pt>
                <c:pt idx="461">
                  <c:v>2004.4420313000001</c:v>
                </c:pt>
                <c:pt idx="462">
                  <c:v>2004.4456825300001</c:v>
                </c:pt>
                <c:pt idx="463">
                  <c:v>2004.4480655100001</c:v>
                </c:pt>
                <c:pt idx="464">
                  <c:v>2004.4511226499999</c:v>
                </c:pt>
                <c:pt idx="465">
                  <c:v>2004.4525179699999</c:v>
                </c:pt>
                <c:pt idx="466">
                  <c:v>2004.4620572900001</c:v>
                </c:pt>
                <c:pt idx="467">
                  <c:v>2004.4648639</c:v>
                </c:pt>
                <c:pt idx="468">
                  <c:v>2004.46759731</c:v>
                </c:pt>
                <c:pt idx="469">
                  <c:v>2004.47033472</c:v>
                </c:pt>
                <c:pt idx="470">
                  <c:v>2004.4705336899999</c:v>
                </c:pt>
                <c:pt idx="471">
                  <c:v>2004.47581524</c:v>
                </c:pt>
                <c:pt idx="472">
                  <c:v>2004.47855338</c:v>
                </c:pt>
                <c:pt idx="473">
                  <c:v>2004.48085571</c:v>
                </c:pt>
                <c:pt idx="474">
                  <c:v>2004.48400636</c:v>
                </c:pt>
                <c:pt idx="475">
                  <c:v>2004.4858449000001</c:v>
                </c:pt>
                <c:pt idx="476">
                  <c:v>2004.4895048400001</c:v>
                </c:pt>
                <c:pt idx="477">
                  <c:v>2004.4895132700001</c:v>
                </c:pt>
                <c:pt idx="478">
                  <c:v>2004.4977116800001</c:v>
                </c:pt>
                <c:pt idx="479">
                  <c:v>2004.5004556399999</c:v>
                </c:pt>
                <c:pt idx="480">
                  <c:v>2004.5031824299999</c:v>
                </c:pt>
                <c:pt idx="481">
                  <c:v>2004.5056802500001</c:v>
                </c:pt>
                <c:pt idx="482">
                  <c:v>2004.5159367900001</c:v>
                </c:pt>
                <c:pt idx="483">
                  <c:v>2004.51962101</c:v>
                </c:pt>
                <c:pt idx="484">
                  <c:v>2004.5216913500001</c:v>
                </c:pt>
                <c:pt idx="485">
                  <c:v>2004.52444904</c:v>
                </c:pt>
                <c:pt idx="486">
                  <c:v>2004.52736729</c:v>
                </c:pt>
                <c:pt idx="487">
                  <c:v>2004.53878616</c:v>
                </c:pt>
                <c:pt idx="488">
                  <c:v>2004.5415229600001</c:v>
                </c:pt>
                <c:pt idx="489">
                  <c:v>2004.5442618899999</c:v>
                </c:pt>
                <c:pt idx="490">
                  <c:v>2004.5451296399999</c:v>
                </c:pt>
                <c:pt idx="491">
                  <c:v>2004.5497370200001</c:v>
                </c:pt>
                <c:pt idx="492">
                  <c:v>2004.5524658100001</c:v>
                </c:pt>
                <c:pt idx="493">
                  <c:v>2004.5551104000001</c:v>
                </c:pt>
                <c:pt idx="494">
                  <c:v>2004.5579088100001</c:v>
                </c:pt>
                <c:pt idx="495">
                  <c:v>2004.5606889600001</c:v>
                </c:pt>
                <c:pt idx="496">
                  <c:v>2004.5634204099999</c:v>
                </c:pt>
                <c:pt idx="497">
                  <c:v>2004.5657472099999</c:v>
                </c:pt>
                <c:pt idx="498">
                  <c:v>2004.56709217</c:v>
                </c:pt>
                <c:pt idx="499">
                  <c:v>2004.57433027</c:v>
                </c:pt>
                <c:pt idx="500">
                  <c:v>2004.57711477</c:v>
                </c:pt>
                <c:pt idx="501">
                  <c:v>2004.5798538900001</c:v>
                </c:pt>
                <c:pt idx="502">
                  <c:v>2004.5825798200001</c:v>
                </c:pt>
                <c:pt idx="503">
                  <c:v>2004.58531457</c:v>
                </c:pt>
                <c:pt idx="504">
                  <c:v>2004.5908050999999</c:v>
                </c:pt>
                <c:pt idx="505">
                  <c:v>2004.5935427899999</c:v>
                </c:pt>
                <c:pt idx="506">
                  <c:v>2004.5962661000001</c:v>
                </c:pt>
                <c:pt idx="507">
                  <c:v>2004.59901887</c:v>
                </c:pt>
                <c:pt idx="508">
                  <c:v>2004.60175267</c:v>
                </c:pt>
                <c:pt idx="509">
                  <c:v>2004.60381506</c:v>
                </c:pt>
                <c:pt idx="510">
                  <c:v>2004.6172506099999</c:v>
                </c:pt>
                <c:pt idx="511">
                  <c:v>2004.63087662</c:v>
                </c:pt>
                <c:pt idx="512">
                  <c:v>2004.6359656</c:v>
                </c:pt>
                <c:pt idx="513">
                  <c:v>2004.64825189</c:v>
                </c:pt>
                <c:pt idx="514">
                  <c:v>2004.6510376599999</c:v>
                </c:pt>
                <c:pt idx="515">
                  <c:v>2004.6537714200001</c:v>
                </c:pt>
                <c:pt idx="516">
                  <c:v>2004.6564547400001</c:v>
                </c:pt>
                <c:pt idx="517">
                  <c:v>2004.6592347000001</c:v>
                </c:pt>
                <c:pt idx="518">
                  <c:v>2004.6607851000001</c:v>
                </c:pt>
                <c:pt idx="519">
                  <c:v>2004.6637383100001</c:v>
                </c:pt>
                <c:pt idx="520">
                  <c:v>2004.66744619</c:v>
                </c:pt>
                <c:pt idx="521">
                  <c:v>2004.6701957400001</c:v>
                </c:pt>
                <c:pt idx="522">
                  <c:v>2004.67293761</c:v>
                </c:pt>
                <c:pt idx="523">
                  <c:v>2004.67563655</c:v>
                </c:pt>
                <c:pt idx="524">
                  <c:v>2004.6783436600001</c:v>
                </c:pt>
                <c:pt idx="525">
                  <c:v>2004.6809857200001</c:v>
                </c:pt>
                <c:pt idx="526">
                  <c:v>2004.69107549</c:v>
                </c:pt>
                <c:pt idx="527">
                  <c:v>2004.69484324</c:v>
                </c:pt>
                <c:pt idx="528">
                  <c:v>2004.6975789000001</c:v>
                </c:pt>
                <c:pt idx="529">
                  <c:v>2004.6988751399999</c:v>
                </c:pt>
                <c:pt idx="530">
                  <c:v>2004.70247522</c:v>
                </c:pt>
                <c:pt idx="531">
                  <c:v>2004.70579496</c:v>
                </c:pt>
                <c:pt idx="532">
                  <c:v>2004.70852365</c:v>
                </c:pt>
                <c:pt idx="533">
                  <c:v>2004.7111205199999</c:v>
                </c:pt>
                <c:pt idx="534">
                  <c:v>2004.7139979000001</c:v>
                </c:pt>
                <c:pt idx="535">
                  <c:v>2004.71674633</c:v>
                </c:pt>
                <c:pt idx="536">
                  <c:v>2004.7175733300001</c:v>
                </c:pt>
                <c:pt idx="537">
                  <c:v>2004.7249516100001</c:v>
                </c:pt>
                <c:pt idx="538">
                  <c:v>2004.7276978299999</c:v>
                </c:pt>
                <c:pt idx="539">
                  <c:v>2004.7304355199999</c:v>
                </c:pt>
                <c:pt idx="540">
                  <c:v>2004.7331726100001</c:v>
                </c:pt>
                <c:pt idx="541">
                  <c:v>2004.7358919200001</c:v>
                </c:pt>
                <c:pt idx="542">
                  <c:v>2004.7368128799999</c:v>
                </c:pt>
                <c:pt idx="543">
                  <c:v>2004.7441249000001</c:v>
                </c:pt>
                <c:pt idx="544">
                  <c:v>2004.7468616799999</c:v>
                </c:pt>
                <c:pt idx="545">
                  <c:v>2004.7496005400001</c:v>
                </c:pt>
                <c:pt idx="546">
                  <c:v>2004.7523383299999</c:v>
                </c:pt>
                <c:pt idx="547">
                  <c:v>2004.7550406600001</c:v>
                </c:pt>
                <c:pt idx="548">
                  <c:v>2004.7572920600001</c:v>
                </c:pt>
                <c:pt idx="549">
                  <c:v>2004.7649504399999</c:v>
                </c:pt>
                <c:pt idx="550">
                  <c:v>2004.7687412499999</c:v>
                </c:pt>
                <c:pt idx="551">
                  <c:v>2004.77127006</c:v>
                </c:pt>
                <c:pt idx="552">
                  <c:v>2004.7742413200001</c:v>
                </c:pt>
                <c:pt idx="553">
                  <c:v>2004.7743448799999</c:v>
                </c:pt>
                <c:pt idx="554">
                  <c:v>2004.77971703</c:v>
                </c:pt>
                <c:pt idx="555">
                  <c:v>2004.78244477</c:v>
                </c:pt>
                <c:pt idx="556">
                  <c:v>2004.7851659200001</c:v>
                </c:pt>
                <c:pt idx="557">
                  <c:v>2004.7878629899999</c:v>
                </c:pt>
                <c:pt idx="558">
                  <c:v>2004.7897785</c:v>
                </c:pt>
                <c:pt idx="559">
                  <c:v>2004.7932141199999</c:v>
                </c:pt>
                <c:pt idx="560">
                  <c:v>2004.7961441299999</c:v>
                </c:pt>
                <c:pt idx="561">
                  <c:v>2004.79717415</c:v>
                </c:pt>
                <c:pt idx="562">
                  <c:v>2004.8043571400001</c:v>
                </c:pt>
                <c:pt idx="563">
                  <c:v>2004.8070778199999</c:v>
                </c:pt>
                <c:pt idx="564">
                  <c:v>2004.8098331900001</c:v>
                </c:pt>
                <c:pt idx="565">
                  <c:v>2004.8102318900001</c:v>
                </c:pt>
                <c:pt idx="566">
                  <c:v>2004.8146759599999</c:v>
                </c:pt>
                <c:pt idx="567">
                  <c:v>2004.82077953</c:v>
                </c:pt>
                <c:pt idx="568">
                  <c:v>2004.8235226700001</c:v>
                </c:pt>
                <c:pt idx="569">
                  <c:v>2004.8262513300001</c:v>
                </c:pt>
                <c:pt idx="570">
                  <c:v>2004.8289981200001</c:v>
                </c:pt>
                <c:pt idx="571">
                  <c:v>2004.8317361899999</c:v>
                </c:pt>
                <c:pt idx="572">
                  <c:v>2004.83435781</c:v>
                </c:pt>
                <c:pt idx="573">
                  <c:v>2004.8427730200001</c:v>
                </c:pt>
                <c:pt idx="574">
                  <c:v>2004.84552719</c:v>
                </c:pt>
                <c:pt idx="575">
                  <c:v>2004.8482598200001</c:v>
                </c:pt>
                <c:pt idx="576">
                  <c:v>2004.8504707899999</c:v>
                </c:pt>
                <c:pt idx="577">
                  <c:v>2004.85356611</c:v>
                </c:pt>
                <c:pt idx="578">
                  <c:v>2004.8546018100001</c:v>
                </c:pt>
                <c:pt idx="579">
                  <c:v>2004.85895841</c:v>
                </c:pt>
                <c:pt idx="580">
                  <c:v>2004.8619340499999</c:v>
                </c:pt>
                <c:pt idx="581">
                  <c:v>2004.8646940199999</c:v>
                </c:pt>
                <c:pt idx="582">
                  <c:v>2004.8674412800001</c:v>
                </c:pt>
                <c:pt idx="583">
                  <c:v>2004.8701657900001</c:v>
                </c:pt>
                <c:pt idx="584">
                  <c:v>2004.87107378</c:v>
                </c:pt>
                <c:pt idx="585">
                  <c:v>2004.8783936</c:v>
                </c:pt>
                <c:pt idx="586">
                  <c:v>2004.8811217299999</c:v>
                </c:pt>
                <c:pt idx="587">
                  <c:v>2004.8837924899999</c:v>
                </c:pt>
                <c:pt idx="588">
                  <c:v>2004.88660592</c:v>
                </c:pt>
                <c:pt idx="589">
                  <c:v>2004.8893411700001</c:v>
                </c:pt>
                <c:pt idx="590">
                  <c:v>2004.8920829799999</c:v>
                </c:pt>
                <c:pt idx="591">
                  <c:v>2004.89481817</c:v>
                </c:pt>
                <c:pt idx="592">
                  <c:v>2004.89574464</c:v>
                </c:pt>
                <c:pt idx="593">
                  <c:v>2004.91668796</c:v>
                </c:pt>
                <c:pt idx="594">
                  <c:v>2004.9193480500001</c:v>
                </c:pt>
                <c:pt idx="595">
                  <c:v>2004.92217418</c:v>
                </c:pt>
                <c:pt idx="596">
                  <c:v>2004.9247580900001</c:v>
                </c:pt>
                <c:pt idx="597">
                  <c:v>2004.92765467</c:v>
                </c:pt>
                <c:pt idx="598">
                  <c:v>2004.9304129300001</c:v>
                </c:pt>
                <c:pt idx="599">
                  <c:v>2004.93127342</c:v>
                </c:pt>
                <c:pt idx="600">
                  <c:v>2004.9358862500001</c:v>
                </c:pt>
                <c:pt idx="601">
                  <c:v>2004.9386193800001</c:v>
                </c:pt>
                <c:pt idx="602">
                  <c:v>2004.94136205</c:v>
                </c:pt>
                <c:pt idx="603">
                  <c:v>2004.9440956200001</c:v>
                </c:pt>
                <c:pt idx="604">
                  <c:v>2004.9468369900001</c:v>
                </c:pt>
                <c:pt idx="605">
                  <c:v>2004.9486098100001</c:v>
                </c:pt>
                <c:pt idx="606">
                  <c:v>2004.9605246900001</c:v>
                </c:pt>
                <c:pt idx="607">
                  <c:v>2004.9632668199999</c:v>
                </c:pt>
                <c:pt idx="608">
                  <c:v>2004.96598328</c:v>
                </c:pt>
                <c:pt idx="609">
                  <c:v>2004.96686047</c:v>
                </c:pt>
                <c:pt idx="610">
                  <c:v>2004.97147838</c:v>
                </c:pt>
                <c:pt idx="611">
                  <c:v>2004.97421547</c:v>
                </c:pt>
                <c:pt idx="612">
                  <c:v>2004.97635558</c:v>
                </c:pt>
                <c:pt idx="613">
                  <c:v>2004.9795744600001</c:v>
                </c:pt>
                <c:pt idx="614">
                  <c:v>2005.0110480799999</c:v>
                </c:pt>
                <c:pt idx="615">
                  <c:v>2005.01528383</c:v>
                </c:pt>
                <c:pt idx="616">
                  <c:v>2005.0174134900001</c:v>
                </c:pt>
                <c:pt idx="617">
                  <c:v>2005.02038894</c:v>
                </c:pt>
                <c:pt idx="618">
                  <c:v>2005.0234838199999</c:v>
                </c:pt>
                <c:pt idx="619">
                  <c:v>2005.02445779</c:v>
                </c:pt>
                <c:pt idx="620">
                  <c:v>2005.03112093</c:v>
                </c:pt>
                <c:pt idx="621">
                  <c:v>2005.0344280300001</c:v>
                </c:pt>
                <c:pt idx="622">
                  <c:v>2005.0369688400001</c:v>
                </c:pt>
                <c:pt idx="623">
                  <c:v>2005.0396871099999</c:v>
                </c:pt>
                <c:pt idx="624">
                  <c:v>2005.0426578399999</c:v>
                </c:pt>
                <c:pt idx="625">
                  <c:v>2005.0431991</c:v>
                </c:pt>
                <c:pt idx="626">
                  <c:v>2005.0563007600001</c:v>
                </c:pt>
                <c:pt idx="627">
                  <c:v>2005.0590916900001</c:v>
                </c:pt>
                <c:pt idx="628">
                  <c:v>2005.06135543</c:v>
                </c:pt>
                <c:pt idx="629">
                  <c:v>2005.0645671100001</c:v>
                </c:pt>
                <c:pt idx="630">
                  <c:v>2005.0649470799999</c:v>
                </c:pt>
                <c:pt idx="631">
                  <c:v>2005.06912005</c:v>
                </c:pt>
                <c:pt idx="632">
                  <c:v>2005.0727551800001</c:v>
                </c:pt>
                <c:pt idx="633">
                  <c:v>2005.0755011199999</c:v>
                </c:pt>
                <c:pt idx="634">
                  <c:v>2005.0782567700001</c:v>
                </c:pt>
                <c:pt idx="635">
                  <c:v>2005.08098918</c:v>
                </c:pt>
                <c:pt idx="636">
                  <c:v>2005.08889092</c:v>
                </c:pt>
                <c:pt idx="637">
                  <c:v>2005.0918338500001</c:v>
                </c:pt>
                <c:pt idx="638">
                  <c:v>2005.0946822999999</c:v>
                </c:pt>
                <c:pt idx="639">
                  <c:v>2005.0974005600001</c:v>
                </c:pt>
                <c:pt idx="640">
                  <c:v>2005.10014871</c:v>
                </c:pt>
                <c:pt idx="641">
                  <c:v>2005.1024739500001</c:v>
                </c:pt>
                <c:pt idx="642">
                  <c:v>2005.1083723700001</c:v>
                </c:pt>
                <c:pt idx="643">
                  <c:v>2005.1102769900001</c:v>
                </c:pt>
                <c:pt idx="644">
                  <c:v>2005.1601434500001</c:v>
                </c:pt>
                <c:pt idx="645">
                  <c:v>2005.1850329199999</c:v>
                </c:pt>
                <c:pt idx="646">
                  <c:v>2005.1869633900001</c:v>
                </c:pt>
                <c:pt idx="647">
                  <c:v>2005.2036199500001</c:v>
                </c:pt>
                <c:pt idx="648">
                  <c:v>2005.3948511599999</c:v>
                </c:pt>
                <c:pt idx="649">
                  <c:v>2005.40394681</c:v>
                </c:pt>
                <c:pt idx="650">
                  <c:v>2005.40574771</c:v>
                </c:pt>
                <c:pt idx="651">
                  <c:v>2005.42037405</c:v>
                </c:pt>
                <c:pt idx="652">
                  <c:v>2005.42311107</c:v>
                </c:pt>
                <c:pt idx="653">
                  <c:v>2005.4258485099999</c:v>
                </c:pt>
                <c:pt idx="654">
                  <c:v>2005.4285346199999</c:v>
                </c:pt>
                <c:pt idx="655">
                  <c:v>2005.43680055</c:v>
                </c:pt>
                <c:pt idx="656">
                  <c:v>2005.4395383399999</c:v>
                </c:pt>
                <c:pt idx="657">
                  <c:v>2005.4422621199999</c:v>
                </c:pt>
                <c:pt idx="658">
                  <c:v>2005.4450113800001</c:v>
                </c:pt>
                <c:pt idx="659">
                  <c:v>2005.4451658600001</c:v>
                </c:pt>
                <c:pt idx="660">
                  <c:v>2005.4532240399999</c:v>
                </c:pt>
                <c:pt idx="661">
                  <c:v>2005.4559558999999</c:v>
                </c:pt>
                <c:pt idx="662">
                  <c:v>2005.4587038899999</c:v>
                </c:pt>
                <c:pt idx="663">
                  <c:v>2005.4614414299999</c:v>
                </c:pt>
                <c:pt idx="664">
                  <c:v>2005.4639398100001</c:v>
                </c:pt>
                <c:pt idx="665">
                  <c:v>2005.46956632</c:v>
                </c:pt>
                <c:pt idx="666">
                  <c:v>2005.47512628</c:v>
                </c:pt>
                <c:pt idx="667">
                  <c:v>2005.4778536399999</c:v>
                </c:pt>
                <c:pt idx="668">
                  <c:v>2005.48060667</c:v>
                </c:pt>
                <c:pt idx="669">
                  <c:v>2005.48334404</c:v>
                </c:pt>
                <c:pt idx="670">
                  <c:v>2005.4858895499999</c:v>
                </c:pt>
                <c:pt idx="671">
                  <c:v>2005.4881815799999</c:v>
                </c:pt>
                <c:pt idx="672">
                  <c:v>2005.49064948</c:v>
                </c:pt>
                <c:pt idx="673">
                  <c:v>2005.49420872</c:v>
                </c:pt>
                <c:pt idx="674">
                  <c:v>2005.4970098199999</c:v>
                </c:pt>
                <c:pt idx="675">
                  <c:v>2005.4997323600001</c:v>
                </c:pt>
                <c:pt idx="676">
                  <c:v>2005.5025094699999</c:v>
                </c:pt>
                <c:pt idx="677">
                  <c:v>2005.50516513</c:v>
                </c:pt>
                <c:pt idx="678">
                  <c:v>2005.5134566300001</c:v>
                </c:pt>
                <c:pt idx="679">
                  <c:v>2005.5161979</c:v>
                </c:pt>
                <c:pt idx="680">
                  <c:v>2005.5189366100001</c:v>
                </c:pt>
                <c:pt idx="681">
                  <c:v>2005.5216723999999</c:v>
                </c:pt>
                <c:pt idx="682">
                  <c:v>2005.5239652600001</c:v>
                </c:pt>
                <c:pt idx="683">
                  <c:v>2005.5316835199999</c:v>
                </c:pt>
                <c:pt idx="684">
                  <c:v>2005.5353566799999</c:v>
                </c:pt>
                <c:pt idx="685">
                  <c:v>2005.53802498</c:v>
                </c:pt>
                <c:pt idx="686">
                  <c:v>2005.54069441</c:v>
                </c:pt>
                <c:pt idx="687">
                  <c:v>2005.54631509</c:v>
                </c:pt>
                <c:pt idx="688">
                  <c:v>2005.5490512599999</c:v>
                </c:pt>
                <c:pt idx="689">
                  <c:v>2005.5517778000001</c:v>
                </c:pt>
                <c:pt idx="690">
                  <c:v>2005.5545287299999</c:v>
                </c:pt>
                <c:pt idx="691">
                  <c:v>2005.5572650300001</c:v>
                </c:pt>
                <c:pt idx="692">
                  <c:v>2005.55998</c:v>
                </c:pt>
                <c:pt idx="693">
                  <c:v>2005.56179206</c:v>
                </c:pt>
                <c:pt idx="694">
                  <c:v>2005.5709472799999</c:v>
                </c:pt>
                <c:pt idx="695">
                  <c:v>2005.57307885</c:v>
                </c:pt>
                <c:pt idx="696">
                  <c:v>2005.57642343</c:v>
                </c:pt>
                <c:pt idx="697">
                  <c:v>2005.57916819</c:v>
                </c:pt>
                <c:pt idx="698">
                  <c:v>2005.5808756399999</c:v>
                </c:pt>
                <c:pt idx="699">
                  <c:v>2005.5873730599999</c:v>
                </c:pt>
                <c:pt idx="700">
                  <c:v>2005.5888699100001</c:v>
                </c:pt>
                <c:pt idx="701">
                  <c:v>2005.5928586099999</c:v>
                </c:pt>
                <c:pt idx="702">
                  <c:v>2005.59559453</c:v>
                </c:pt>
                <c:pt idx="703">
                  <c:v>2005.59827797</c:v>
                </c:pt>
                <c:pt idx="704">
                  <c:v>2005.60924608</c:v>
                </c:pt>
                <c:pt idx="705">
                  <c:v>2005.61199435</c:v>
                </c:pt>
                <c:pt idx="706">
                  <c:v>2005.6147614199999</c:v>
                </c:pt>
                <c:pt idx="707">
                  <c:v>2005.61628337</c:v>
                </c:pt>
                <c:pt idx="708">
                  <c:v>2005.6202317699999</c:v>
                </c:pt>
                <c:pt idx="709">
                  <c:v>2005.6211755300001</c:v>
                </c:pt>
                <c:pt idx="710">
                  <c:v>2005.62570848</c:v>
                </c:pt>
                <c:pt idx="711">
                  <c:v>2005.6284226299999</c:v>
                </c:pt>
                <c:pt idx="712">
                  <c:v>2005.63118545</c:v>
                </c:pt>
                <c:pt idx="713">
                  <c:v>2005.63231615</c:v>
                </c:pt>
                <c:pt idx="714">
                  <c:v>2005.63660123</c:v>
                </c:pt>
                <c:pt idx="715">
                  <c:v>2005.6387179599999</c:v>
                </c:pt>
                <c:pt idx="716">
                  <c:v>2005.6397612599999</c:v>
                </c:pt>
                <c:pt idx="717">
                  <c:v>2005.6448749900001</c:v>
                </c:pt>
                <c:pt idx="718">
                  <c:v>2005.64761576</c:v>
                </c:pt>
                <c:pt idx="719">
                  <c:v>2005.6493792900001</c:v>
                </c:pt>
                <c:pt idx="720">
                  <c:v>2005.6530912400001</c:v>
                </c:pt>
                <c:pt idx="721">
                  <c:v>2005.6555080600001</c:v>
                </c:pt>
                <c:pt idx="722">
                  <c:v>2005.65855296</c:v>
                </c:pt>
                <c:pt idx="723">
                  <c:v>2005.6594745800001</c:v>
                </c:pt>
                <c:pt idx="724">
                  <c:v>2005.6633491800001</c:v>
                </c:pt>
                <c:pt idx="725">
                  <c:v>2005.66675121</c:v>
                </c:pt>
                <c:pt idx="726">
                  <c:v>2005.6686105700001</c:v>
                </c:pt>
                <c:pt idx="727">
                  <c:v>2005.6722557799999</c:v>
                </c:pt>
                <c:pt idx="728">
                  <c:v>2005.6749923299999</c:v>
                </c:pt>
                <c:pt idx="729">
                  <c:v>2005.6758730700001</c:v>
                </c:pt>
                <c:pt idx="730">
                  <c:v>2005.6877532200001</c:v>
                </c:pt>
                <c:pt idx="731">
                  <c:v>2005.69142121</c:v>
                </c:pt>
                <c:pt idx="732">
                  <c:v>2005.69387295</c:v>
                </c:pt>
                <c:pt idx="733">
                  <c:v>2005.69686082</c:v>
                </c:pt>
                <c:pt idx="734">
                  <c:v>2005.6989156699999</c:v>
                </c:pt>
                <c:pt idx="735">
                  <c:v>2005.70237258</c:v>
                </c:pt>
                <c:pt idx="736">
                  <c:v>2005.70499141</c:v>
                </c:pt>
                <c:pt idx="737">
                  <c:v>2005.70784819</c:v>
                </c:pt>
                <c:pt idx="738">
                  <c:v>2005.7105859400001</c:v>
                </c:pt>
                <c:pt idx="739">
                  <c:v>2005.7133237</c:v>
                </c:pt>
                <c:pt idx="740">
                  <c:v>2005.7142331499999</c:v>
                </c:pt>
                <c:pt idx="741">
                  <c:v>2005.7214036600001</c:v>
                </c:pt>
                <c:pt idx="742">
                  <c:v>2005.72333314</c:v>
                </c:pt>
                <c:pt idx="743">
                  <c:v>2005.72612936</c:v>
                </c:pt>
                <c:pt idx="744">
                  <c:v>2005.7297512499999</c:v>
                </c:pt>
                <c:pt idx="745">
                  <c:v>2005.7324814599999</c:v>
                </c:pt>
                <c:pt idx="746">
                  <c:v>2005.7351002299999</c:v>
                </c:pt>
                <c:pt idx="747">
                  <c:v>2005.7406885800001</c:v>
                </c:pt>
                <c:pt idx="748">
                  <c:v>2005.74263062</c:v>
                </c:pt>
                <c:pt idx="749">
                  <c:v>2005.7460382899999</c:v>
                </c:pt>
                <c:pt idx="750">
                  <c:v>2005.7489088499999</c:v>
                </c:pt>
                <c:pt idx="751">
                  <c:v>2005.7509567300001</c:v>
                </c:pt>
                <c:pt idx="752">
                  <c:v>2005.75406514</c:v>
                </c:pt>
                <c:pt idx="753">
                  <c:v>2005.7626052999999</c:v>
                </c:pt>
                <c:pt idx="754">
                  <c:v>2005.7653433099999</c:v>
                </c:pt>
                <c:pt idx="755">
                  <c:v>2005.7680811299999</c:v>
                </c:pt>
                <c:pt idx="756">
                  <c:v>2005.7708162500001</c:v>
                </c:pt>
                <c:pt idx="757">
                  <c:v>2005.77198868</c:v>
                </c:pt>
                <c:pt idx="758">
                  <c:v>2005.7790324</c:v>
                </c:pt>
                <c:pt idx="759">
                  <c:v>2005.7817700600001</c:v>
                </c:pt>
                <c:pt idx="760">
                  <c:v>2005.7845068399999</c:v>
                </c:pt>
                <c:pt idx="761">
                  <c:v>2005.7863381899999</c:v>
                </c:pt>
                <c:pt idx="762">
                  <c:v>2005.78895534</c:v>
                </c:pt>
                <c:pt idx="763">
                  <c:v>2005.79087095</c:v>
                </c:pt>
                <c:pt idx="764">
                  <c:v>2005.7954511099999</c:v>
                </c:pt>
                <c:pt idx="765">
                  <c:v>2005.7981870000001</c:v>
                </c:pt>
                <c:pt idx="766">
                  <c:v>2005.8009351799999</c:v>
                </c:pt>
                <c:pt idx="767">
                  <c:v>2005.8036707199999</c:v>
                </c:pt>
                <c:pt idx="768">
                  <c:v>2005.80542345</c:v>
                </c:pt>
                <c:pt idx="769">
                  <c:v>2005.80877532</c:v>
                </c:pt>
                <c:pt idx="770">
                  <c:v>2005.8118863</c:v>
                </c:pt>
                <c:pt idx="771">
                  <c:v>2005.81344399</c:v>
                </c:pt>
                <c:pt idx="772">
                  <c:v>2005.8172868700001</c:v>
                </c:pt>
                <c:pt idx="773">
                  <c:v>2005.8201001699999</c:v>
                </c:pt>
                <c:pt idx="774">
                  <c:v>2005.8228381399999</c:v>
                </c:pt>
                <c:pt idx="775">
                  <c:v>2005.8246537800001</c:v>
                </c:pt>
                <c:pt idx="776">
                  <c:v>2005.8307574400001</c:v>
                </c:pt>
                <c:pt idx="777">
                  <c:v>2005.83937926</c:v>
                </c:pt>
                <c:pt idx="778">
                  <c:v>2005.8419993299999</c:v>
                </c:pt>
                <c:pt idx="779">
                  <c:v>2005.8447459199999</c:v>
                </c:pt>
                <c:pt idx="780">
                  <c:v>2005.8475822</c:v>
                </c:pt>
                <c:pt idx="781">
                  <c:v>2005.8494151</c:v>
                </c:pt>
                <c:pt idx="782">
                  <c:v>2005.85580643</c:v>
                </c:pt>
                <c:pt idx="783">
                  <c:v>2005.8585262500001</c:v>
                </c:pt>
                <c:pt idx="784">
                  <c:v>2005.8596791299999</c:v>
                </c:pt>
                <c:pt idx="785">
                  <c:v>2005.86379113</c:v>
                </c:pt>
                <c:pt idx="786">
                  <c:v>2005.8667368900001</c:v>
                </c:pt>
                <c:pt idx="787">
                  <c:v>2005.8749711</c:v>
                </c:pt>
                <c:pt idx="788">
                  <c:v>2005.8769265999999</c:v>
                </c:pt>
                <c:pt idx="789">
                  <c:v>2005.88011848</c:v>
                </c:pt>
                <c:pt idx="790">
                  <c:v>2005.8831847199999</c:v>
                </c:pt>
                <c:pt idx="791">
                  <c:v>2005.8858753500001</c:v>
                </c:pt>
                <c:pt idx="792">
                  <c:v>2005.8886605800001</c:v>
                </c:pt>
                <c:pt idx="793">
                  <c:v>2005.8905022599999</c:v>
                </c:pt>
                <c:pt idx="794">
                  <c:v>2005.9160390500001</c:v>
                </c:pt>
                <c:pt idx="795">
                  <c:v>2005.9187769299999</c:v>
                </c:pt>
                <c:pt idx="796">
                  <c:v>2005.9209996300001</c:v>
                </c:pt>
                <c:pt idx="797">
                  <c:v>2005.9241861200001</c:v>
                </c:pt>
                <c:pt idx="798">
                  <c:v>2005.9267810599999</c:v>
                </c:pt>
                <c:pt idx="799">
                  <c:v>2005.9324591899999</c:v>
                </c:pt>
                <c:pt idx="800">
                  <c:v>2005.93250627</c:v>
                </c:pt>
                <c:pt idx="801">
                  <c:v>2005.9390072399999</c:v>
                </c:pt>
                <c:pt idx="802">
                  <c:v>2005.95337393</c:v>
                </c:pt>
                <c:pt idx="803">
                  <c:v>2005.95671277</c:v>
                </c:pt>
                <c:pt idx="804">
                  <c:v>2005.9586054399999</c:v>
                </c:pt>
                <c:pt idx="805">
                  <c:v>2005.9680378099999</c:v>
                </c:pt>
                <c:pt idx="806">
                  <c:v>2005.9707960999999</c:v>
                </c:pt>
                <c:pt idx="807">
                  <c:v>2005.9735297</c:v>
                </c:pt>
                <c:pt idx="808">
                  <c:v>2005.97581014</c:v>
                </c:pt>
                <c:pt idx="809">
                  <c:v>2006.00489277</c:v>
                </c:pt>
                <c:pt idx="810">
                  <c:v>2006.01621178</c:v>
                </c:pt>
                <c:pt idx="811">
                  <c:v>2006.0185503299999</c:v>
                </c:pt>
                <c:pt idx="812">
                  <c:v>2006.02270071</c:v>
                </c:pt>
                <c:pt idx="813">
                  <c:v>2006.0235486199999</c:v>
                </c:pt>
                <c:pt idx="814">
                  <c:v>2006.0310289399999</c:v>
                </c:pt>
                <c:pt idx="815">
                  <c:v>2006.0337589999999</c:v>
                </c:pt>
                <c:pt idx="816">
                  <c:v>2006.0365020199999</c:v>
                </c:pt>
                <c:pt idx="817">
                  <c:v>2006.0392313699999</c:v>
                </c:pt>
                <c:pt idx="818">
                  <c:v>2006.0419231799999</c:v>
                </c:pt>
                <c:pt idx="819">
                  <c:v>2006.05290726</c:v>
                </c:pt>
                <c:pt idx="820">
                  <c:v>2006.05565705</c:v>
                </c:pt>
                <c:pt idx="821">
                  <c:v>2006.05840739</c:v>
                </c:pt>
                <c:pt idx="822">
                  <c:v>2006.06030655</c:v>
                </c:pt>
                <c:pt idx="823">
                  <c:v>2006.06659315</c:v>
                </c:pt>
                <c:pt idx="824">
                  <c:v>2006.0691542100001</c:v>
                </c:pt>
                <c:pt idx="825">
                  <c:v>2006.07181173</c:v>
                </c:pt>
                <c:pt idx="826">
                  <c:v>2006.0748137400001</c:v>
                </c:pt>
                <c:pt idx="827">
                  <c:v>2006.07755812</c:v>
                </c:pt>
                <c:pt idx="828">
                  <c:v>2006.0785131299999</c:v>
                </c:pt>
                <c:pt idx="829">
                  <c:v>2006.0830148</c:v>
                </c:pt>
                <c:pt idx="830">
                  <c:v>2006.0857746500001</c:v>
                </c:pt>
                <c:pt idx="831">
                  <c:v>2006.0885232099999</c:v>
                </c:pt>
                <c:pt idx="832">
                  <c:v>2006.0912479399999</c:v>
                </c:pt>
                <c:pt idx="833">
                  <c:v>2006.0939951400001</c:v>
                </c:pt>
                <c:pt idx="834">
                  <c:v>2006.09669747</c:v>
                </c:pt>
                <c:pt idx="835">
                  <c:v>2006.0989946</c:v>
                </c:pt>
                <c:pt idx="836">
                  <c:v>2006.0996972800001</c:v>
                </c:pt>
                <c:pt idx="837">
                  <c:v>2006.10494217</c:v>
                </c:pt>
                <c:pt idx="838">
                  <c:v>2006.10765945</c:v>
                </c:pt>
                <c:pt idx="839">
                  <c:v>2006.11042094</c:v>
                </c:pt>
                <c:pt idx="840">
                  <c:v>2006.1131580700001</c:v>
                </c:pt>
                <c:pt idx="841">
                  <c:v>2006.1158980099999</c:v>
                </c:pt>
                <c:pt idx="842">
                  <c:v>2006.11659515</c:v>
                </c:pt>
                <c:pt idx="843">
                  <c:v>2006.1241146699999</c:v>
                </c:pt>
                <c:pt idx="844">
                  <c:v>2006.1257913500001</c:v>
                </c:pt>
                <c:pt idx="845">
                  <c:v>2006.1295902100001</c:v>
                </c:pt>
                <c:pt idx="846">
                  <c:v>2006.1323091700001</c:v>
                </c:pt>
                <c:pt idx="847">
                  <c:v>2006.1342184099999</c:v>
                </c:pt>
                <c:pt idx="848">
                  <c:v>2006.14592745</c:v>
                </c:pt>
                <c:pt idx="849">
                  <c:v>2006.14874588</c:v>
                </c:pt>
                <c:pt idx="850">
                  <c:v>2006.15147017</c:v>
                </c:pt>
                <c:pt idx="851">
                  <c:v>2006.1533985200001</c:v>
                </c:pt>
                <c:pt idx="852">
                  <c:v>2006.15555204</c:v>
                </c:pt>
                <c:pt idx="853">
                  <c:v>2006.1621729799999</c:v>
                </c:pt>
                <c:pt idx="854">
                  <c:v>2006.1642834700001</c:v>
                </c:pt>
                <c:pt idx="855">
                  <c:v>2006.1828205300001</c:v>
                </c:pt>
                <c:pt idx="856">
                  <c:v>2006.19255587</c:v>
                </c:pt>
                <c:pt idx="857">
                  <c:v>2006.1952991400001</c:v>
                </c:pt>
                <c:pt idx="858">
                  <c:v>2006.1967380599999</c:v>
                </c:pt>
                <c:pt idx="859">
                  <c:v>2006.2373976199999</c:v>
                </c:pt>
                <c:pt idx="860">
                  <c:v>2006.24731675</c:v>
                </c:pt>
                <c:pt idx="861">
                  <c:v>2006.25005609</c:v>
                </c:pt>
                <c:pt idx="862">
                  <c:v>2006.2518072</c:v>
                </c:pt>
                <c:pt idx="863">
                  <c:v>2006.2597379399999</c:v>
                </c:pt>
                <c:pt idx="864">
                  <c:v>2006.2629413499999</c:v>
                </c:pt>
                <c:pt idx="865">
                  <c:v>2006.26907426</c:v>
                </c:pt>
                <c:pt idx="866">
                  <c:v>2006.2717155</c:v>
                </c:pt>
                <c:pt idx="867">
                  <c:v>2006.2744167799999</c:v>
                </c:pt>
                <c:pt idx="868">
                  <c:v>2006.2773190600001</c:v>
                </c:pt>
                <c:pt idx="869">
                  <c:v>2006.2799624500001</c:v>
                </c:pt>
                <c:pt idx="870">
                  <c:v>2006.2827948900001</c:v>
                </c:pt>
                <c:pt idx="871">
                  <c:v>2006.28553489</c:v>
                </c:pt>
                <c:pt idx="872">
                  <c:v>2006.28827284</c:v>
                </c:pt>
                <c:pt idx="873">
                  <c:v>2006.2891316800001</c:v>
                </c:pt>
                <c:pt idx="874">
                  <c:v>2006.29241843</c:v>
                </c:pt>
                <c:pt idx="875">
                  <c:v>2006.2964203900001</c:v>
                </c:pt>
                <c:pt idx="876">
                  <c:v>2006.2992207299999</c:v>
                </c:pt>
                <c:pt idx="877">
                  <c:v>2006.30195912</c:v>
                </c:pt>
                <c:pt idx="878">
                  <c:v>2006.3046998499999</c:v>
                </c:pt>
                <c:pt idx="879">
                  <c:v>2006.3074375399999</c:v>
                </c:pt>
                <c:pt idx="880">
                  <c:v>2006.31016849</c:v>
                </c:pt>
                <c:pt idx="881">
                  <c:v>2006.3125533899999</c:v>
                </c:pt>
                <c:pt idx="882">
                  <c:v>2006.3140036899999</c:v>
                </c:pt>
                <c:pt idx="883">
                  <c:v>2006.3183876799999</c:v>
                </c:pt>
                <c:pt idx="884">
                  <c:v>2006.32107369</c:v>
                </c:pt>
                <c:pt idx="885">
                  <c:v>2006.32386477</c:v>
                </c:pt>
                <c:pt idx="886">
                  <c:v>2006.3266025</c:v>
                </c:pt>
                <c:pt idx="887">
                  <c:v>2006.32920659</c:v>
                </c:pt>
                <c:pt idx="888">
                  <c:v>2006.33748919</c:v>
                </c:pt>
                <c:pt idx="889">
                  <c:v>2006.3393014999999</c:v>
                </c:pt>
                <c:pt idx="890">
                  <c:v>2006.3430186099999</c:v>
                </c:pt>
                <c:pt idx="891">
                  <c:v>2006.3456293900001</c:v>
                </c:pt>
                <c:pt idx="892">
                  <c:v>2006.3485054299999</c:v>
                </c:pt>
                <c:pt idx="893">
                  <c:v>2006.34912132</c:v>
                </c:pt>
                <c:pt idx="894">
                  <c:v>2006.3539475800001</c:v>
                </c:pt>
                <c:pt idx="895">
                  <c:v>2006.3567056100001</c:v>
                </c:pt>
                <c:pt idx="896">
                  <c:v>2006.3594565799999</c:v>
                </c:pt>
                <c:pt idx="897">
                  <c:v>2006.36216347</c:v>
                </c:pt>
                <c:pt idx="898">
                  <c:v>2006.3649105100001</c:v>
                </c:pt>
                <c:pt idx="899">
                  <c:v>2006.3659447800001</c:v>
                </c:pt>
                <c:pt idx="900">
                  <c:v>2006.37312647</c:v>
                </c:pt>
                <c:pt idx="901">
                  <c:v>2006.37588248</c:v>
                </c:pt>
                <c:pt idx="902">
                  <c:v>2006.3786125700001</c:v>
                </c:pt>
                <c:pt idx="903">
                  <c:v>2006.38133939</c:v>
                </c:pt>
                <c:pt idx="904">
                  <c:v>2006.3840974899999</c:v>
                </c:pt>
                <c:pt idx="905">
                  <c:v>2006.3868353099999</c:v>
                </c:pt>
                <c:pt idx="906">
                  <c:v>2006.3894297100001</c:v>
                </c:pt>
                <c:pt idx="907">
                  <c:v>2006.3923111399999</c:v>
                </c:pt>
                <c:pt idx="908">
                  <c:v>2006.3950489900001</c:v>
                </c:pt>
                <c:pt idx="909">
                  <c:v>2006.3977864599999</c:v>
                </c:pt>
                <c:pt idx="910">
                  <c:v>2006.4004874899999</c:v>
                </c:pt>
                <c:pt idx="911">
                  <c:v>2006.4032625699999</c:v>
                </c:pt>
                <c:pt idx="912">
                  <c:v>2006.4058595399999</c:v>
                </c:pt>
                <c:pt idx="913">
                  <c:v>2006.4080823300001</c:v>
                </c:pt>
                <c:pt idx="914">
                  <c:v>2006.4101422199999</c:v>
                </c:pt>
                <c:pt idx="915">
                  <c:v>2006.4125103599999</c:v>
                </c:pt>
                <c:pt idx="916">
                  <c:v>2006.41694856</c:v>
                </c:pt>
                <c:pt idx="917">
                  <c:v>2006.4196893000001</c:v>
                </c:pt>
                <c:pt idx="918">
                  <c:v>2006.42233988</c:v>
                </c:pt>
                <c:pt idx="919">
                  <c:v>2006.4242514</c:v>
                </c:pt>
                <c:pt idx="920">
                  <c:v>2006.42976114</c:v>
                </c:pt>
                <c:pt idx="921">
                  <c:v>2006.43337836</c:v>
                </c:pt>
                <c:pt idx="922">
                  <c:v>2006.4361119</c:v>
                </c:pt>
                <c:pt idx="923">
                  <c:v>2006.43885391</c:v>
                </c:pt>
                <c:pt idx="924">
                  <c:v>2006.44159233</c:v>
                </c:pt>
                <c:pt idx="925">
                  <c:v>2006.4424750600001</c:v>
                </c:pt>
                <c:pt idx="926">
                  <c:v>2006.4495996799999</c:v>
                </c:pt>
                <c:pt idx="927">
                  <c:v>2006.45254243</c:v>
                </c:pt>
                <c:pt idx="928">
                  <c:v>2006.45528145</c:v>
                </c:pt>
                <c:pt idx="929">
                  <c:v>2006.4580031099999</c:v>
                </c:pt>
                <c:pt idx="930">
                  <c:v>2006.4606002999999</c:v>
                </c:pt>
                <c:pt idx="931">
                  <c:v>2006.4633128600001</c:v>
                </c:pt>
                <c:pt idx="932">
                  <c:v>2006.46883103</c:v>
                </c:pt>
                <c:pt idx="933">
                  <c:v>2006.4717060200001</c:v>
                </c:pt>
                <c:pt idx="934">
                  <c:v>2006.4744466899999</c:v>
                </c:pt>
                <c:pt idx="935">
                  <c:v>2006.47718439</c:v>
                </c:pt>
                <c:pt idx="936">
                  <c:v>2006.47992138</c:v>
                </c:pt>
                <c:pt idx="937">
                  <c:v>2006.48251534</c:v>
                </c:pt>
                <c:pt idx="938">
                  <c:v>2006.4880470000001</c:v>
                </c:pt>
                <c:pt idx="939">
                  <c:v>2006.49087351</c:v>
                </c:pt>
                <c:pt idx="940">
                  <c:v>2006.49358259</c:v>
                </c:pt>
                <c:pt idx="941">
                  <c:v>2006.4962322900001</c:v>
                </c:pt>
                <c:pt idx="942">
                  <c:v>2006.49716496</c:v>
                </c:pt>
                <c:pt idx="943">
                  <c:v>2006.5018249499999</c:v>
                </c:pt>
                <c:pt idx="944">
                  <c:v>2006.5040507799999</c:v>
                </c:pt>
                <c:pt idx="945">
                  <c:v>2006.5099995200001</c:v>
                </c:pt>
                <c:pt idx="946">
                  <c:v>2006.51274283</c:v>
                </c:pt>
                <c:pt idx="947">
                  <c:v>2006.51551015</c:v>
                </c:pt>
                <c:pt idx="948">
                  <c:v>2006.51823954</c:v>
                </c:pt>
                <c:pt idx="949">
                  <c:v>2006.5185223799999</c:v>
                </c:pt>
                <c:pt idx="950">
                  <c:v>2006.5237227499999</c:v>
                </c:pt>
                <c:pt idx="951">
                  <c:v>2006.52645762</c:v>
                </c:pt>
                <c:pt idx="952">
                  <c:v>2006.52920361</c:v>
                </c:pt>
                <c:pt idx="953">
                  <c:v>2006.53158459</c:v>
                </c:pt>
                <c:pt idx="954">
                  <c:v>2006.5346666400001</c:v>
                </c:pt>
                <c:pt idx="955">
                  <c:v>2006.53741257</c:v>
                </c:pt>
                <c:pt idx="956">
                  <c:v>2006.53828634</c:v>
                </c:pt>
                <c:pt idx="957">
                  <c:v>2006.5483685700001</c:v>
                </c:pt>
                <c:pt idx="958">
                  <c:v>2006.5507244200001</c:v>
                </c:pt>
                <c:pt idx="959">
                  <c:v>2006.55384437</c:v>
                </c:pt>
                <c:pt idx="960">
                  <c:v>2006.5565668199999</c:v>
                </c:pt>
                <c:pt idx="961">
                  <c:v>2006.5588536800001</c:v>
                </c:pt>
                <c:pt idx="962">
                  <c:v>2006.5646944299999</c:v>
                </c:pt>
                <c:pt idx="963">
                  <c:v>2006.56739128</c:v>
                </c:pt>
                <c:pt idx="964">
                  <c:v>2006.57027128</c:v>
                </c:pt>
                <c:pt idx="965">
                  <c:v>2006.5730092599999</c:v>
                </c:pt>
                <c:pt idx="966">
                  <c:v>2006.57532335</c:v>
                </c:pt>
                <c:pt idx="967">
                  <c:v>2006.5784117600001</c:v>
                </c:pt>
                <c:pt idx="968">
                  <c:v>2006.5836520800001</c:v>
                </c:pt>
                <c:pt idx="969">
                  <c:v>2006.58669829</c:v>
                </c:pt>
                <c:pt idx="970">
                  <c:v>2006.5894318000001</c:v>
                </c:pt>
                <c:pt idx="971">
                  <c:v>2006.5921708599999</c:v>
                </c:pt>
                <c:pt idx="972">
                  <c:v>2006.59484806</c:v>
                </c:pt>
                <c:pt idx="973">
                  <c:v>2006.59752269</c:v>
                </c:pt>
                <c:pt idx="974">
                  <c:v>2006.5999407700001</c:v>
                </c:pt>
                <c:pt idx="975">
                  <c:v>2006.6113362200001</c:v>
                </c:pt>
                <c:pt idx="976">
                  <c:v>2006.6138740599999</c:v>
                </c:pt>
                <c:pt idx="977">
                  <c:v>2006.62395059</c:v>
                </c:pt>
                <c:pt idx="978">
                  <c:v>2006.6265835199999</c:v>
                </c:pt>
                <c:pt idx="979">
                  <c:v>2006.63049284</c:v>
                </c:pt>
                <c:pt idx="980">
                  <c:v>2006.63322724</c:v>
                </c:pt>
                <c:pt idx="981">
                  <c:v>2006.6359739</c:v>
                </c:pt>
                <c:pt idx="982">
                  <c:v>2006.63710567</c:v>
                </c:pt>
                <c:pt idx="983">
                  <c:v>2006.64109749</c:v>
                </c:pt>
                <c:pt idx="984">
                  <c:v>2006.6441757299999</c:v>
                </c:pt>
                <c:pt idx="985">
                  <c:v>2006.6468348000001</c:v>
                </c:pt>
                <c:pt idx="986">
                  <c:v>2006.64966899</c:v>
                </c:pt>
                <c:pt idx="987">
                  <c:v>2006.6503993599999</c:v>
                </c:pt>
                <c:pt idx="988">
                  <c:v>2006.6578825700001</c:v>
                </c:pt>
                <c:pt idx="989">
                  <c:v>2006.66062029</c:v>
                </c:pt>
                <c:pt idx="990">
                  <c:v>2006.6631195</c:v>
                </c:pt>
                <c:pt idx="991">
                  <c:v>2006.66609606</c:v>
                </c:pt>
                <c:pt idx="992">
                  <c:v>2006.66879617</c:v>
                </c:pt>
                <c:pt idx="993">
                  <c:v>2006.6710309099999</c:v>
                </c:pt>
                <c:pt idx="994">
                  <c:v>2006.6742468100001</c:v>
                </c:pt>
                <c:pt idx="995">
                  <c:v>2006.67977907</c:v>
                </c:pt>
                <c:pt idx="996">
                  <c:v>2006.68173039</c:v>
                </c:pt>
                <c:pt idx="997">
                  <c:v>2006.6852611100001</c:v>
                </c:pt>
                <c:pt idx="998">
                  <c:v>2006.68798857</c:v>
                </c:pt>
                <c:pt idx="999">
                  <c:v>2006.6906334800001</c:v>
                </c:pt>
                <c:pt idx="1000">
                  <c:v>2006.6916325699999</c:v>
                </c:pt>
                <c:pt idx="1001">
                  <c:v>2006.6989486800001</c:v>
                </c:pt>
                <c:pt idx="1002">
                  <c:v>2006.7016466699999</c:v>
                </c:pt>
                <c:pt idx="1003">
                  <c:v>2006.7044258799999</c:v>
                </c:pt>
                <c:pt idx="1004">
                  <c:v>2006.70716287</c:v>
                </c:pt>
                <c:pt idx="1005">
                  <c:v>2006.70988076</c:v>
                </c:pt>
                <c:pt idx="1006">
                  <c:v>2006.71074841</c:v>
                </c:pt>
                <c:pt idx="1007">
                  <c:v>2006.7180860399999</c:v>
                </c:pt>
                <c:pt idx="1008">
                  <c:v>2006.7208527600001</c:v>
                </c:pt>
                <c:pt idx="1009">
                  <c:v>2006.7235908299999</c:v>
                </c:pt>
                <c:pt idx="1010">
                  <c:v>2006.7263287400001</c:v>
                </c:pt>
                <c:pt idx="1011">
                  <c:v>2006.7288946599999</c:v>
                </c:pt>
                <c:pt idx="1012">
                  <c:v>2006.73180426</c:v>
                </c:pt>
                <c:pt idx="1013">
                  <c:v>2006.7327184599999</c:v>
                </c:pt>
                <c:pt idx="1014">
                  <c:v>2006.73724881</c:v>
                </c:pt>
                <c:pt idx="1015">
                  <c:v>2006.73998435</c:v>
                </c:pt>
                <c:pt idx="1016">
                  <c:v>2006.7409161999999</c:v>
                </c:pt>
                <c:pt idx="1017">
                  <c:v>2006.74516763</c:v>
                </c:pt>
                <c:pt idx="1018">
                  <c:v>2006.7479122300001</c:v>
                </c:pt>
                <c:pt idx="1019">
                  <c:v>2006.7496607800001</c:v>
                </c:pt>
                <c:pt idx="1020">
                  <c:v>2006.7557498000001</c:v>
                </c:pt>
                <c:pt idx="1021">
                  <c:v>2006.7590658399999</c:v>
                </c:pt>
                <c:pt idx="1022">
                  <c:v>2006.7619207099999</c:v>
                </c:pt>
                <c:pt idx="1023">
                  <c:v>2006.76431237</c:v>
                </c:pt>
                <c:pt idx="1024">
                  <c:v>2006.7673952099999</c:v>
                </c:pt>
                <c:pt idx="1025">
                  <c:v>2006.7694120900001</c:v>
                </c:pt>
                <c:pt idx="1026">
                  <c:v>2006.7705269099999</c:v>
                </c:pt>
                <c:pt idx="1027">
                  <c:v>2006.7756097700001</c:v>
                </c:pt>
                <c:pt idx="1028">
                  <c:v>2006.77795745</c:v>
                </c:pt>
                <c:pt idx="1029">
                  <c:v>2006.78108595</c:v>
                </c:pt>
                <c:pt idx="1030">
                  <c:v>2006.78382371</c:v>
                </c:pt>
                <c:pt idx="1031">
                  <c:v>2006.7865615600001</c:v>
                </c:pt>
                <c:pt idx="1032">
                  <c:v>2006.7889308399999</c:v>
                </c:pt>
                <c:pt idx="1033">
                  <c:v>2007.02970448</c:v>
                </c:pt>
                <c:pt idx="1034">
                  <c:v>2007.04297795</c:v>
                </c:pt>
                <c:pt idx="1035">
                  <c:v>2007.0467404399999</c:v>
                </c:pt>
                <c:pt idx="1036">
                  <c:v>2007.0495083000001</c:v>
                </c:pt>
                <c:pt idx="1037">
                  <c:v>2007.0522470999999</c:v>
                </c:pt>
                <c:pt idx="1038">
                  <c:v>2007.05498476</c:v>
                </c:pt>
                <c:pt idx="1039">
                  <c:v>2007.0565696399999</c:v>
                </c:pt>
                <c:pt idx="1040">
                  <c:v>2007.06315344</c:v>
                </c:pt>
                <c:pt idx="1041">
                  <c:v>2007.0658970300001</c:v>
                </c:pt>
                <c:pt idx="1042">
                  <c:v>2007.06867427</c:v>
                </c:pt>
                <c:pt idx="1043">
                  <c:v>2007.0714113900001</c:v>
                </c:pt>
                <c:pt idx="1044">
                  <c:v>2007.0738576799999</c:v>
                </c:pt>
                <c:pt idx="1045">
                  <c:v>2007.08119014</c:v>
                </c:pt>
                <c:pt idx="1046">
                  <c:v>2007.0850693299999</c:v>
                </c:pt>
                <c:pt idx="1047">
                  <c:v>2007.08783935</c:v>
                </c:pt>
                <c:pt idx="1048">
                  <c:v>2007.0905770700001</c:v>
                </c:pt>
                <c:pt idx="1049">
                  <c:v>2007.0933148300001</c:v>
                </c:pt>
                <c:pt idx="1050">
                  <c:v>2007.0958446499999</c:v>
                </c:pt>
                <c:pt idx="1051">
                  <c:v>2007.1015178600001</c:v>
                </c:pt>
                <c:pt idx="1052">
                  <c:v>2007.1042637</c:v>
                </c:pt>
                <c:pt idx="1053">
                  <c:v>2007.1070038</c:v>
                </c:pt>
                <c:pt idx="1054">
                  <c:v>2007.1079311200001</c:v>
                </c:pt>
                <c:pt idx="1055">
                  <c:v>2007.1124769</c:v>
                </c:pt>
                <c:pt idx="1056">
                  <c:v>2007.1152144600001</c:v>
                </c:pt>
                <c:pt idx="1057">
                  <c:v>2007.1155119800001</c:v>
                </c:pt>
                <c:pt idx="1058">
                  <c:v>2007.1233561199999</c:v>
                </c:pt>
                <c:pt idx="1059">
                  <c:v>2007.1260361699999</c:v>
                </c:pt>
                <c:pt idx="1060">
                  <c:v>2007.1271030400001</c:v>
                </c:pt>
                <c:pt idx="1061">
                  <c:v>2007.1316407100001</c:v>
                </c:pt>
                <c:pt idx="1062">
                  <c:v>2007.1342990600001</c:v>
                </c:pt>
                <c:pt idx="1063">
                  <c:v>2007.14259636</c:v>
                </c:pt>
                <c:pt idx="1064">
                  <c:v>2007.14533295</c:v>
                </c:pt>
                <c:pt idx="1065">
                  <c:v>2007.14779692</c:v>
                </c:pt>
                <c:pt idx="1066">
                  <c:v>2007.14989188</c:v>
                </c:pt>
                <c:pt idx="1067">
                  <c:v>2007.1590232799999</c:v>
                </c:pt>
                <c:pt idx="1068">
                  <c:v>2007.16176126</c:v>
                </c:pt>
                <c:pt idx="1069">
                  <c:v>2007.1626472200001</c:v>
                </c:pt>
                <c:pt idx="1070">
                  <c:v>2007.1671902800001</c:v>
                </c:pt>
                <c:pt idx="1071">
                  <c:v>2007.1697378399999</c:v>
                </c:pt>
                <c:pt idx="1072">
                  <c:v>2007.17246888</c:v>
                </c:pt>
                <c:pt idx="1073">
                  <c:v>2007.17350515</c:v>
                </c:pt>
                <c:pt idx="1074">
                  <c:v>2007.1781763500001</c:v>
                </c:pt>
                <c:pt idx="1075">
                  <c:v>2007.1809257</c:v>
                </c:pt>
                <c:pt idx="1076">
                  <c:v>2007.18366403</c:v>
                </c:pt>
                <c:pt idx="1077">
                  <c:v>2007.18640166</c:v>
                </c:pt>
                <c:pt idx="1078">
                  <c:v>2007.18909768</c:v>
                </c:pt>
                <c:pt idx="1079">
                  <c:v>2007.19168096</c:v>
                </c:pt>
                <c:pt idx="1080">
                  <c:v>2007.1927717900001</c:v>
                </c:pt>
                <c:pt idx="1081">
                  <c:v>2007.19738839</c:v>
                </c:pt>
                <c:pt idx="1082">
                  <c:v>2007.2051351800001</c:v>
                </c:pt>
                <c:pt idx="1083">
                  <c:v>2007.2162118199999</c:v>
                </c:pt>
                <c:pt idx="1084">
                  <c:v>2007.2182811099999</c:v>
                </c:pt>
                <c:pt idx="1085">
                  <c:v>2007.2355657600001</c:v>
                </c:pt>
                <c:pt idx="1086">
                  <c:v>2007.2383068700001</c:v>
                </c:pt>
                <c:pt idx="1087">
                  <c:v>2007.24085412</c:v>
                </c:pt>
                <c:pt idx="1088">
                  <c:v>2007.2436380500001</c:v>
                </c:pt>
                <c:pt idx="1089">
                  <c:v>2007.2454520900001</c:v>
                </c:pt>
                <c:pt idx="1090">
                  <c:v>2007.2491807399999</c:v>
                </c:pt>
                <c:pt idx="1091">
                  <c:v>2007.2574719199999</c:v>
                </c:pt>
                <c:pt idx="1092">
                  <c:v>2007.26020651</c:v>
                </c:pt>
                <c:pt idx="1093">
                  <c:v>2007.2629154000001</c:v>
                </c:pt>
                <c:pt idx="1094">
                  <c:v>2007.2649875100001</c:v>
                </c:pt>
                <c:pt idx="1095">
                  <c:v>2007.26840023</c:v>
                </c:pt>
                <c:pt idx="1096">
                  <c:v>2007.2736851300001</c:v>
                </c:pt>
                <c:pt idx="1097">
                  <c:v>2007.28211255</c:v>
                </c:pt>
                <c:pt idx="1098">
                  <c:v>2007.2848483400001</c:v>
                </c:pt>
                <c:pt idx="1099">
                  <c:v>2007.2857918499999</c:v>
                </c:pt>
                <c:pt idx="1100">
                  <c:v>2007.2928484700001</c:v>
                </c:pt>
                <c:pt idx="1101">
                  <c:v>2007.2957970499999</c:v>
                </c:pt>
                <c:pt idx="1102">
                  <c:v>2007.29853899</c:v>
                </c:pt>
                <c:pt idx="1103">
                  <c:v>2007.3012703100001</c:v>
                </c:pt>
                <c:pt idx="1104">
                  <c:v>2007.30401542</c:v>
                </c:pt>
                <c:pt idx="1105">
                  <c:v>2007.30649973</c:v>
                </c:pt>
                <c:pt idx="1106">
                  <c:v>2007.3075481000001</c:v>
                </c:pt>
                <c:pt idx="1107">
                  <c:v>2007.3113050100001</c:v>
                </c:pt>
                <c:pt idx="1108">
                  <c:v>2007.31496685</c:v>
                </c:pt>
                <c:pt idx="1109">
                  <c:v>2007.3173935299999</c:v>
                </c:pt>
                <c:pt idx="1110">
                  <c:v>2007.3204425599999</c:v>
                </c:pt>
                <c:pt idx="1111">
                  <c:v>2007.3231741300001</c:v>
                </c:pt>
                <c:pt idx="1112">
                  <c:v>2007.3259002</c:v>
                </c:pt>
                <c:pt idx="1113">
                  <c:v>2007.3339321399999</c:v>
                </c:pt>
                <c:pt idx="1114">
                  <c:v>2007.3368646500001</c:v>
                </c:pt>
                <c:pt idx="1115">
                  <c:v>2007.3395794</c:v>
                </c:pt>
                <c:pt idx="1116">
                  <c:v>2007.34222105</c:v>
                </c:pt>
                <c:pt idx="1117">
                  <c:v>2007.3450831499999</c:v>
                </c:pt>
                <c:pt idx="1118">
                  <c:v>2007.34606637</c:v>
                </c:pt>
                <c:pt idx="1119">
                  <c:v>2007.3504622999999</c:v>
                </c:pt>
                <c:pt idx="1120">
                  <c:v>2007.3532968</c:v>
                </c:pt>
                <c:pt idx="1121">
                  <c:v>2007.3560323300001</c:v>
                </c:pt>
                <c:pt idx="1122">
                  <c:v>2007.3587717400001</c:v>
                </c:pt>
                <c:pt idx="1123">
                  <c:v>2007.36057134</c:v>
                </c:pt>
                <c:pt idx="1124">
                  <c:v>2002.92901656</c:v>
                </c:pt>
                <c:pt idx="1125">
                  <c:v>2002.931781</c:v>
                </c:pt>
                <c:pt idx="1126">
                  <c:v>2002.9344221399999</c:v>
                </c:pt>
                <c:pt idx="1127">
                  <c:v>2002.94481047</c:v>
                </c:pt>
                <c:pt idx="1128">
                  <c:v>2002.9482087700001</c:v>
                </c:pt>
                <c:pt idx="1129">
                  <c:v>2002.9509467800001</c:v>
                </c:pt>
                <c:pt idx="1130">
                  <c:v>2002.95368222</c:v>
                </c:pt>
                <c:pt idx="1131">
                  <c:v>2002.9564190599999</c:v>
                </c:pt>
                <c:pt idx="1132">
                  <c:v>2002.9573571200001</c:v>
                </c:pt>
                <c:pt idx="1133">
                  <c:v>2002.96461277</c:v>
                </c:pt>
                <c:pt idx="1134">
                  <c:v>2002.96736951</c:v>
                </c:pt>
                <c:pt idx="1135">
                  <c:v>2002.9692078600001</c:v>
                </c:pt>
                <c:pt idx="1136">
                  <c:v>2002.97284949</c:v>
                </c:pt>
                <c:pt idx="1137">
                  <c:v>2002.97551591</c:v>
                </c:pt>
                <c:pt idx="1138">
                  <c:v>2002.9771390400001</c:v>
                </c:pt>
                <c:pt idx="1139">
                  <c:v>2003.0161538899999</c:v>
                </c:pt>
                <c:pt idx="1140">
                  <c:v>2003.0221307700001</c:v>
                </c:pt>
                <c:pt idx="1141">
                  <c:v>2003.0248669699999</c:v>
                </c:pt>
                <c:pt idx="1142">
                  <c:v>2003.0272208599999</c:v>
                </c:pt>
                <c:pt idx="1143">
                  <c:v>2003.0303437499999</c:v>
                </c:pt>
                <c:pt idx="1144">
                  <c:v>2003.0326267800001</c:v>
                </c:pt>
                <c:pt idx="1145">
                  <c:v>2003.03570066</c:v>
                </c:pt>
                <c:pt idx="1146">
                  <c:v>2003.0361585200001</c:v>
                </c:pt>
                <c:pt idx="1147">
                  <c:v>2003.04129281</c:v>
                </c:pt>
                <c:pt idx="1148">
                  <c:v>2003.0440336700001</c:v>
                </c:pt>
                <c:pt idx="1149">
                  <c:v>2003.0467711700001</c:v>
                </c:pt>
                <c:pt idx="1150">
                  <c:v>2003.0481332899999</c:v>
                </c:pt>
                <c:pt idx="1151">
                  <c:v>2003.0600501599999</c:v>
                </c:pt>
                <c:pt idx="1152">
                  <c:v>2003.0631737799999</c:v>
                </c:pt>
                <c:pt idx="1153">
                  <c:v>2003.06593645</c:v>
                </c:pt>
                <c:pt idx="1154">
                  <c:v>2003.0659963999999</c:v>
                </c:pt>
                <c:pt idx="1155">
                  <c:v>2003.0791668899999</c:v>
                </c:pt>
                <c:pt idx="1156">
                  <c:v>2003.0817896200001</c:v>
                </c:pt>
                <c:pt idx="1157">
                  <c:v>2003.08510086</c:v>
                </c:pt>
                <c:pt idx="1158">
                  <c:v>2003.0853281899999</c:v>
                </c:pt>
                <c:pt idx="1159">
                  <c:v>2003.09873279</c:v>
                </c:pt>
                <c:pt idx="1160">
                  <c:v>2003.1015284699999</c:v>
                </c:pt>
                <c:pt idx="1161">
                  <c:v>2003.1042660400001</c:v>
                </c:pt>
                <c:pt idx="1162">
                  <c:v>2003.1060830399999</c:v>
                </c:pt>
                <c:pt idx="1163">
                  <c:v>2003.11795491</c:v>
                </c:pt>
                <c:pt idx="1164">
                  <c:v>2003.1197496</c:v>
                </c:pt>
                <c:pt idx="1165">
                  <c:v>2003.1260741000001</c:v>
                </c:pt>
                <c:pt idx="1166">
                  <c:v>2003.1285001700001</c:v>
                </c:pt>
                <c:pt idx="1167">
                  <c:v>2003.1307802599999</c:v>
                </c:pt>
                <c:pt idx="1168">
                  <c:v>2003.1356910899999</c:v>
                </c:pt>
                <c:pt idx="1169">
                  <c:v>2003.13971021</c:v>
                </c:pt>
                <c:pt idx="1170">
                  <c:v>2003.1424135899999</c:v>
                </c:pt>
                <c:pt idx="1171">
                  <c:v>2003.14532702</c:v>
                </c:pt>
                <c:pt idx="1172">
                  <c:v>2003.14575259</c:v>
                </c:pt>
                <c:pt idx="1173">
                  <c:v>2003.1535345499999</c:v>
                </c:pt>
                <c:pt idx="1174">
                  <c:v>2003.15615703</c:v>
                </c:pt>
                <c:pt idx="1175">
                  <c:v>2003.15901358</c:v>
                </c:pt>
                <c:pt idx="1176">
                  <c:v>2003.16175942</c:v>
                </c:pt>
                <c:pt idx="1177">
                  <c:v>2003.1644989500001</c:v>
                </c:pt>
                <c:pt idx="1178">
                  <c:v>2003.1672241199999</c:v>
                </c:pt>
                <c:pt idx="1179">
                  <c:v>2003.1690853600001</c:v>
                </c:pt>
                <c:pt idx="1180">
                  <c:v>2003.17258255</c:v>
                </c:pt>
                <c:pt idx="1181">
                  <c:v>2003.1754034800001</c:v>
                </c:pt>
                <c:pt idx="1182">
                  <c:v>2003.18073729</c:v>
                </c:pt>
                <c:pt idx="1183">
                  <c:v>2003.1836639400001</c:v>
                </c:pt>
                <c:pt idx="1184">
                  <c:v>2003.1864018799999</c:v>
                </c:pt>
                <c:pt idx="1185">
                  <c:v>2003.1885597099999</c:v>
                </c:pt>
                <c:pt idx="1186">
                  <c:v>2003.2135545799999</c:v>
                </c:pt>
                <c:pt idx="1187">
                  <c:v>2003.2164567299999</c:v>
                </c:pt>
                <c:pt idx="1188">
                  <c:v>2003.21925612</c:v>
                </c:pt>
                <c:pt idx="1189">
                  <c:v>2003.2217674000001</c:v>
                </c:pt>
                <c:pt idx="1190">
                  <c:v>2003.2293980500001</c:v>
                </c:pt>
                <c:pt idx="1191">
                  <c:v>2003.2329448099999</c:v>
                </c:pt>
                <c:pt idx="1192">
                  <c:v>2003.2356430100001</c:v>
                </c:pt>
                <c:pt idx="1193">
                  <c:v>2003.2383242400001</c:v>
                </c:pt>
                <c:pt idx="1194">
                  <c:v>2003.24115158</c:v>
                </c:pt>
                <c:pt idx="1195">
                  <c:v>2003.24389662</c:v>
                </c:pt>
                <c:pt idx="1196">
                  <c:v>2003.2447245999999</c:v>
                </c:pt>
                <c:pt idx="1197">
                  <c:v>2003.25056167</c:v>
                </c:pt>
                <c:pt idx="1198">
                  <c:v>2003.3134008300001</c:v>
                </c:pt>
                <c:pt idx="1199">
                  <c:v>2003.3216188199999</c:v>
                </c:pt>
                <c:pt idx="1200">
                  <c:v>2003.3254853000001</c:v>
                </c:pt>
                <c:pt idx="1201">
                  <c:v>2003.3285347399999</c:v>
                </c:pt>
                <c:pt idx="1202">
                  <c:v>2003.331379</c:v>
                </c:pt>
                <c:pt idx="1203">
                  <c:v>2003.3341304800001</c:v>
                </c:pt>
                <c:pt idx="1204">
                  <c:v>2003.3368693100001</c:v>
                </c:pt>
                <c:pt idx="1205">
                  <c:v>2003.3388795400001</c:v>
                </c:pt>
                <c:pt idx="1206">
                  <c:v>2003.3446103000001</c:v>
                </c:pt>
                <c:pt idx="1207">
                  <c:v>2003.3478202700001</c:v>
                </c:pt>
                <c:pt idx="1208">
                  <c:v>2003.3505580599999</c:v>
                </c:pt>
                <c:pt idx="1209">
                  <c:v>2003.3532962300001</c:v>
                </c:pt>
                <c:pt idx="1210">
                  <c:v>2003.3560342400001</c:v>
                </c:pt>
                <c:pt idx="1211">
                  <c:v>2003.3587607699999</c:v>
                </c:pt>
                <c:pt idx="1212">
                  <c:v>2003.3603134299999</c:v>
                </c:pt>
                <c:pt idx="1213">
                  <c:v>2003.36698583</c:v>
                </c:pt>
                <c:pt idx="1214">
                  <c:v>2003.3697239000001</c:v>
                </c:pt>
                <c:pt idx="1215">
                  <c:v>2003.37246052</c:v>
                </c:pt>
                <c:pt idx="1216">
                  <c:v>2003.3751922199999</c:v>
                </c:pt>
                <c:pt idx="1217">
                  <c:v>2003.37793723</c:v>
                </c:pt>
                <c:pt idx="1218">
                  <c:v>2003.37886826</c:v>
                </c:pt>
                <c:pt idx="1219">
                  <c:v>2003.3830252</c:v>
                </c:pt>
                <c:pt idx="1220">
                  <c:v>2003.38888122</c:v>
                </c:pt>
                <c:pt idx="1221">
                  <c:v>2003.3916251200001</c:v>
                </c:pt>
                <c:pt idx="1222">
                  <c:v>2003.39431642</c:v>
                </c:pt>
                <c:pt idx="1223">
                  <c:v>2003.4039302399999</c:v>
                </c:pt>
                <c:pt idx="1224">
                  <c:v>2003.40800891</c:v>
                </c:pt>
                <c:pt idx="1225">
                  <c:v>2003.41078872</c:v>
                </c:pt>
                <c:pt idx="1226">
                  <c:v>2003.41316244</c:v>
                </c:pt>
                <c:pt idx="1227">
                  <c:v>2003.4183855599999</c:v>
                </c:pt>
                <c:pt idx="1228">
                  <c:v>2003.42173714</c:v>
                </c:pt>
                <c:pt idx="1229">
                  <c:v>2003.42446986</c:v>
                </c:pt>
                <c:pt idx="1230">
                  <c:v>2003.42630454</c:v>
                </c:pt>
                <c:pt idx="1231">
                  <c:v>2003.4299512600001</c:v>
                </c:pt>
                <c:pt idx="1232">
                  <c:v>2003.43039185</c:v>
                </c:pt>
                <c:pt idx="1233">
                  <c:v>2003.43529128</c:v>
                </c:pt>
                <c:pt idx="1234">
                  <c:v>2003.4409073300001</c:v>
                </c:pt>
                <c:pt idx="1235">
                  <c:v>2003.4436390000001</c:v>
                </c:pt>
                <c:pt idx="1236">
                  <c:v>2003.4463057099999</c:v>
                </c:pt>
                <c:pt idx="1237">
                  <c:v>2003.4491196399999</c:v>
                </c:pt>
                <c:pt idx="1238">
                  <c:v>2003.4518591999999</c:v>
                </c:pt>
                <c:pt idx="1239">
                  <c:v>2003.45458856</c:v>
                </c:pt>
                <c:pt idx="1240">
                  <c:v>2003.4559296299999</c:v>
                </c:pt>
                <c:pt idx="1241">
                  <c:v>2003.4586452999999</c:v>
                </c:pt>
                <c:pt idx="1242">
                  <c:v>2003.4628105700001</c:v>
                </c:pt>
                <c:pt idx="1243">
                  <c:v>2003.4655475100001</c:v>
                </c:pt>
                <c:pt idx="1244">
                  <c:v>2003.4673474900001</c:v>
                </c:pt>
                <c:pt idx="1245">
                  <c:v>2003.47101516</c:v>
                </c:pt>
                <c:pt idx="1246">
                  <c:v>2003.47375691</c:v>
                </c:pt>
                <c:pt idx="1247">
                  <c:v>2003.47518728</c:v>
                </c:pt>
                <c:pt idx="1248">
                  <c:v>2003.4819753700001</c:v>
                </c:pt>
                <c:pt idx="1249">
                  <c:v>2003.48471341</c:v>
                </c:pt>
                <c:pt idx="1250">
                  <c:v>2003.4874151399999</c:v>
                </c:pt>
                <c:pt idx="1251">
                  <c:v>2003.48946789</c:v>
                </c:pt>
                <c:pt idx="1252">
                  <c:v>2003.4926918399999</c:v>
                </c:pt>
                <c:pt idx="1253">
                  <c:v>2003.4956584199999</c:v>
                </c:pt>
                <c:pt idx="1254">
                  <c:v>2003.4984013400001</c:v>
                </c:pt>
                <c:pt idx="1255">
                  <c:v>2003.5011170099999</c:v>
                </c:pt>
                <c:pt idx="1256">
                  <c:v>2003.50256182</c:v>
                </c:pt>
                <c:pt idx="1257">
                  <c:v>2003.51723062</c:v>
                </c:pt>
                <c:pt idx="1258">
                  <c:v>2003.5194188400001</c:v>
                </c:pt>
                <c:pt idx="1259">
                  <c:v>2003.52303882</c:v>
                </c:pt>
                <c:pt idx="1260">
                  <c:v>2003.52577851</c:v>
                </c:pt>
                <c:pt idx="1261">
                  <c:v>2003.52850876</c:v>
                </c:pt>
                <c:pt idx="1262">
                  <c:v>2003.5293264100001</c:v>
                </c:pt>
                <c:pt idx="1263">
                  <c:v>2003.53946954</c:v>
                </c:pt>
                <c:pt idx="1264">
                  <c:v>2003.5421996</c:v>
                </c:pt>
                <c:pt idx="1265">
                  <c:v>2003.54494518</c:v>
                </c:pt>
                <c:pt idx="1266">
                  <c:v>2003.54768328</c:v>
                </c:pt>
                <c:pt idx="1267">
                  <c:v>2003.55039661</c:v>
                </c:pt>
                <c:pt idx="1268">
                  <c:v>2003.5513122</c:v>
                </c:pt>
                <c:pt idx="1269">
                  <c:v>2003.55586322</c:v>
                </c:pt>
                <c:pt idx="1270">
                  <c:v>2003.55863561</c:v>
                </c:pt>
                <c:pt idx="1271">
                  <c:v>2003.5613732700001</c:v>
                </c:pt>
                <c:pt idx="1272">
                  <c:v>2003.56411131</c:v>
                </c:pt>
                <c:pt idx="1273">
                  <c:v>2003.5668487099999</c:v>
                </c:pt>
                <c:pt idx="1274">
                  <c:v>2003.5695746199999</c:v>
                </c:pt>
                <c:pt idx="1275">
                  <c:v>2003.57642932</c:v>
                </c:pt>
                <c:pt idx="1276">
                  <c:v>2003.5805341299999</c:v>
                </c:pt>
                <c:pt idx="1277">
                  <c:v>2003.58327614</c:v>
                </c:pt>
                <c:pt idx="1278">
                  <c:v>2003.5860134500001</c:v>
                </c:pt>
                <c:pt idx="1279">
                  <c:v>2003.5887487</c:v>
                </c:pt>
                <c:pt idx="1280">
                  <c:v>2003.5896984599999</c:v>
                </c:pt>
                <c:pt idx="1281">
                  <c:v>2003.5942270999999</c:v>
                </c:pt>
                <c:pt idx="1282">
                  <c:v>2003.59695687</c:v>
                </c:pt>
                <c:pt idx="1283">
                  <c:v>2003.59970305</c:v>
                </c:pt>
                <c:pt idx="1284">
                  <c:v>2003.6024411200001</c:v>
                </c:pt>
                <c:pt idx="1285">
                  <c:v>2003.60506407</c:v>
                </c:pt>
                <c:pt idx="1286">
                  <c:v>2003.60597422</c:v>
                </c:pt>
                <c:pt idx="1287">
                  <c:v>2007.4929999999999</c:v>
                </c:pt>
                <c:pt idx="1288">
                  <c:v>2007.4960000000001</c:v>
                </c:pt>
                <c:pt idx="1289">
                  <c:v>2007.498</c:v>
                </c:pt>
                <c:pt idx="1290">
                  <c:v>2007.499</c:v>
                </c:pt>
                <c:pt idx="1291">
                  <c:v>2007.502</c:v>
                </c:pt>
                <c:pt idx="1292">
                  <c:v>2007.508</c:v>
                </c:pt>
                <c:pt idx="1293">
                  <c:v>2007.51</c:v>
                </c:pt>
                <c:pt idx="1294">
                  <c:v>2007.5129999999999</c:v>
                </c:pt>
                <c:pt idx="1295">
                  <c:v>2007.5160000000001</c:v>
                </c:pt>
                <c:pt idx="1296">
                  <c:v>2007.519</c:v>
                </c:pt>
                <c:pt idx="1297">
                  <c:v>2007.521</c:v>
                </c:pt>
                <c:pt idx="1298">
                  <c:v>2007.5239999999999</c:v>
                </c:pt>
                <c:pt idx="1299">
                  <c:v>2007.527</c:v>
                </c:pt>
                <c:pt idx="1300">
                  <c:v>2007.539</c:v>
                </c:pt>
                <c:pt idx="1301">
                  <c:v>2007.5409999999999</c:v>
                </c:pt>
                <c:pt idx="1302">
                  <c:v>2007.5429999999999</c:v>
                </c:pt>
                <c:pt idx="1303">
                  <c:v>2007.546</c:v>
                </c:pt>
                <c:pt idx="1304">
                  <c:v>2007.549</c:v>
                </c:pt>
                <c:pt idx="1305">
                  <c:v>2007.5519999999999</c:v>
                </c:pt>
                <c:pt idx="1306">
                  <c:v>2007.5550000000001</c:v>
                </c:pt>
                <c:pt idx="1307">
                  <c:v>2007.557</c:v>
                </c:pt>
                <c:pt idx="1308">
                  <c:v>2007.56</c:v>
                </c:pt>
                <c:pt idx="1309">
                  <c:v>2007.5619999999999</c:v>
                </c:pt>
                <c:pt idx="1310">
                  <c:v>2007.566</c:v>
                </c:pt>
                <c:pt idx="1311">
                  <c:v>2007.568</c:v>
                </c:pt>
                <c:pt idx="1312">
                  <c:v>2007.5709999999999</c:v>
                </c:pt>
                <c:pt idx="1313">
                  <c:v>2007.5730000000001</c:v>
                </c:pt>
                <c:pt idx="1314">
                  <c:v>2007.576</c:v>
                </c:pt>
                <c:pt idx="1315">
                  <c:v>2007.586</c:v>
                </c:pt>
                <c:pt idx="1316">
                  <c:v>2007.588</c:v>
                </c:pt>
                <c:pt idx="1317">
                  <c:v>2007.5909999999999</c:v>
                </c:pt>
                <c:pt idx="1318">
                  <c:v>2007.5930000000001</c:v>
                </c:pt>
                <c:pt idx="1319">
                  <c:v>2007.595</c:v>
                </c:pt>
                <c:pt idx="1320">
                  <c:v>2007.598</c:v>
                </c:pt>
                <c:pt idx="1321">
                  <c:v>2007.605</c:v>
                </c:pt>
                <c:pt idx="1322">
                  <c:v>2007.606</c:v>
                </c:pt>
                <c:pt idx="1323">
                  <c:v>2007.6089999999999</c:v>
                </c:pt>
                <c:pt idx="1324">
                  <c:v>2007.6120000000001</c:v>
                </c:pt>
                <c:pt idx="1325">
                  <c:v>2007.614</c:v>
                </c:pt>
                <c:pt idx="1326">
                  <c:v>2007.617</c:v>
                </c:pt>
                <c:pt idx="1327">
                  <c:v>2007.625</c:v>
                </c:pt>
                <c:pt idx="1328">
                  <c:v>2007.626</c:v>
                </c:pt>
                <c:pt idx="1329">
                  <c:v>2007.6289999999999</c:v>
                </c:pt>
                <c:pt idx="1330">
                  <c:v>2007.6310000000001</c:v>
                </c:pt>
                <c:pt idx="1331">
                  <c:v>2007.634</c:v>
                </c:pt>
                <c:pt idx="1332">
                  <c:v>2007.6369999999999</c:v>
                </c:pt>
                <c:pt idx="1333">
                  <c:v>2007.6389999999999</c:v>
                </c:pt>
                <c:pt idx="1334">
                  <c:v>2007.643</c:v>
                </c:pt>
                <c:pt idx="1335">
                  <c:v>2007.645</c:v>
                </c:pt>
                <c:pt idx="1336">
                  <c:v>2007.6469999999999</c:v>
                </c:pt>
                <c:pt idx="1337">
                  <c:v>2007.65</c:v>
                </c:pt>
                <c:pt idx="1338">
                  <c:v>2007.654</c:v>
                </c:pt>
                <c:pt idx="1339">
                  <c:v>2007.6559999999999</c:v>
                </c:pt>
                <c:pt idx="1340">
                  <c:v>2007.66</c:v>
                </c:pt>
                <c:pt idx="1341">
                  <c:v>2007.6610000000001</c:v>
                </c:pt>
                <c:pt idx="1342">
                  <c:v>2007.6659999999999</c:v>
                </c:pt>
                <c:pt idx="1343">
                  <c:v>2007.6669999999999</c:v>
                </c:pt>
                <c:pt idx="1344">
                  <c:v>2007.6690000000001</c:v>
                </c:pt>
                <c:pt idx="1345">
                  <c:v>2007.6759999999999</c:v>
                </c:pt>
                <c:pt idx="1346">
                  <c:v>2007.682</c:v>
                </c:pt>
                <c:pt idx="1347">
                  <c:v>2007.6849999999999</c:v>
                </c:pt>
                <c:pt idx="1348">
                  <c:v>2007.6859999999999</c:v>
                </c:pt>
                <c:pt idx="1349">
                  <c:v>2007.6880000000001</c:v>
                </c:pt>
                <c:pt idx="1350">
                  <c:v>2007.692</c:v>
                </c:pt>
                <c:pt idx="1351">
                  <c:v>2007.6949999999999</c:v>
                </c:pt>
                <c:pt idx="1352">
                  <c:v>2007.702</c:v>
                </c:pt>
                <c:pt idx="1353">
                  <c:v>2007.7059999999999</c:v>
                </c:pt>
                <c:pt idx="1354">
                  <c:v>2007.7080000000001</c:v>
                </c:pt>
                <c:pt idx="1355">
                  <c:v>2007.71</c:v>
                </c:pt>
                <c:pt idx="1356">
                  <c:v>2007.713</c:v>
                </c:pt>
                <c:pt idx="1357">
                  <c:v>2007.7159999999999</c:v>
                </c:pt>
                <c:pt idx="1358">
                  <c:v>2007.721</c:v>
                </c:pt>
                <c:pt idx="1359">
                  <c:v>2007.7239999999999</c:v>
                </c:pt>
                <c:pt idx="1360">
                  <c:v>2007.7270000000001</c:v>
                </c:pt>
                <c:pt idx="1361">
                  <c:v>2007.73</c:v>
                </c:pt>
                <c:pt idx="1362">
                  <c:v>2007.732</c:v>
                </c:pt>
                <c:pt idx="1363">
                  <c:v>2007.7370000000001</c:v>
                </c:pt>
                <c:pt idx="1364">
                  <c:v>2007.7380000000001</c:v>
                </c:pt>
                <c:pt idx="1365">
                  <c:v>2007.741</c:v>
                </c:pt>
                <c:pt idx="1366">
                  <c:v>2007.7660000000001</c:v>
                </c:pt>
                <c:pt idx="1367">
                  <c:v>2007.769</c:v>
                </c:pt>
                <c:pt idx="1368">
                  <c:v>2007.778</c:v>
                </c:pt>
                <c:pt idx="1369">
                  <c:v>2007.78</c:v>
                </c:pt>
                <c:pt idx="1370">
                  <c:v>2007.7819999999999</c:v>
                </c:pt>
                <c:pt idx="1371">
                  <c:v>2007.7850000000001</c:v>
                </c:pt>
                <c:pt idx="1372">
                  <c:v>2007.787</c:v>
                </c:pt>
                <c:pt idx="1373">
                  <c:v>2007.79</c:v>
                </c:pt>
                <c:pt idx="1374">
                  <c:v>2007.797</c:v>
                </c:pt>
                <c:pt idx="1375">
                  <c:v>2007.798</c:v>
                </c:pt>
                <c:pt idx="1376">
                  <c:v>2007.8009999999999</c:v>
                </c:pt>
                <c:pt idx="1377">
                  <c:v>2007.8040000000001</c:v>
                </c:pt>
                <c:pt idx="1378">
                  <c:v>2007.806</c:v>
                </c:pt>
                <c:pt idx="1379">
                  <c:v>2007.809</c:v>
                </c:pt>
                <c:pt idx="1380">
                  <c:v>2007.816</c:v>
                </c:pt>
                <c:pt idx="1381">
                  <c:v>2007.818</c:v>
                </c:pt>
                <c:pt idx="1382">
                  <c:v>2007.82</c:v>
                </c:pt>
                <c:pt idx="1383">
                  <c:v>2007.8230000000001</c:v>
                </c:pt>
                <c:pt idx="1384">
                  <c:v>2007.825</c:v>
                </c:pt>
                <c:pt idx="1385">
                  <c:v>2007.829</c:v>
                </c:pt>
                <c:pt idx="1386">
                  <c:v>2007.8309999999999</c:v>
                </c:pt>
                <c:pt idx="1387">
                  <c:v>2007.835</c:v>
                </c:pt>
                <c:pt idx="1388">
                  <c:v>2007.836</c:v>
                </c:pt>
                <c:pt idx="1389">
                  <c:v>2007.8389999999999</c:v>
                </c:pt>
                <c:pt idx="1390">
                  <c:v>2007.8430000000001</c:v>
                </c:pt>
                <c:pt idx="1391">
                  <c:v>2007.845</c:v>
                </c:pt>
                <c:pt idx="1392">
                  <c:v>2007.848</c:v>
                </c:pt>
                <c:pt idx="1393">
                  <c:v>2007.857</c:v>
                </c:pt>
                <c:pt idx="1394">
                  <c:v>2007.8589999999999</c:v>
                </c:pt>
                <c:pt idx="1395">
                  <c:v>2007.8610000000001</c:v>
                </c:pt>
                <c:pt idx="1396">
                  <c:v>2007.865</c:v>
                </c:pt>
                <c:pt idx="1397">
                  <c:v>2007.867</c:v>
                </c:pt>
                <c:pt idx="1398">
                  <c:v>2007.874</c:v>
                </c:pt>
                <c:pt idx="1399">
                  <c:v>2007.875</c:v>
                </c:pt>
                <c:pt idx="1400">
                  <c:v>2007.8779999999999</c:v>
                </c:pt>
                <c:pt idx="1401">
                  <c:v>2007.88</c:v>
                </c:pt>
                <c:pt idx="1402">
                  <c:v>2007.883</c:v>
                </c:pt>
                <c:pt idx="1403">
                  <c:v>2007.886</c:v>
                </c:pt>
                <c:pt idx="1404">
                  <c:v>2007.893</c:v>
                </c:pt>
                <c:pt idx="1405">
                  <c:v>2007.894</c:v>
                </c:pt>
                <c:pt idx="1406">
                  <c:v>2007.8979999999999</c:v>
                </c:pt>
                <c:pt idx="1407">
                  <c:v>2007.9</c:v>
                </c:pt>
                <c:pt idx="1408">
                  <c:v>2007.902</c:v>
                </c:pt>
                <c:pt idx="1409">
                  <c:v>2007.905</c:v>
                </c:pt>
                <c:pt idx="1410">
                  <c:v>2007.9079999999999</c:v>
                </c:pt>
                <c:pt idx="1411">
                  <c:v>2007.9110000000001</c:v>
                </c:pt>
                <c:pt idx="1412">
                  <c:v>2007.913</c:v>
                </c:pt>
                <c:pt idx="1413">
                  <c:v>2007.934</c:v>
                </c:pt>
                <c:pt idx="1414">
                  <c:v>2007.9349999999999</c:v>
                </c:pt>
                <c:pt idx="1415">
                  <c:v>2007.9380000000001</c:v>
                </c:pt>
                <c:pt idx="1416">
                  <c:v>2007.941</c:v>
                </c:pt>
                <c:pt idx="1417">
                  <c:v>2007.943</c:v>
                </c:pt>
                <c:pt idx="1418">
                  <c:v>2007.9490000000001</c:v>
                </c:pt>
                <c:pt idx="1419">
                  <c:v>2007.9490000000001</c:v>
                </c:pt>
                <c:pt idx="1420">
                  <c:v>2007.952</c:v>
                </c:pt>
                <c:pt idx="1421">
                  <c:v>2007.954</c:v>
                </c:pt>
                <c:pt idx="1422">
                  <c:v>2007.9570000000001</c:v>
                </c:pt>
                <c:pt idx="1423">
                  <c:v>2007.96</c:v>
                </c:pt>
                <c:pt idx="1424">
                  <c:v>2007.963</c:v>
                </c:pt>
                <c:pt idx="1425">
                  <c:v>2007.9649999999999</c:v>
                </c:pt>
                <c:pt idx="1426">
                  <c:v>2007.97</c:v>
                </c:pt>
                <c:pt idx="1427">
                  <c:v>2007.971</c:v>
                </c:pt>
                <c:pt idx="1428">
                  <c:v>2007.9739999999999</c:v>
                </c:pt>
                <c:pt idx="1429">
                  <c:v>2007.9760000000001</c:v>
                </c:pt>
                <c:pt idx="1430">
                  <c:v>2007.979</c:v>
                </c:pt>
                <c:pt idx="1431">
                  <c:v>2007.982</c:v>
                </c:pt>
                <c:pt idx="1432">
                  <c:v>2007.9849999999999</c:v>
                </c:pt>
                <c:pt idx="1433">
                  <c:v>2007.9880000000001</c:v>
                </c:pt>
                <c:pt idx="1434">
                  <c:v>2007.992</c:v>
                </c:pt>
                <c:pt idx="1435">
                  <c:v>2007.9929999999999</c:v>
                </c:pt>
                <c:pt idx="1436">
                  <c:v>2007.9970000000001</c:v>
                </c:pt>
                <c:pt idx="1437">
                  <c:v>2008.0440000000001</c:v>
                </c:pt>
                <c:pt idx="1438">
                  <c:v>2008.0450000000001</c:v>
                </c:pt>
                <c:pt idx="1439">
                  <c:v>2008.049</c:v>
                </c:pt>
                <c:pt idx="1440">
                  <c:v>2008.0519999999999</c:v>
                </c:pt>
                <c:pt idx="1441">
                  <c:v>2008.0530000000001</c:v>
                </c:pt>
                <c:pt idx="1442">
                  <c:v>2008.056</c:v>
                </c:pt>
                <c:pt idx="1443">
                  <c:v>2008.059</c:v>
                </c:pt>
                <c:pt idx="1444">
                  <c:v>2008.0609999999999</c:v>
                </c:pt>
                <c:pt idx="1445">
                  <c:v>2008.0650000000001</c:v>
                </c:pt>
                <c:pt idx="1446">
                  <c:v>2008.067</c:v>
                </c:pt>
                <c:pt idx="1447">
                  <c:v>2008.069</c:v>
                </c:pt>
                <c:pt idx="1448">
                  <c:v>2008.0730000000001</c:v>
                </c:pt>
                <c:pt idx="1449">
                  <c:v>2008.076</c:v>
                </c:pt>
                <c:pt idx="1450">
                  <c:v>2008.078</c:v>
                </c:pt>
                <c:pt idx="1451">
                  <c:v>2008.088</c:v>
                </c:pt>
                <c:pt idx="1452">
                  <c:v>2008.0889999999999</c:v>
                </c:pt>
                <c:pt idx="1453">
                  <c:v>2008.0909999999999</c:v>
                </c:pt>
                <c:pt idx="1454">
                  <c:v>2008.0940000000001</c:v>
                </c:pt>
                <c:pt idx="1455">
                  <c:v>2008.097</c:v>
                </c:pt>
                <c:pt idx="1456">
                  <c:v>2008.107</c:v>
                </c:pt>
                <c:pt idx="1457">
                  <c:v>2008.1079999999999</c:v>
                </c:pt>
                <c:pt idx="1458">
                  <c:v>2008.1110000000001</c:v>
                </c:pt>
                <c:pt idx="1459">
                  <c:v>2008.1130000000001</c:v>
                </c:pt>
                <c:pt idx="1460">
                  <c:v>2008.116</c:v>
                </c:pt>
                <c:pt idx="1461">
                  <c:v>2008.1189999999999</c:v>
                </c:pt>
                <c:pt idx="1462">
                  <c:v>2008.123</c:v>
                </c:pt>
                <c:pt idx="1463">
                  <c:v>2008.124</c:v>
                </c:pt>
                <c:pt idx="1464">
                  <c:v>2008.127</c:v>
                </c:pt>
                <c:pt idx="1465">
                  <c:v>2008.1320000000001</c:v>
                </c:pt>
                <c:pt idx="1466">
                  <c:v>2008.1320000000001</c:v>
                </c:pt>
                <c:pt idx="1467">
                  <c:v>2008.135</c:v>
                </c:pt>
                <c:pt idx="1468">
                  <c:v>2008.1379999999999</c:v>
                </c:pt>
                <c:pt idx="1469">
                  <c:v>2008.145</c:v>
                </c:pt>
                <c:pt idx="1470">
                  <c:v>2008.146</c:v>
                </c:pt>
                <c:pt idx="1471">
                  <c:v>2008.1489999999999</c:v>
                </c:pt>
                <c:pt idx="1472">
                  <c:v>2008.152</c:v>
                </c:pt>
                <c:pt idx="1473">
                  <c:v>2008.154</c:v>
                </c:pt>
                <c:pt idx="1474">
                  <c:v>2008.1610000000001</c:v>
                </c:pt>
                <c:pt idx="1475">
                  <c:v>2008.164</c:v>
                </c:pt>
                <c:pt idx="1476">
                  <c:v>2008.165</c:v>
                </c:pt>
                <c:pt idx="1477">
                  <c:v>2008.1679999999999</c:v>
                </c:pt>
                <c:pt idx="1478">
                  <c:v>2008.171</c:v>
                </c:pt>
                <c:pt idx="1479">
                  <c:v>2008.174</c:v>
                </c:pt>
                <c:pt idx="1480">
                  <c:v>2008.18</c:v>
                </c:pt>
                <c:pt idx="1481">
                  <c:v>2008.182</c:v>
                </c:pt>
                <c:pt idx="1482">
                  <c:v>2008.184</c:v>
                </c:pt>
                <c:pt idx="1483">
                  <c:v>2008.1869999999999</c:v>
                </c:pt>
                <c:pt idx="1484">
                  <c:v>2008.192</c:v>
                </c:pt>
                <c:pt idx="1485">
                  <c:v>2008.1949999999999</c:v>
                </c:pt>
                <c:pt idx="1486">
                  <c:v>2008.2</c:v>
                </c:pt>
                <c:pt idx="1487">
                  <c:v>2008.201</c:v>
                </c:pt>
                <c:pt idx="1488">
                  <c:v>2008.204</c:v>
                </c:pt>
                <c:pt idx="1489">
                  <c:v>2008.2070000000001</c:v>
                </c:pt>
                <c:pt idx="1490">
                  <c:v>2008.21</c:v>
                </c:pt>
                <c:pt idx="1491">
                  <c:v>2008.212</c:v>
                </c:pt>
                <c:pt idx="1492">
                  <c:v>2008.2429999999999</c:v>
                </c:pt>
                <c:pt idx="1493">
                  <c:v>2008.252</c:v>
                </c:pt>
                <c:pt idx="1494">
                  <c:v>2008.2529999999999</c:v>
                </c:pt>
                <c:pt idx="1495">
                  <c:v>2008.2570000000001</c:v>
                </c:pt>
                <c:pt idx="1496">
                  <c:v>2008.259</c:v>
                </c:pt>
                <c:pt idx="1497">
                  <c:v>2008.261</c:v>
                </c:pt>
                <c:pt idx="1498">
                  <c:v>2008.2639999999999</c:v>
                </c:pt>
                <c:pt idx="1499">
                  <c:v>2008.2670000000001</c:v>
                </c:pt>
                <c:pt idx="1500">
                  <c:v>2008.269</c:v>
                </c:pt>
                <c:pt idx="1501">
                  <c:v>2008.2760000000001</c:v>
                </c:pt>
                <c:pt idx="1502">
                  <c:v>2008.278</c:v>
                </c:pt>
                <c:pt idx="1503">
                  <c:v>2008.28</c:v>
                </c:pt>
                <c:pt idx="1504">
                  <c:v>2008.2829999999999</c:v>
                </c:pt>
                <c:pt idx="1505">
                  <c:v>2008.2860000000001</c:v>
                </c:pt>
                <c:pt idx="1506">
                  <c:v>2008.288</c:v>
                </c:pt>
                <c:pt idx="1507">
                  <c:v>2008.298</c:v>
                </c:pt>
                <c:pt idx="1508">
                  <c:v>2008.299</c:v>
                </c:pt>
                <c:pt idx="1509">
                  <c:v>2008.3030000000001</c:v>
                </c:pt>
                <c:pt idx="1510">
                  <c:v>2008.3050000000001</c:v>
                </c:pt>
                <c:pt idx="1511">
                  <c:v>2008.308</c:v>
                </c:pt>
                <c:pt idx="1512">
                  <c:v>2008.31</c:v>
                </c:pt>
                <c:pt idx="1513">
                  <c:v>2008.3140000000001</c:v>
                </c:pt>
                <c:pt idx="1514">
                  <c:v>2008.316</c:v>
                </c:pt>
                <c:pt idx="1515">
                  <c:v>2008.319</c:v>
                </c:pt>
                <c:pt idx="1516">
                  <c:v>2008.3209999999999</c:v>
                </c:pt>
                <c:pt idx="1517">
                  <c:v>2008.3240000000001</c:v>
                </c:pt>
                <c:pt idx="1518">
                  <c:v>2008.327</c:v>
                </c:pt>
                <c:pt idx="1519">
                  <c:v>2008.3340000000001</c:v>
                </c:pt>
                <c:pt idx="1520">
                  <c:v>2008.335</c:v>
                </c:pt>
                <c:pt idx="1521">
                  <c:v>2008.3389999999999</c:v>
                </c:pt>
                <c:pt idx="1522">
                  <c:v>2008.3409999999999</c:v>
                </c:pt>
                <c:pt idx="1523">
                  <c:v>2008.3430000000001</c:v>
                </c:pt>
                <c:pt idx="1524">
                  <c:v>2008.346</c:v>
                </c:pt>
                <c:pt idx="1525">
                  <c:v>2008.3489999999999</c:v>
                </c:pt>
                <c:pt idx="1526">
                  <c:v>2008.3530000000001</c:v>
                </c:pt>
                <c:pt idx="1527">
                  <c:v>2008.356</c:v>
                </c:pt>
                <c:pt idx="1528">
                  <c:v>2008.3579999999999</c:v>
                </c:pt>
                <c:pt idx="1529">
                  <c:v>2008.36</c:v>
                </c:pt>
                <c:pt idx="1530">
                  <c:v>2008.3620000000001</c:v>
                </c:pt>
                <c:pt idx="1531">
                  <c:v>2008.365</c:v>
                </c:pt>
                <c:pt idx="1532">
                  <c:v>2008.375</c:v>
                </c:pt>
                <c:pt idx="1533">
                  <c:v>2008.376</c:v>
                </c:pt>
                <c:pt idx="1534">
                  <c:v>2008.3789999999999</c:v>
                </c:pt>
                <c:pt idx="1535">
                  <c:v>2008.3820000000001</c:v>
                </c:pt>
                <c:pt idx="1536">
                  <c:v>2008.384</c:v>
                </c:pt>
                <c:pt idx="1537">
                  <c:v>2008.393</c:v>
                </c:pt>
                <c:pt idx="1538">
                  <c:v>2008.3969999999999</c:v>
                </c:pt>
                <c:pt idx="1539">
                  <c:v>2008.4110000000001</c:v>
                </c:pt>
                <c:pt idx="1540">
                  <c:v>2008.443</c:v>
                </c:pt>
                <c:pt idx="1541">
                  <c:v>2008.4490000000001</c:v>
                </c:pt>
                <c:pt idx="1542">
                  <c:v>2008.4649999999999</c:v>
                </c:pt>
                <c:pt idx="1543">
                  <c:v>2008.4739999999999</c:v>
                </c:pt>
                <c:pt idx="1544">
                  <c:v>2008.4749999999999</c:v>
                </c:pt>
                <c:pt idx="1545">
                  <c:v>2008.4780000000001</c:v>
                </c:pt>
                <c:pt idx="1546">
                  <c:v>2008.48</c:v>
                </c:pt>
                <c:pt idx="1547">
                  <c:v>2008.4829999999999</c:v>
                </c:pt>
                <c:pt idx="1548">
                  <c:v>2008.4880000000001</c:v>
                </c:pt>
                <c:pt idx="1549">
                  <c:v>2008.4880000000001</c:v>
                </c:pt>
                <c:pt idx="1550">
                  <c:v>2008.491</c:v>
                </c:pt>
                <c:pt idx="1551">
                  <c:v>2008.4939999999999</c:v>
                </c:pt>
                <c:pt idx="1552">
                  <c:v>2008.4970000000001</c:v>
                </c:pt>
                <c:pt idx="1553">
                  <c:v>2008.499</c:v>
                </c:pt>
                <c:pt idx="1554">
                  <c:v>2008.509</c:v>
                </c:pt>
                <c:pt idx="1555">
                  <c:v>2008.5119999999999</c:v>
                </c:pt>
                <c:pt idx="1556">
                  <c:v>2008.5129999999999</c:v>
                </c:pt>
                <c:pt idx="1557">
                  <c:v>2008.5160000000001</c:v>
                </c:pt>
                <c:pt idx="1558">
                  <c:v>2008.52</c:v>
                </c:pt>
                <c:pt idx="1559">
                  <c:v>2008.521</c:v>
                </c:pt>
                <c:pt idx="1560">
                  <c:v>2008.5250000000001</c:v>
                </c:pt>
                <c:pt idx="1561">
                  <c:v>2008.527</c:v>
                </c:pt>
                <c:pt idx="1562">
                  <c:v>2008.53</c:v>
                </c:pt>
                <c:pt idx="1563">
                  <c:v>2008.5450000000001</c:v>
                </c:pt>
                <c:pt idx="1564">
                  <c:v>2008.546</c:v>
                </c:pt>
                <c:pt idx="1565">
                  <c:v>2008.549</c:v>
                </c:pt>
                <c:pt idx="1566">
                  <c:v>2008.5519999999999</c:v>
                </c:pt>
                <c:pt idx="1567">
                  <c:v>2008.5540000000001</c:v>
                </c:pt>
                <c:pt idx="1568">
                  <c:v>2008.557</c:v>
                </c:pt>
                <c:pt idx="1569">
                  <c:v>2008.56</c:v>
                </c:pt>
                <c:pt idx="1570">
                  <c:v>2008.5630000000001</c:v>
                </c:pt>
                <c:pt idx="1571">
                  <c:v>2008.5650000000001</c:v>
                </c:pt>
                <c:pt idx="1572">
                  <c:v>2008.568</c:v>
                </c:pt>
                <c:pt idx="1573">
                  <c:v>2008.5709999999999</c:v>
                </c:pt>
                <c:pt idx="1574">
                  <c:v>2008.5730000000001</c:v>
                </c:pt>
                <c:pt idx="1575">
                  <c:v>2008.576</c:v>
                </c:pt>
                <c:pt idx="1576">
                  <c:v>2008.579</c:v>
                </c:pt>
                <c:pt idx="1577">
                  <c:v>2008.5830000000001</c:v>
                </c:pt>
                <c:pt idx="1578">
                  <c:v>2008.5889999999999</c:v>
                </c:pt>
                <c:pt idx="1579">
                  <c:v>2008.59</c:v>
                </c:pt>
                <c:pt idx="1580">
                  <c:v>2008.5930000000001</c:v>
                </c:pt>
                <c:pt idx="1581">
                  <c:v>2008.595</c:v>
                </c:pt>
                <c:pt idx="1582">
                  <c:v>2008.598</c:v>
                </c:pt>
                <c:pt idx="1583">
                  <c:v>2008.6020000000001</c:v>
                </c:pt>
                <c:pt idx="1584">
                  <c:v>2008.604</c:v>
                </c:pt>
                <c:pt idx="1585">
                  <c:v>2008.606</c:v>
                </c:pt>
                <c:pt idx="1586">
                  <c:v>2008.626</c:v>
                </c:pt>
                <c:pt idx="1587">
                  <c:v>2008.6410000000001</c:v>
                </c:pt>
                <c:pt idx="1588">
                  <c:v>2008.6420000000001</c:v>
                </c:pt>
                <c:pt idx="1589">
                  <c:v>2008.645</c:v>
                </c:pt>
                <c:pt idx="1590">
                  <c:v>2008.6469999999999</c:v>
                </c:pt>
                <c:pt idx="1591">
                  <c:v>2008.6510000000001</c:v>
                </c:pt>
                <c:pt idx="1592">
                  <c:v>2008.653</c:v>
                </c:pt>
                <c:pt idx="1593">
                  <c:v>2008.66</c:v>
                </c:pt>
                <c:pt idx="1594">
                  <c:v>2008.662</c:v>
                </c:pt>
                <c:pt idx="1595">
                  <c:v>2008.664</c:v>
                </c:pt>
                <c:pt idx="1596">
                  <c:v>2008.6669999999999</c:v>
                </c:pt>
                <c:pt idx="1597">
                  <c:v>2008.6690000000001</c:v>
                </c:pt>
                <c:pt idx="1598">
                  <c:v>2008.672</c:v>
                </c:pt>
                <c:pt idx="1599">
                  <c:v>2008.6790000000001</c:v>
                </c:pt>
                <c:pt idx="1600">
                  <c:v>2008.68</c:v>
                </c:pt>
                <c:pt idx="1601">
                  <c:v>2008.683</c:v>
                </c:pt>
                <c:pt idx="1602">
                  <c:v>2008.6859999999999</c:v>
                </c:pt>
                <c:pt idx="1603">
                  <c:v>2008.6880000000001</c:v>
                </c:pt>
                <c:pt idx="1604">
                  <c:v>2008.691</c:v>
                </c:pt>
                <c:pt idx="1605">
                  <c:v>2008.741</c:v>
                </c:pt>
                <c:pt idx="1606">
                  <c:v>2008.8</c:v>
                </c:pt>
                <c:pt idx="1607">
                  <c:v>2008.8009999999999</c:v>
                </c:pt>
                <c:pt idx="1608">
                  <c:v>2008.807</c:v>
                </c:pt>
                <c:pt idx="1609">
                  <c:v>2008.809</c:v>
                </c:pt>
                <c:pt idx="1610">
                  <c:v>2008.8119999999999</c:v>
                </c:pt>
                <c:pt idx="1611">
                  <c:v>2008.8140000000001</c:v>
                </c:pt>
                <c:pt idx="1612">
                  <c:v>2008.817</c:v>
                </c:pt>
                <c:pt idx="1613">
                  <c:v>2008.82</c:v>
                </c:pt>
                <c:pt idx="1614">
                  <c:v>2008.8230000000001</c:v>
                </c:pt>
                <c:pt idx="1615">
                  <c:v>2008.825</c:v>
                </c:pt>
                <c:pt idx="1616">
                  <c:v>2008.836</c:v>
                </c:pt>
                <c:pt idx="1617">
                  <c:v>2008.836</c:v>
                </c:pt>
                <c:pt idx="1618">
                  <c:v>2008.8389999999999</c:v>
                </c:pt>
                <c:pt idx="1619">
                  <c:v>2008.8420000000001</c:v>
                </c:pt>
                <c:pt idx="1620">
                  <c:v>2008.845</c:v>
                </c:pt>
                <c:pt idx="1621">
                  <c:v>2008.847</c:v>
                </c:pt>
                <c:pt idx="1622">
                  <c:v>2008.8510000000001</c:v>
                </c:pt>
                <c:pt idx="1623">
                  <c:v>2008.8530000000001</c:v>
                </c:pt>
                <c:pt idx="1624">
                  <c:v>2008.856</c:v>
                </c:pt>
                <c:pt idx="1625">
                  <c:v>2008.8589999999999</c:v>
                </c:pt>
                <c:pt idx="1626">
                  <c:v>2008.8620000000001</c:v>
                </c:pt>
                <c:pt idx="1627">
                  <c:v>2008.8710000000001</c:v>
                </c:pt>
                <c:pt idx="1628">
                  <c:v>2008.8720000000001</c:v>
                </c:pt>
                <c:pt idx="1629">
                  <c:v>2008.875</c:v>
                </c:pt>
                <c:pt idx="1630">
                  <c:v>2008.8779999999999</c:v>
                </c:pt>
                <c:pt idx="1631">
                  <c:v>2008.88</c:v>
                </c:pt>
                <c:pt idx="1632">
                  <c:v>2008.883</c:v>
                </c:pt>
                <c:pt idx="1633">
                  <c:v>2008.89</c:v>
                </c:pt>
                <c:pt idx="1634">
                  <c:v>2008.8910000000001</c:v>
                </c:pt>
                <c:pt idx="1635">
                  <c:v>2008.894</c:v>
                </c:pt>
                <c:pt idx="1636">
                  <c:v>2008.8969999999999</c:v>
                </c:pt>
                <c:pt idx="1637">
                  <c:v>2008.9</c:v>
                </c:pt>
                <c:pt idx="1638">
                  <c:v>2008.902</c:v>
                </c:pt>
                <c:pt idx="1639">
                  <c:v>2008.912</c:v>
                </c:pt>
                <c:pt idx="1640">
                  <c:v>2008.913</c:v>
                </c:pt>
                <c:pt idx="1641">
                  <c:v>2008.9159999999999</c:v>
                </c:pt>
                <c:pt idx="1642">
                  <c:v>2008.9190000000001</c:v>
                </c:pt>
                <c:pt idx="1643">
                  <c:v>2008.922</c:v>
                </c:pt>
                <c:pt idx="1644">
                  <c:v>2008.924</c:v>
                </c:pt>
                <c:pt idx="1645">
                  <c:v>2008.9269999999999</c:v>
                </c:pt>
                <c:pt idx="1646">
                  <c:v>2008.93</c:v>
                </c:pt>
                <c:pt idx="1647">
                  <c:v>2008.9480000000001</c:v>
                </c:pt>
                <c:pt idx="1648">
                  <c:v>2008.9490000000001</c:v>
                </c:pt>
                <c:pt idx="1649">
                  <c:v>2008.952</c:v>
                </c:pt>
                <c:pt idx="1650">
                  <c:v>2008.954</c:v>
                </c:pt>
                <c:pt idx="1651">
                  <c:v>2008.9570000000001</c:v>
                </c:pt>
                <c:pt idx="1652">
                  <c:v>2008.96</c:v>
                </c:pt>
                <c:pt idx="1653">
                  <c:v>2008.963</c:v>
                </c:pt>
                <c:pt idx="1654">
                  <c:v>2008.9670000000001</c:v>
                </c:pt>
                <c:pt idx="1655">
                  <c:v>2008.9680000000001</c:v>
                </c:pt>
                <c:pt idx="1656">
                  <c:v>2008.971</c:v>
                </c:pt>
                <c:pt idx="1657">
                  <c:v>2008.9739999999999</c:v>
                </c:pt>
                <c:pt idx="1658">
                  <c:v>2008.979</c:v>
                </c:pt>
                <c:pt idx="1659">
                  <c:v>2008.979</c:v>
                </c:pt>
                <c:pt idx="1660">
                  <c:v>2008.989</c:v>
                </c:pt>
                <c:pt idx="1661">
                  <c:v>2008.991</c:v>
                </c:pt>
                <c:pt idx="1662">
                  <c:v>2008.9939999999999</c:v>
                </c:pt>
                <c:pt idx="1663">
                  <c:v>2008.9960000000001</c:v>
                </c:pt>
                <c:pt idx="1664">
                  <c:v>2008.998</c:v>
                </c:pt>
                <c:pt idx="1665">
                  <c:v>2009.001</c:v>
                </c:pt>
                <c:pt idx="1666">
                  <c:v>2009.0039999999999</c:v>
                </c:pt>
                <c:pt idx="1667">
                  <c:v>2009.0630000000001</c:v>
                </c:pt>
                <c:pt idx="1668">
                  <c:v>2009.0640000000001</c:v>
                </c:pt>
                <c:pt idx="1669">
                  <c:v>2009.067</c:v>
                </c:pt>
                <c:pt idx="1670">
                  <c:v>2009.069</c:v>
                </c:pt>
                <c:pt idx="1671">
                  <c:v>2009.0719999999999</c:v>
                </c:pt>
                <c:pt idx="1672">
                  <c:v>2009.075</c:v>
                </c:pt>
                <c:pt idx="1673">
                  <c:v>2009.085</c:v>
                </c:pt>
                <c:pt idx="1674">
                  <c:v>2009.086</c:v>
                </c:pt>
                <c:pt idx="1675">
                  <c:v>2009.0889999999999</c:v>
                </c:pt>
                <c:pt idx="1676">
                  <c:v>2009.0909999999999</c:v>
                </c:pt>
                <c:pt idx="1677">
                  <c:v>2009.0940000000001</c:v>
                </c:pt>
                <c:pt idx="1678">
                  <c:v>2009.097</c:v>
                </c:pt>
                <c:pt idx="1679">
                  <c:v>2009.1010000000001</c:v>
                </c:pt>
                <c:pt idx="1680">
                  <c:v>2009.1030000000001</c:v>
                </c:pt>
                <c:pt idx="1681">
                  <c:v>2009.105</c:v>
                </c:pt>
                <c:pt idx="1682">
                  <c:v>2009.1079999999999</c:v>
                </c:pt>
                <c:pt idx="1683">
                  <c:v>2009.1110000000001</c:v>
                </c:pt>
                <c:pt idx="1684">
                  <c:v>2009.1130000000001</c:v>
                </c:pt>
                <c:pt idx="1685">
                  <c:v>2009.117</c:v>
                </c:pt>
                <c:pt idx="1686">
                  <c:v>2009.12</c:v>
                </c:pt>
                <c:pt idx="1687">
                  <c:v>2009.1210000000001</c:v>
                </c:pt>
                <c:pt idx="1688">
                  <c:v>2009.125</c:v>
                </c:pt>
                <c:pt idx="1689">
                  <c:v>2009.127</c:v>
                </c:pt>
                <c:pt idx="1690">
                  <c:v>2009.13</c:v>
                </c:pt>
                <c:pt idx="1691">
                  <c:v>2009.133</c:v>
                </c:pt>
                <c:pt idx="1692">
                  <c:v>2009.135</c:v>
                </c:pt>
                <c:pt idx="1693">
                  <c:v>2009.1420000000001</c:v>
                </c:pt>
                <c:pt idx="1694">
                  <c:v>2009.143</c:v>
                </c:pt>
                <c:pt idx="1695">
                  <c:v>2009.146</c:v>
                </c:pt>
                <c:pt idx="1696">
                  <c:v>2009.1489999999999</c:v>
                </c:pt>
                <c:pt idx="1697">
                  <c:v>2009.152</c:v>
                </c:pt>
                <c:pt idx="1698">
                  <c:v>2009.1610000000001</c:v>
                </c:pt>
                <c:pt idx="1699">
                  <c:v>2009.163</c:v>
                </c:pt>
                <c:pt idx="1700">
                  <c:v>2009.165</c:v>
                </c:pt>
                <c:pt idx="1701">
                  <c:v>2009.1690000000001</c:v>
                </c:pt>
                <c:pt idx="1702">
                  <c:v>2009.171</c:v>
                </c:pt>
                <c:pt idx="1703">
                  <c:v>2009.1780000000001</c:v>
                </c:pt>
                <c:pt idx="1704">
                  <c:v>2009.1790000000001</c:v>
                </c:pt>
                <c:pt idx="1705">
                  <c:v>2009.182</c:v>
                </c:pt>
                <c:pt idx="1706">
                  <c:v>2009.184</c:v>
                </c:pt>
                <c:pt idx="1707">
                  <c:v>2009.1880000000001</c:v>
                </c:pt>
                <c:pt idx="1708">
                  <c:v>2009.19</c:v>
                </c:pt>
                <c:pt idx="1709">
                  <c:v>2009.2239999999999</c:v>
                </c:pt>
                <c:pt idx="1710">
                  <c:v>2009.2280000000001</c:v>
                </c:pt>
                <c:pt idx="1711">
                  <c:v>2009.2349999999999</c:v>
                </c:pt>
                <c:pt idx="1712">
                  <c:v>2009.2380000000001</c:v>
                </c:pt>
                <c:pt idx="1713">
                  <c:v>2009.24</c:v>
                </c:pt>
                <c:pt idx="1714">
                  <c:v>2009.242</c:v>
                </c:pt>
                <c:pt idx="1715">
                  <c:v>2009.2460000000001</c:v>
                </c:pt>
                <c:pt idx="1716">
                  <c:v>2009.2470000000001</c:v>
                </c:pt>
                <c:pt idx="1717">
                  <c:v>2009.25</c:v>
                </c:pt>
                <c:pt idx="1718">
                  <c:v>2009.2539999999999</c:v>
                </c:pt>
                <c:pt idx="1719">
                  <c:v>2009.2570000000001</c:v>
                </c:pt>
                <c:pt idx="1720">
                  <c:v>2009.258</c:v>
                </c:pt>
                <c:pt idx="1721">
                  <c:v>2009.261</c:v>
                </c:pt>
                <c:pt idx="1722">
                  <c:v>2009.2739999999999</c:v>
                </c:pt>
                <c:pt idx="1723">
                  <c:v>2009.2750000000001</c:v>
                </c:pt>
                <c:pt idx="1724">
                  <c:v>2009.278</c:v>
                </c:pt>
                <c:pt idx="1725">
                  <c:v>2009.28</c:v>
                </c:pt>
                <c:pt idx="1726">
                  <c:v>2009.2829999999999</c:v>
                </c:pt>
                <c:pt idx="1727">
                  <c:v>2009.287</c:v>
                </c:pt>
                <c:pt idx="1728">
                  <c:v>2009.2929999999999</c:v>
                </c:pt>
                <c:pt idx="1729">
                  <c:v>2009.2950000000001</c:v>
                </c:pt>
                <c:pt idx="1730">
                  <c:v>2009.297</c:v>
                </c:pt>
                <c:pt idx="1731">
                  <c:v>2009.299</c:v>
                </c:pt>
                <c:pt idx="1732">
                  <c:v>2009.3019999999999</c:v>
                </c:pt>
                <c:pt idx="1733">
                  <c:v>2009.307</c:v>
                </c:pt>
                <c:pt idx="1734">
                  <c:v>2009.308</c:v>
                </c:pt>
                <c:pt idx="1735">
                  <c:v>2009.3150000000001</c:v>
                </c:pt>
                <c:pt idx="1736">
                  <c:v>2009.317</c:v>
                </c:pt>
                <c:pt idx="1737">
                  <c:v>2009.32</c:v>
                </c:pt>
                <c:pt idx="1738">
                  <c:v>2009.3209999999999</c:v>
                </c:pt>
                <c:pt idx="1739">
                  <c:v>2009.3240000000001</c:v>
                </c:pt>
                <c:pt idx="1740">
                  <c:v>2009.327</c:v>
                </c:pt>
                <c:pt idx="1741">
                  <c:v>2009.3309999999999</c:v>
                </c:pt>
                <c:pt idx="1742">
                  <c:v>2009.3320000000001</c:v>
                </c:pt>
                <c:pt idx="1743">
                  <c:v>2009.335</c:v>
                </c:pt>
                <c:pt idx="1744">
                  <c:v>2009.338</c:v>
                </c:pt>
                <c:pt idx="1745">
                  <c:v>2009.3420000000001</c:v>
                </c:pt>
                <c:pt idx="1746">
                  <c:v>2009.3510000000001</c:v>
                </c:pt>
                <c:pt idx="1747">
                  <c:v>2009.3530000000001</c:v>
                </c:pt>
                <c:pt idx="1748">
                  <c:v>2009.357</c:v>
                </c:pt>
                <c:pt idx="1749">
                  <c:v>2009.36</c:v>
                </c:pt>
                <c:pt idx="1750">
                  <c:v>2009.3630000000001</c:v>
                </c:pt>
                <c:pt idx="1751">
                  <c:v>2009.365</c:v>
                </c:pt>
                <c:pt idx="1752">
                  <c:v>2009.37</c:v>
                </c:pt>
                <c:pt idx="1753">
                  <c:v>2009.3720000000001</c:v>
                </c:pt>
                <c:pt idx="1754">
                  <c:v>2009.373</c:v>
                </c:pt>
                <c:pt idx="1755">
                  <c:v>2009.376</c:v>
                </c:pt>
                <c:pt idx="1756">
                  <c:v>2009.38</c:v>
                </c:pt>
                <c:pt idx="1757">
                  <c:v>2009.3820000000001</c:v>
                </c:pt>
                <c:pt idx="1758">
                  <c:v>2009.384</c:v>
                </c:pt>
                <c:pt idx="1759">
                  <c:v>2009.3920000000001</c:v>
                </c:pt>
                <c:pt idx="1760">
                  <c:v>2009.394</c:v>
                </c:pt>
                <c:pt idx="1761">
                  <c:v>2009.395</c:v>
                </c:pt>
                <c:pt idx="1762">
                  <c:v>2009.3979999999999</c:v>
                </c:pt>
                <c:pt idx="1763">
                  <c:v>2009.402</c:v>
                </c:pt>
                <c:pt idx="1764">
                  <c:v>2009.404</c:v>
                </c:pt>
                <c:pt idx="1765">
                  <c:v>2009.4079999999999</c:v>
                </c:pt>
                <c:pt idx="1766">
                  <c:v>2009.4090000000001</c:v>
                </c:pt>
                <c:pt idx="1767">
                  <c:v>2009.413</c:v>
                </c:pt>
                <c:pt idx="1768">
                  <c:v>2009.4159999999999</c:v>
                </c:pt>
                <c:pt idx="1769">
                  <c:v>2009.4179999999999</c:v>
                </c:pt>
                <c:pt idx="1770">
                  <c:v>2009.4290000000001</c:v>
                </c:pt>
                <c:pt idx="1771">
                  <c:v>2009.431</c:v>
                </c:pt>
                <c:pt idx="1772">
                  <c:v>2009.434</c:v>
                </c:pt>
                <c:pt idx="1773">
                  <c:v>2009.4359999999999</c:v>
                </c:pt>
                <c:pt idx="1774">
                  <c:v>2009.441</c:v>
                </c:pt>
                <c:pt idx="1775">
                  <c:v>2009.4469999999999</c:v>
                </c:pt>
                <c:pt idx="1776">
                  <c:v>2009.4480000000001</c:v>
                </c:pt>
                <c:pt idx="1777">
                  <c:v>2009.451</c:v>
                </c:pt>
                <c:pt idx="1778">
                  <c:v>2009.454</c:v>
                </c:pt>
                <c:pt idx="1779">
                  <c:v>2009.4559999999999</c:v>
                </c:pt>
                <c:pt idx="1780">
                  <c:v>2009.4580000000001</c:v>
                </c:pt>
                <c:pt idx="1781">
                  <c:v>2009.47</c:v>
                </c:pt>
                <c:pt idx="1782">
                  <c:v>2009.473</c:v>
                </c:pt>
                <c:pt idx="1783">
                  <c:v>2009.4749999999999</c:v>
                </c:pt>
                <c:pt idx="1784">
                  <c:v>2009.4780000000001</c:v>
                </c:pt>
                <c:pt idx="1785">
                  <c:v>2009.4849999999999</c:v>
                </c:pt>
                <c:pt idx="1786">
                  <c:v>2009.4860000000001</c:v>
                </c:pt>
                <c:pt idx="1787">
                  <c:v>2009.489</c:v>
                </c:pt>
                <c:pt idx="1788">
                  <c:v>2009.491</c:v>
                </c:pt>
                <c:pt idx="1789">
                  <c:v>2009.4939999999999</c:v>
                </c:pt>
                <c:pt idx="1790">
                  <c:v>2009.4970000000001</c:v>
                </c:pt>
                <c:pt idx="1791">
                  <c:v>2009.5039999999999</c:v>
                </c:pt>
                <c:pt idx="1792">
                  <c:v>2009.5050000000001</c:v>
                </c:pt>
                <c:pt idx="1793">
                  <c:v>2009.508</c:v>
                </c:pt>
                <c:pt idx="1794">
                  <c:v>2009.511</c:v>
                </c:pt>
                <c:pt idx="1795">
                  <c:v>2009.5129999999999</c:v>
                </c:pt>
                <c:pt idx="1796">
                  <c:v>2009.5160000000001</c:v>
                </c:pt>
                <c:pt idx="1797">
                  <c:v>2009.519</c:v>
                </c:pt>
                <c:pt idx="1798">
                  <c:v>2009.5229999999999</c:v>
                </c:pt>
                <c:pt idx="1799">
                  <c:v>2009.5239999999999</c:v>
                </c:pt>
                <c:pt idx="1800">
                  <c:v>2009.527</c:v>
                </c:pt>
                <c:pt idx="1801">
                  <c:v>2009.539</c:v>
                </c:pt>
                <c:pt idx="1802">
                  <c:v>2009.5419999999999</c:v>
                </c:pt>
                <c:pt idx="1803">
                  <c:v>2009.547</c:v>
                </c:pt>
                <c:pt idx="1804">
                  <c:v>2009.55</c:v>
                </c:pt>
                <c:pt idx="1805">
                  <c:v>2009.5519999999999</c:v>
                </c:pt>
                <c:pt idx="1806">
                  <c:v>2009.5550000000001</c:v>
                </c:pt>
                <c:pt idx="1807">
                  <c:v>2009.557</c:v>
                </c:pt>
                <c:pt idx="1808">
                  <c:v>2009.5609999999999</c:v>
                </c:pt>
                <c:pt idx="1809">
                  <c:v>2009.5619999999999</c:v>
                </c:pt>
                <c:pt idx="1810">
                  <c:v>2009.567</c:v>
                </c:pt>
                <c:pt idx="1811">
                  <c:v>2009.569</c:v>
                </c:pt>
                <c:pt idx="1812">
                  <c:v>2009.5730000000001</c:v>
                </c:pt>
                <c:pt idx="1813">
                  <c:v>2009.578</c:v>
                </c:pt>
                <c:pt idx="1814">
                  <c:v>2009.5830000000001</c:v>
                </c:pt>
                <c:pt idx="1815">
                  <c:v>2009.5840000000001</c:v>
                </c:pt>
                <c:pt idx="1816">
                  <c:v>2009.587</c:v>
                </c:pt>
                <c:pt idx="1817">
                  <c:v>2009.59</c:v>
                </c:pt>
                <c:pt idx="1818">
                  <c:v>2009.5940000000001</c:v>
                </c:pt>
                <c:pt idx="1819">
                  <c:v>2009.595</c:v>
                </c:pt>
                <c:pt idx="1820">
                  <c:v>2009.6</c:v>
                </c:pt>
                <c:pt idx="1821">
                  <c:v>2009.6010000000001</c:v>
                </c:pt>
                <c:pt idx="1822">
                  <c:v>2009.604</c:v>
                </c:pt>
                <c:pt idx="1823">
                  <c:v>2009.607</c:v>
                </c:pt>
                <c:pt idx="1824">
                  <c:v>2009.6089999999999</c:v>
                </c:pt>
                <c:pt idx="1825">
                  <c:v>2009.6220000000001</c:v>
                </c:pt>
                <c:pt idx="1826">
                  <c:v>2009.624</c:v>
                </c:pt>
                <c:pt idx="1827">
                  <c:v>2009.6559999999999</c:v>
                </c:pt>
                <c:pt idx="1828">
                  <c:v>2009.6579999999999</c:v>
                </c:pt>
                <c:pt idx="1829">
                  <c:v>2009.6610000000001</c:v>
                </c:pt>
                <c:pt idx="1830">
                  <c:v>2009.664</c:v>
                </c:pt>
                <c:pt idx="1831">
                  <c:v>2009.6669999999999</c:v>
                </c:pt>
                <c:pt idx="1832">
                  <c:v>2009.6690000000001</c:v>
                </c:pt>
                <c:pt idx="1833">
                  <c:v>2009.672</c:v>
                </c:pt>
                <c:pt idx="1834">
                  <c:v>2009.6759999999999</c:v>
                </c:pt>
                <c:pt idx="1835">
                  <c:v>2009.6780000000001</c:v>
                </c:pt>
                <c:pt idx="1836">
                  <c:v>2009.68</c:v>
                </c:pt>
                <c:pt idx="1837">
                  <c:v>2009.683</c:v>
                </c:pt>
                <c:pt idx="1838">
                  <c:v>2009.6859999999999</c:v>
                </c:pt>
                <c:pt idx="1839">
                  <c:v>2009.6890000000001</c:v>
                </c:pt>
                <c:pt idx="1840">
                  <c:v>2009.691</c:v>
                </c:pt>
                <c:pt idx="1841">
                  <c:v>2009.694</c:v>
                </c:pt>
                <c:pt idx="1842">
                  <c:v>2009.704</c:v>
                </c:pt>
                <c:pt idx="1843">
                  <c:v>2009.7639999999999</c:v>
                </c:pt>
                <c:pt idx="1844">
                  <c:v>2009.768</c:v>
                </c:pt>
                <c:pt idx="1845">
                  <c:v>2009.771</c:v>
                </c:pt>
                <c:pt idx="1846">
                  <c:v>2009.779</c:v>
                </c:pt>
                <c:pt idx="1847">
                  <c:v>2009.788</c:v>
                </c:pt>
                <c:pt idx="1848">
                  <c:v>2009.79</c:v>
                </c:pt>
                <c:pt idx="1849">
                  <c:v>2009.7929999999999</c:v>
                </c:pt>
                <c:pt idx="1850">
                  <c:v>2009.796</c:v>
                </c:pt>
                <c:pt idx="1851">
                  <c:v>2009.798</c:v>
                </c:pt>
                <c:pt idx="1852">
                  <c:v>2009.8009999999999</c:v>
                </c:pt>
                <c:pt idx="1853">
                  <c:v>2009.806</c:v>
                </c:pt>
                <c:pt idx="1854">
                  <c:v>2009.806</c:v>
                </c:pt>
                <c:pt idx="1855">
                  <c:v>2009.8109999999999</c:v>
                </c:pt>
                <c:pt idx="1856">
                  <c:v>2009.8130000000001</c:v>
                </c:pt>
                <c:pt idx="1857">
                  <c:v>2009.8140000000001</c:v>
                </c:pt>
                <c:pt idx="1858">
                  <c:v>2009.817</c:v>
                </c:pt>
                <c:pt idx="1859">
                  <c:v>2009.82</c:v>
                </c:pt>
                <c:pt idx="1860">
                  <c:v>2009.8240000000001</c:v>
                </c:pt>
                <c:pt idx="1861">
                  <c:v>2009.827</c:v>
                </c:pt>
                <c:pt idx="1862">
                  <c:v>2009.83</c:v>
                </c:pt>
                <c:pt idx="1863">
                  <c:v>2009.8320000000001</c:v>
                </c:pt>
                <c:pt idx="1864">
                  <c:v>2009.8340000000001</c:v>
                </c:pt>
                <c:pt idx="1865">
                  <c:v>2009.836</c:v>
                </c:pt>
                <c:pt idx="1866">
                  <c:v>2009.8389999999999</c:v>
                </c:pt>
                <c:pt idx="1867">
                  <c:v>2009.8440000000001</c:v>
                </c:pt>
                <c:pt idx="1868">
                  <c:v>2009.845</c:v>
                </c:pt>
                <c:pt idx="1869">
                  <c:v>2009.8489999999999</c:v>
                </c:pt>
                <c:pt idx="1870">
                  <c:v>2009.85</c:v>
                </c:pt>
                <c:pt idx="1871">
                  <c:v>2009.8530000000001</c:v>
                </c:pt>
                <c:pt idx="1872">
                  <c:v>2009.856</c:v>
                </c:pt>
                <c:pt idx="1873">
                  <c:v>2009.8589999999999</c:v>
                </c:pt>
                <c:pt idx="1874">
                  <c:v>2009.8710000000001</c:v>
                </c:pt>
                <c:pt idx="1875">
                  <c:v>2009.8720000000001</c:v>
                </c:pt>
                <c:pt idx="1876">
                  <c:v>2009.876</c:v>
                </c:pt>
                <c:pt idx="1877">
                  <c:v>2009.8789999999999</c:v>
                </c:pt>
                <c:pt idx="1878">
                  <c:v>2009.8820000000001</c:v>
                </c:pt>
                <c:pt idx="1879">
                  <c:v>2009.883</c:v>
                </c:pt>
                <c:pt idx="1880">
                  <c:v>2009.8879999999999</c:v>
                </c:pt>
                <c:pt idx="1881">
                  <c:v>2009.89</c:v>
                </c:pt>
                <c:pt idx="1882">
                  <c:v>2009.8910000000001</c:v>
                </c:pt>
                <c:pt idx="1883">
                  <c:v>2009.894</c:v>
                </c:pt>
                <c:pt idx="1884">
                  <c:v>2009.8969999999999</c:v>
                </c:pt>
                <c:pt idx="1885">
                  <c:v>2009.912</c:v>
                </c:pt>
                <c:pt idx="1886">
                  <c:v>2009.914</c:v>
                </c:pt>
                <c:pt idx="1887">
                  <c:v>2009.9169999999999</c:v>
                </c:pt>
                <c:pt idx="1888">
                  <c:v>2009.92</c:v>
                </c:pt>
                <c:pt idx="1889">
                  <c:v>2009.921</c:v>
                </c:pt>
                <c:pt idx="1890">
                  <c:v>2009.924</c:v>
                </c:pt>
                <c:pt idx="1891">
                  <c:v>2009.9269999999999</c:v>
                </c:pt>
                <c:pt idx="1892">
                  <c:v>2009.9449999999999</c:v>
                </c:pt>
                <c:pt idx="1893">
                  <c:v>2009.9459999999999</c:v>
                </c:pt>
                <c:pt idx="1894">
                  <c:v>2009.95</c:v>
                </c:pt>
                <c:pt idx="1895">
                  <c:v>2009.952</c:v>
                </c:pt>
                <c:pt idx="1896">
                  <c:v>2009.9580000000001</c:v>
                </c:pt>
                <c:pt idx="1897">
                  <c:v>2009.9690000000001</c:v>
                </c:pt>
                <c:pt idx="1898">
                  <c:v>2009.971</c:v>
                </c:pt>
                <c:pt idx="1899">
                  <c:v>2009.9760000000001</c:v>
                </c:pt>
                <c:pt idx="1900">
                  <c:v>2009.9829999999999</c:v>
                </c:pt>
                <c:pt idx="1901">
                  <c:v>2009.9860000000001</c:v>
                </c:pt>
                <c:pt idx="1902">
                  <c:v>2009.9870000000001</c:v>
                </c:pt>
                <c:pt idx="1903">
                  <c:v>2009.99</c:v>
                </c:pt>
                <c:pt idx="1904">
                  <c:v>2009.9929999999999</c:v>
                </c:pt>
                <c:pt idx="1905">
                  <c:v>2009.9949999999999</c:v>
                </c:pt>
                <c:pt idx="1906">
                  <c:v>2009.998</c:v>
                </c:pt>
                <c:pt idx="1907">
                  <c:v>2010.001</c:v>
                </c:pt>
                <c:pt idx="1908">
                  <c:v>2010.0409999999999</c:v>
                </c:pt>
                <c:pt idx="1909">
                  <c:v>2010.046</c:v>
                </c:pt>
                <c:pt idx="1910">
                  <c:v>2010.0509999999999</c:v>
                </c:pt>
                <c:pt idx="1911">
                  <c:v>2010.0540000000001</c:v>
                </c:pt>
                <c:pt idx="1912">
                  <c:v>2010.058</c:v>
                </c:pt>
                <c:pt idx="1913">
                  <c:v>2010.06</c:v>
                </c:pt>
                <c:pt idx="1914">
                  <c:v>2010.0609999999999</c:v>
                </c:pt>
                <c:pt idx="1915">
                  <c:v>2010.0650000000001</c:v>
                </c:pt>
                <c:pt idx="1916">
                  <c:v>2010.068</c:v>
                </c:pt>
                <c:pt idx="1917">
                  <c:v>2010.07</c:v>
                </c:pt>
                <c:pt idx="1918">
                  <c:v>2010.0719999999999</c:v>
                </c:pt>
                <c:pt idx="1919">
                  <c:v>2010.08</c:v>
                </c:pt>
                <c:pt idx="1920">
                  <c:v>2010.085</c:v>
                </c:pt>
                <c:pt idx="1921">
                  <c:v>2010.086</c:v>
                </c:pt>
                <c:pt idx="1922">
                  <c:v>2010.09</c:v>
                </c:pt>
                <c:pt idx="1923">
                  <c:v>2010.0930000000001</c:v>
                </c:pt>
                <c:pt idx="1924">
                  <c:v>2010.095</c:v>
                </c:pt>
                <c:pt idx="1925">
                  <c:v>2010.098</c:v>
                </c:pt>
                <c:pt idx="1926">
                  <c:v>2010.1</c:v>
                </c:pt>
                <c:pt idx="1927">
                  <c:v>2010.1020000000001</c:v>
                </c:pt>
                <c:pt idx="1928">
                  <c:v>2010.106</c:v>
                </c:pt>
                <c:pt idx="1929">
                  <c:v>2010.1089999999999</c:v>
                </c:pt>
                <c:pt idx="1930">
                  <c:v>2010.1110000000001</c:v>
                </c:pt>
                <c:pt idx="1931">
                  <c:v>2010.115</c:v>
                </c:pt>
                <c:pt idx="1932">
                  <c:v>2010.12</c:v>
                </c:pt>
                <c:pt idx="1933">
                  <c:v>2010.1220000000001</c:v>
                </c:pt>
                <c:pt idx="1934">
                  <c:v>2010.124</c:v>
                </c:pt>
                <c:pt idx="1935">
                  <c:v>2010.1310000000001</c:v>
                </c:pt>
                <c:pt idx="1936">
                  <c:v>2010.134</c:v>
                </c:pt>
                <c:pt idx="1937">
                  <c:v>2010.136</c:v>
                </c:pt>
                <c:pt idx="1938">
                  <c:v>2010.1389999999999</c:v>
                </c:pt>
                <c:pt idx="1939">
                  <c:v>2010.1420000000001</c:v>
                </c:pt>
                <c:pt idx="1940">
                  <c:v>2010.143</c:v>
                </c:pt>
                <c:pt idx="1941">
                  <c:v>2010.146</c:v>
                </c:pt>
                <c:pt idx="1942">
                  <c:v>2010.1610000000001</c:v>
                </c:pt>
                <c:pt idx="1943">
                  <c:v>2010.1659999999999</c:v>
                </c:pt>
                <c:pt idx="1944">
                  <c:v>2010.1690000000001</c:v>
                </c:pt>
                <c:pt idx="1945">
                  <c:v>2010.175</c:v>
                </c:pt>
                <c:pt idx="1946">
                  <c:v>2010.1769999999999</c:v>
                </c:pt>
                <c:pt idx="1947">
                  <c:v>2010.1790000000001</c:v>
                </c:pt>
                <c:pt idx="1948">
                  <c:v>2010.183</c:v>
                </c:pt>
                <c:pt idx="1949">
                  <c:v>2010.184</c:v>
                </c:pt>
                <c:pt idx="1950">
                  <c:v>2010.1969999999999</c:v>
                </c:pt>
                <c:pt idx="1951">
                  <c:v>2010.1990000000001</c:v>
                </c:pt>
                <c:pt idx="1952">
                  <c:v>2010.201</c:v>
                </c:pt>
                <c:pt idx="1953">
                  <c:v>2010.2059999999999</c:v>
                </c:pt>
                <c:pt idx="1954">
                  <c:v>2010.2059999999999</c:v>
                </c:pt>
                <c:pt idx="1955">
                  <c:v>2010.213</c:v>
                </c:pt>
                <c:pt idx="1956">
                  <c:v>2010.2149999999999</c:v>
                </c:pt>
                <c:pt idx="1957">
                  <c:v>2010.2170000000001</c:v>
                </c:pt>
                <c:pt idx="1958">
                  <c:v>2010.22</c:v>
                </c:pt>
                <c:pt idx="1959">
                  <c:v>2010.223</c:v>
                </c:pt>
                <c:pt idx="1960">
                  <c:v>2010.2729999999999</c:v>
                </c:pt>
                <c:pt idx="1961">
                  <c:v>2010.2760000000001</c:v>
                </c:pt>
                <c:pt idx="1962">
                  <c:v>2010.278</c:v>
                </c:pt>
                <c:pt idx="1963">
                  <c:v>2010.28</c:v>
                </c:pt>
                <c:pt idx="1964">
                  <c:v>2010.2840000000001</c:v>
                </c:pt>
                <c:pt idx="1965">
                  <c:v>2010.29</c:v>
                </c:pt>
                <c:pt idx="1966">
                  <c:v>2010.2919999999999</c:v>
                </c:pt>
                <c:pt idx="1967">
                  <c:v>2010.2940000000001</c:v>
                </c:pt>
                <c:pt idx="1968">
                  <c:v>2010.297</c:v>
                </c:pt>
                <c:pt idx="1969">
                  <c:v>2010.299</c:v>
                </c:pt>
                <c:pt idx="1970">
                  <c:v>2010.3019999999999</c:v>
                </c:pt>
                <c:pt idx="1971">
                  <c:v>2010.3109999999999</c:v>
                </c:pt>
                <c:pt idx="1972">
                  <c:v>2010.3130000000001</c:v>
                </c:pt>
                <c:pt idx="1973">
                  <c:v>2010.317</c:v>
                </c:pt>
                <c:pt idx="1974">
                  <c:v>2010.32</c:v>
                </c:pt>
                <c:pt idx="1975">
                  <c:v>2010.3219999999999</c:v>
                </c:pt>
                <c:pt idx="1976">
                  <c:v>2010.325</c:v>
                </c:pt>
                <c:pt idx="1977">
                  <c:v>2010.327</c:v>
                </c:pt>
                <c:pt idx="1978">
                  <c:v>2010.33</c:v>
                </c:pt>
                <c:pt idx="1979">
                  <c:v>2010.3320000000001</c:v>
                </c:pt>
                <c:pt idx="1980">
                  <c:v>2010.335</c:v>
                </c:pt>
                <c:pt idx="1981">
                  <c:v>2010.338</c:v>
                </c:pt>
                <c:pt idx="1982">
                  <c:v>2010.3420000000001</c:v>
                </c:pt>
                <c:pt idx="1983">
                  <c:v>2010.35</c:v>
                </c:pt>
                <c:pt idx="1984">
                  <c:v>2010.3520000000001</c:v>
                </c:pt>
                <c:pt idx="1985">
                  <c:v>2010.355</c:v>
                </c:pt>
                <c:pt idx="1986">
                  <c:v>2010.357</c:v>
                </c:pt>
                <c:pt idx="1987">
                  <c:v>2010.36</c:v>
                </c:pt>
                <c:pt idx="1988">
                  <c:v>2010.366</c:v>
                </c:pt>
                <c:pt idx="1989">
                  <c:v>2010.3689999999999</c:v>
                </c:pt>
                <c:pt idx="1990">
                  <c:v>2010.3720000000001</c:v>
                </c:pt>
                <c:pt idx="1991">
                  <c:v>2010.374</c:v>
                </c:pt>
                <c:pt idx="1992">
                  <c:v>2010.376</c:v>
                </c:pt>
                <c:pt idx="1993">
                  <c:v>2010.3910000000001</c:v>
                </c:pt>
                <c:pt idx="1994">
                  <c:v>2010.394</c:v>
                </c:pt>
                <c:pt idx="1995">
                  <c:v>2010.396</c:v>
                </c:pt>
                <c:pt idx="1996">
                  <c:v>2010.3979999999999</c:v>
                </c:pt>
                <c:pt idx="1997">
                  <c:v>2010.405</c:v>
                </c:pt>
                <c:pt idx="1998">
                  <c:v>2010.4069999999999</c:v>
                </c:pt>
                <c:pt idx="1999">
                  <c:v>2010.4090000000001</c:v>
                </c:pt>
                <c:pt idx="2000">
                  <c:v>2010.413</c:v>
                </c:pt>
                <c:pt idx="2001">
                  <c:v>2010.414</c:v>
                </c:pt>
                <c:pt idx="2002">
                  <c:v>2010.4179999999999</c:v>
                </c:pt>
                <c:pt idx="2003">
                  <c:v>2010.421</c:v>
                </c:pt>
                <c:pt idx="2004">
                  <c:v>2010.4269999999999</c:v>
                </c:pt>
                <c:pt idx="2005">
                  <c:v>2010.4290000000001</c:v>
                </c:pt>
                <c:pt idx="2006">
                  <c:v>2010.431</c:v>
                </c:pt>
                <c:pt idx="2007">
                  <c:v>2010.4359999999999</c:v>
                </c:pt>
                <c:pt idx="2008">
                  <c:v>2010.4359999999999</c:v>
                </c:pt>
                <c:pt idx="2009">
                  <c:v>2010.46</c:v>
                </c:pt>
                <c:pt idx="2010">
                  <c:v>2010.4690000000001</c:v>
                </c:pt>
                <c:pt idx="2011">
                  <c:v>2010.4690000000001</c:v>
                </c:pt>
                <c:pt idx="2012">
                  <c:v>2010.473</c:v>
                </c:pt>
                <c:pt idx="2013">
                  <c:v>2010.4749999999999</c:v>
                </c:pt>
                <c:pt idx="2014">
                  <c:v>2010.479</c:v>
                </c:pt>
                <c:pt idx="2015">
                  <c:v>2010.481</c:v>
                </c:pt>
                <c:pt idx="2016">
                  <c:v>2010.4839999999999</c:v>
                </c:pt>
                <c:pt idx="2017">
                  <c:v>2010.4860000000001</c:v>
                </c:pt>
                <c:pt idx="2018">
                  <c:v>2010.4880000000001</c:v>
                </c:pt>
                <c:pt idx="2019">
                  <c:v>2010.491</c:v>
                </c:pt>
                <c:pt idx="2020">
                  <c:v>2010.4949999999999</c:v>
                </c:pt>
                <c:pt idx="2021">
                  <c:v>2010.5039999999999</c:v>
                </c:pt>
                <c:pt idx="2022">
                  <c:v>2010.5050000000001</c:v>
                </c:pt>
                <c:pt idx="2023">
                  <c:v>2010.508</c:v>
                </c:pt>
                <c:pt idx="2024">
                  <c:v>2010.511</c:v>
                </c:pt>
                <c:pt idx="2025">
                  <c:v>2010.5129999999999</c:v>
                </c:pt>
                <c:pt idx="2026">
                  <c:v>2010.5160000000001</c:v>
                </c:pt>
                <c:pt idx="2027">
                  <c:v>2010.52</c:v>
                </c:pt>
                <c:pt idx="2028">
                  <c:v>2010.521</c:v>
                </c:pt>
                <c:pt idx="2029">
                  <c:v>2010.5239999999999</c:v>
                </c:pt>
                <c:pt idx="2030">
                  <c:v>2010.527</c:v>
                </c:pt>
                <c:pt idx="2031">
                  <c:v>2010.5450000000001</c:v>
                </c:pt>
                <c:pt idx="2032">
                  <c:v>2010.548</c:v>
                </c:pt>
                <c:pt idx="2033">
                  <c:v>2010.55</c:v>
                </c:pt>
                <c:pt idx="2034">
                  <c:v>2010.5530000000001</c:v>
                </c:pt>
                <c:pt idx="2035">
                  <c:v>2010.5609999999999</c:v>
                </c:pt>
                <c:pt idx="2036">
                  <c:v>2010.5630000000001</c:v>
                </c:pt>
                <c:pt idx="2037">
                  <c:v>2010.5650000000001</c:v>
                </c:pt>
                <c:pt idx="2038">
                  <c:v>2010.568</c:v>
                </c:pt>
                <c:pt idx="2039">
                  <c:v>2010.5809999999999</c:v>
                </c:pt>
                <c:pt idx="2040">
                  <c:v>2010.5820000000001</c:v>
                </c:pt>
                <c:pt idx="2041">
                  <c:v>2010.585</c:v>
                </c:pt>
                <c:pt idx="2042">
                  <c:v>2010.59</c:v>
                </c:pt>
                <c:pt idx="2043">
                  <c:v>2010.596</c:v>
                </c:pt>
                <c:pt idx="2044">
                  <c:v>2010.598</c:v>
                </c:pt>
                <c:pt idx="2045">
                  <c:v>2010.6010000000001</c:v>
                </c:pt>
                <c:pt idx="2046">
                  <c:v>2010.605</c:v>
                </c:pt>
                <c:pt idx="2047">
                  <c:v>2010.607</c:v>
                </c:pt>
                <c:pt idx="2048">
                  <c:v>2010.6089999999999</c:v>
                </c:pt>
                <c:pt idx="2049">
                  <c:v>2010.6130000000001</c:v>
                </c:pt>
                <c:pt idx="2050">
                  <c:v>2010.644</c:v>
                </c:pt>
                <c:pt idx="2051">
                  <c:v>2010.6590000000001</c:v>
                </c:pt>
                <c:pt idx="2052">
                  <c:v>2010.6610000000001</c:v>
                </c:pt>
                <c:pt idx="2053">
                  <c:v>2010.665</c:v>
                </c:pt>
                <c:pt idx="2054">
                  <c:v>2010.6669999999999</c:v>
                </c:pt>
                <c:pt idx="2055">
                  <c:v>2010.673</c:v>
                </c:pt>
                <c:pt idx="2056">
                  <c:v>2010.6759999999999</c:v>
                </c:pt>
                <c:pt idx="2057">
                  <c:v>2010.6780000000001</c:v>
                </c:pt>
                <c:pt idx="2058">
                  <c:v>2010.68</c:v>
                </c:pt>
                <c:pt idx="2059">
                  <c:v>2010.684</c:v>
                </c:pt>
                <c:pt idx="2060">
                  <c:v>2010.6869999999999</c:v>
                </c:pt>
                <c:pt idx="2061">
                  <c:v>2010.6949999999999</c:v>
                </c:pt>
                <c:pt idx="2062">
                  <c:v>2010.6980000000001</c:v>
                </c:pt>
                <c:pt idx="2063">
                  <c:v>2010.7070000000001</c:v>
                </c:pt>
                <c:pt idx="2064">
                  <c:v>2010.7139999999999</c:v>
                </c:pt>
                <c:pt idx="2065">
                  <c:v>2010.722</c:v>
                </c:pt>
                <c:pt idx="2066">
                  <c:v>2010.7239999999999</c:v>
                </c:pt>
                <c:pt idx="2067">
                  <c:v>2010.7270000000001</c:v>
                </c:pt>
                <c:pt idx="2068">
                  <c:v>2010.73</c:v>
                </c:pt>
                <c:pt idx="2069">
                  <c:v>2010.7339999999999</c:v>
                </c:pt>
                <c:pt idx="2070">
                  <c:v>2010.742</c:v>
                </c:pt>
                <c:pt idx="2071">
                  <c:v>2010.7470000000001</c:v>
                </c:pt>
                <c:pt idx="2072">
                  <c:v>2010.75</c:v>
                </c:pt>
                <c:pt idx="2073">
                  <c:v>2010.751</c:v>
                </c:pt>
                <c:pt idx="2074">
                  <c:v>2010.7560000000001</c:v>
                </c:pt>
                <c:pt idx="2075">
                  <c:v>2010.758</c:v>
                </c:pt>
                <c:pt idx="2076">
                  <c:v>2010.76</c:v>
                </c:pt>
                <c:pt idx="2077">
                  <c:v>2010.7660000000001</c:v>
                </c:pt>
                <c:pt idx="2078">
                  <c:v>2010.769</c:v>
                </c:pt>
                <c:pt idx="2079">
                  <c:v>2010.7719999999999</c:v>
                </c:pt>
                <c:pt idx="2080">
                  <c:v>2010.7729999999999</c:v>
                </c:pt>
                <c:pt idx="2081">
                  <c:v>2010.7760000000001</c:v>
                </c:pt>
                <c:pt idx="2082">
                  <c:v>2010.78</c:v>
                </c:pt>
                <c:pt idx="2083">
                  <c:v>2010.7819999999999</c:v>
                </c:pt>
                <c:pt idx="2084">
                  <c:v>2010.7840000000001</c:v>
                </c:pt>
                <c:pt idx="2085">
                  <c:v>2010.788</c:v>
                </c:pt>
                <c:pt idx="2086">
                  <c:v>2010.7909999999999</c:v>
                </c:pt>
                <c:pt idx="2087">
                  <c:v>2010.7929999999999</c:v>
                </c:pt>
                <c:pt idx="2088">
                  <c:v>2010.797</c:v>
                </c:pt>
                <c:pt idx="2089">
                  <c:v>2010.798</c:v>
                </c:pt>
                <c:pt idx="2090">
                  <c:v>2010.8030000000001</c:v>
                </c:pt>
                <c:pt idx="2091">
                  <c:v>2010.8050000000001</c:v>
                </c:pt>
                <c:pt idx="2092">
                  <c:v>2010.806</c:v>
                </c:pt>
                <c:pt idx="2093">
                  <c:v>2010.817</c:v>
                </c:pt>
                <c:pt idx="2094">
                  <c:v>2010.817</c:v>
                </c:pt>
                <c:pt idx="2095">
                  <c:v>2010.82</c:v>
                </c:pt>
                <c:pt idx="2096">
                  <c:v>2010.8230000000001</c:v>
                </c:pt>
                <c:pt idx="2097">
                  <c:v>2010.827</c:v>
                </c:pt>
                <c:pt idx="2098">
                  <c:v>2010.828</c:v>
                </c:pt>
                <c:pt idx="2099">
                  <c:v>2010.8309999999999</c:v>
                </c:pt>
                <c:pt idx="2100">
                  <c:v>2010.8869999999999</c:v>
                </c:pt>
                <c:pt idx="2101">
                  <c:v>2010.8889999999999</c:v>
                </c:pt>
                <c:pt idx="2102">
                  <c:v>2010.8910000000001</c:v>
                </c:pt>
                <c:pt idx="2103">
                  <c:v>2010.894</c:v>
                </c:pt>
                <c:pt idx="2104">
                  <c:v>2010.8979999999999</c:v>
                </c:pt>
                <c:pt idx="2105">
                  <c:v>2010.9</c:v>
                </c:pt>
                <c:pt idx="2106">
                  <c:v>2010.904</c:v>
                </c:pt>
                <c:pt idx="2107">
                  <c:v>2010.9059999999999</c:v>
                </c:pt>
                <c:pt idx="2108">
                  <c:v>2010.9079999999999</c:v>
                </c:pt>
                <c:pt idx="2109">
                  <c:v>2010.9110000000001</c:v>
                </c:pt>
                <c:pt idx="2110">
                  <c:v>2010.913</c:v>
                </c:pt>
                <c:pt idx="2111">
                  <c:v>2010.9169999999999</c:v>
                </c:pt>
                <c:pt idx="2112">
                  <c:v>2010.9190000000001</c:v>
                </c:pt>
                <c:pt idx="2113">
                  <c:v>2010.921</c:v>
                </c:pt>
                <c:pt idx="2114">
                  <c:v>2010.924</c:v>
                </c:pt>
                <c:pt idx="2115">
                  <c:v>2010.9449999999999</c:v>
                </c:pt>
                <c:pt idx="2116">
                  <c:v>2010.9459999999999</c:v>
                </c:pt>
                <c:pt idx="2117">
                  <c:v>2010.95</c:v>
                </c:pt>
                <c:pt idx="2118">
                  <c:v>2010.953</c:v>
                </c:pt>
                <c:pt idx="2119">
                  <c:v>2010.954</c:v>
                </c:pt>
                <c:pt idx="2120">
                  <c:v>2010.961</c:v>
                </c:pt>
                <c:pt idx="2121">
                  <c:v>2010.963</c:v>
                </c:pt>
                <c:pt idx="2122">
                  <c:v>2010.9649999999999</c:v>
                </c:pt>
                <c:pt idx="2123">
                  <c:v>2010.9680000000001</c:v>
                </c:pt>
                <c:pt idx="2124">
                  <c:v>2010.972</c:v>
                </c:pt>
                <c:pt idx="2125">
                  <c:v>2010.9839999999999</c:v>
                </c:pt>
                <c:pt idx="2126">
                  <c:v>2010.9849999999999</c:v>
                </c:pt>
                <c:pt idx="2127">
                  <c:v>2010.9870000000001</c:v>
                </c:pt>
                <c:pt idx="2128">
                  <c:v>2010.99</c:v>
                </c:pt>
                <c:pt idx="2129">
                  <c:v>2010.9939999999999</c:v>
                </c:pt>
                <c:pt idx="2130">
                  <c:v>2010.9970000000001</c:v>
                </c:pt>
                <c:pt idx="2131">
                  <c:v>2010.998</c:v>
                </c:pt>
                <c:pt idx="2132">
                  <c:v>2011.0440000000001</c:v>
                </c:pt>
                <c:pt idx="2133">
                  <c:v>2011.0450000000001</c:v>
                </c:pt>
                <c:pt idx="2134">
                  <c:v>2011.047</c:v>
                </c:pt>
                <c:pt idx="2135">
                  <c:v>2011.05</c:v>
                </c:pt>
                <c:pt idx="2136">
                  <c:v>2011.0530000000001</c:v>
                </c:pt>
                <c:pt idx="2137">
                  <c:v>2011.056</c:v>
                </c:pt>
                <c:pt idx="2138">
                  <c:v>2011.058</c:v>
                </c:pt>
                <c:pt idx="2139">
                  <c:v>2011.0609999999999</c:v>
                </c:pt>
                <c:pt idx="2140">
                  <c:v>2011.0640000000001</c:v>
                </c:pt>
                <c:pt idx="2141">
                  <c:v>2011.067</c:v>
                </c:pt>
                <c:pt idx="2142">
                  <c:v>2011.069</c:v>
                </c:pt>
                <c:pt idx="2143">
                  <c:v>2011.079</c:v>
                </c:pt>
                <c:pt idx="2144">
                  <c:v>2011.08</c:v>
                </c:pt>
                <c:pt idx="2145">
                  <c:v>2011.0830000000001</c:v>
                </c:pt>
                <c:pt idx="2146">
                  <c:v>2011.087</c:v>
                </c:pt>
                <c:pt idx="2147">
                  <c:v>2011.0889999999999</c:v>
                </c:pt>
                <c:pt idx="2148">
                  <c:v>2011.1010000000001</c:v>
                </c:pt>
                <c:pt idx="2149">
                  <c:v>2011.1020000000001</c:v>
                </c:pt>
                <c:pt idx="2150">
                  <c:v>2011.105</c:v>
                </c:pt>
                <c:pt idx="2151">
                  <c:v>2011.1089999999999</c:v>
                </c:pt>
                <c:pt idx="2152">
                  <c:v>2011.1110000000001</c:v>
                </c:pt>
                <c:pt idx="2153">
                  <c:v>2011.115</c:v>
                </c:pt>
                <c:pt idx="2154">
                  <c:v>2011.116</c:v>
                </c:pt>
                <c:pt idx="2155">
                  <c:v>2011.12</c:v>
                </c:pt>
                <c:pt idx="2156">
                  <c:v>2011.1210000000001</c:v>
                </c:pt>
                <c:pt idx="2157">
                  <c:v>2011.124</c:v>
                </c:pt>
                <c:pt idx="2158">
                  <c:v>2011.127</c:v>
                </c:pt>
                <c:pt idx="2159">
                  <c:v>2011.135</c:v>
                </c:pt>
                <c:pt idx="2160">
                  <c:v>2011.135</c:v>
                </c:pt>
                <c:pt idx="2161">
                  <c:v>2011.1379999999999</c:v>
                </c:pt>
                <c:pt idx="2162">
                  <c:v>2011.1420000000001</c:v>
                </c:pt>
                <c:pt idx="2163">
                  <c:v>2011.143</c:v>
                </c:pt>
                <c:pt idx="2164">
                  <c:v>2011.146</c:v>
                </c:pt>
                <c:pt idx="2165">
                  <c:v>2011.15</c:v>
                </c:pt>
                <c:pt idx="2166">
                  <c:v>2011.1559999999999</c:v>
                </c:pt>
                <c:pt idx="2167">
                  <c:v>2011.1569999999999</c:v>
                </c:pt>
                <c:pt idx="2168">
                  <c:v>2011.16</c:v>
                </c:pt>
                <c:pt idx="2169">
                  <c:v>2011.163</c:v>
                </c:pt>
                <c:pt idx="2170">
                  <c:v>2011.1659999999999</c:v>
                </c:pt>
                <c:pt idx="2171">
                  <c:v>2011.1780000000001</c:v>
                </c:pt>
                <c:pt idx="2172">
                  <c:v>2011.18</c:v>
                </c:pt>
                <c:pt idx="2173">
                  <c:v>2011.182</c:v>
                </c:pt>
                <c:pt idx="2174">
                  <c:v>2011.184</c:v>
                </c:pt>
                <c:pt idx="2175">
                  <c:v>2011.192</c:v>
                </c:pt>
                <c:pt idx="2176">
                  <c:v>2011.193</c:v>
                </c:pt>
                <c:pt idx="2177">
                  <c:v>2011.1959999999999</c:v>
                </c:pt>
                <c:pt idx="2178">
                  <c:v>2011.1980000000001</c:v>
                </c:pt>
                <c:pt idx="2179">
                  <c:v>2011.202</c:v>
                </c:pt>
                <c:pt idx="2180">
                  <c:v>2011.251</c:v>
                </c:pt>
                <c:pt idx="2181">
                  <c:v>2011.2539999999999</c:v>
                </c:pt>
                <c:pt idx="2182">
                  <c:v>2011.2560000000001</c:v>
                </c:pt>
                <c:pt idx="2183">
                  <c:v>2011.2619999999999</c:v>
                </c:pt>
                <c:pt idx="2184">
                  <c:v>2011.2639999999999</c:v>
                </c:pt>
                <c:pt idx="2185">
                  <c:v>2011.268</c:v>
                </c:pt>
                <c:pt idx="2186">
                  <c:v>2011.27</c:v>
                </c:pt>
                <c:pt idx="2187">
                  <c:v>2011.2719999999999</c:v>
                </c:pt>
                <c:pt idx="2188">
                  <c:v>2011.2760000000001</c:v>
                </c:pt>
                <c:pt idx="2189">
                  <c:v>2011.279</c:v>
                </c:pt>
                <c:pt idx="2190">
                  <c:v>2011.2809999999999</c:v>
                </c:pt>
                <c:pt idx="2191">
                  <c:v>2011.29</c:v>
                </c:pt>
                <c:pt idx="2192">
                  <c:v>2011.2909999999999</c:v>
                </c:pt>
                <c:pt idx="2193">
                  <c:v>2011.2940000000001</c:v>
                </c:pt>
                <c:pt idx="2194">
                  <c:v>2011.297</c:v>
                </c:pt>
                <c:pt idx="2195">
                  <c:v>2011.299</c:v>
                </c:pt>
                <c:pt idx="2196">
                  <c:v>2011.3019999999999</c:v>
                </c:pt>
                <c:pt idx="2197">
                  <c:v>2011.306</c:v>
                </c:pt>
                <c:pt idx="2198">
                  <c:v>2011.308</c:v>
                </c:pt>
                <c:pt idx="2199">
                  <c:v>2011.31</c:v>
                </c:pt>
                <c:pt idx="2200">
                  <c:v>2011.3130000000001</c:v>
                </c:pt>
                <c:pt idx="2201">
                  <c:v>2011.316</c:v>
                </c:pt>
                <c:pt idx="2202">
                  <c:v>2011.319</c:v>
                </c:pt>
                <c:pt idx="2203">
                  <c:v>2011.3209999999999</c:v>
                </c:pt>
                <c:pt idx="2204">
                  <c:v>2011.325</c:v>
                </c:pt>
                <c:pt idx="2205">
                  <c:v>2011.329</c:v>
                </c:pt>
                <c:pt idx="2206">
                  <c:v>2011.33</c:v>
                </c:pt>
                <c:pt idx="2207">
                  <c:v>2011.3320000000001</c:v>
                </c:pt>
                <c:pt idx="2208">
                  <c:v>2011.335</c:v>
                </c:pt>
                <c:pt idx="2209">
                  <c:v>2011.338</c:v>
                </c:pt>
                <c:pt idx="2210">
                  <c:v>2011.3440000000001</c:v>
                </c:pt>
                <c:pt idx="2211">
                  <c:v>2011.348</c:v>
                </c:pt>
                <c:pt idx="2212">
                  <c:v>2011.3489999999999</c:v>
                </c:pt>
                <c:pt idx="2213">
                  <c:v>2011.3520000000001</c:v>
                </c:pt>
                <c:pt idx="2214">
                  <c:v>2011.354</c:v>
                </c:pt>
                <c:pt idx="2215">
                  <c:v>2011.3589999999999</c:v>
                </c:pt>
                <c:pt idx="2216">
                  <c:v>2011.3610000000001</c:v>
                </c:pt>
                <c:pt idx="2217">
                  <c:v>2011.364</c:v>
                </c:pt>
                <c:pt idx="2218">
                  <c:v>2011.367</c:v>
                </c:pt>
                <c:pt idx="2219">
                  <c:v>2011.3679999999999</c:v>
                </c:pt>
                <c:pt idx="2220">
                  <c:v>2011.3710000000001</c:v>
                </c:pt>
                <c:pt idx="2221">
                  <c:v>2011.374</c:v>
                </c:pt>
                <c:pt idx="2222">
                  <c:v>2011.376</c:v>
                </c:pt>
                <c:pt idx="2223">
                  <c:v>2011.3810000000001</c:v>
                </c:pt>
                <c:pt idx="2224">
                  <c:v>2011.3820000000001</c:v>
                </c:pt>
                <c:pt idx="2225">
                  <c:v>2011.384</c:v>
                </c:pt>
                <c:pt idx="2226">
                  <c:v>2011.3869999999999</c:v>
                </c:pt>
                <c:pt idx="2227">
                  <c:v>2011.39</c:v>
                </c:pt>
                <c:pt idx="2228">
                  <c:v>2011.393</c:v>
                </c:pt>
                <c:pt idx="2229">
                  <c:v>2011.395</c:v>
                </c:pt>
                <c:pt idx="2230">
                  <c:v>2011.3979999999999</c:v>
                </c:pt>
                <c:pt idx="2231">
                  <c:v>2011.4059999999999</c:v>
                </c:pt>
                <c:pt idx="2232">
                  <c:v>2011.4069999999999</c:v>
                </c:pt>
                <c:pt idx="2233">
                  <c:v>2011.4090000000001</c:v>
                </c:pt>
                <c:pt idx="2234">
                  <c:v>2011.412</c:v>
                </c:pt>
                <c:pt idx="2235">
                  <c:v>2011.414</c:v>
                </c:pt>
                <c:pt idx="2236">
                  <c:v>2011.4179999999999</c:v>
                </c:pt>
                <c:pt idx="2237">
                  <c:v>2011.42</c:v>
                </c:pt>
                <c:pt idx="2238">
                  <c:v>2011.424</c:v>
                </c:pt>
                <c:pt idx="2239">
                  <c:v>2011.425</c:v>
                </c:pt>
                <c:pt idx="2240">
                  <c:v>2011.4280000000001</c:v>
                </c:pt>
                <c:pt idx="2241">
                  <c:v>2011.431</c:v>
                </c:pt>
                <c:pt idx="2242">
                  <c:v>2011.434</c:v>
                </c:pt>
                <c:pt idx="2243">
                  <c:v>2011.443</c:v>
                </c:pt>
                <c:pt idx="2244">
                  <c:v>2011.4449999999999</c:v>
                </c:pt>
                <c:pt idx="2245">
                  <c:v>2011.4469999999999</c:v>
                </c:pt>
                <c:pt idx="2246">
                  <c:v>2011.45</c:v>
                </c:pt>
                <c:pt idx="2247">
                  <c:v>2011.453</c:v>
                </c:pt>
                <c:pt idx="2248">
                  <c:v>2011.4570000000001</c:v>
                </c:pt>
                <c:pt idx="2249">
                  <c:v>2011.4580000000001</c:v>
                </c:pt>
                <c:pt idx="2250">
                  <c:v>2011.461</c:v>
                </c:pt>
                <c:pt idx="2251">
                  <c:v>2011.4639999999999</c:v>
                </c:pt>
                <c:pt idx="2252">
                  <c:v>2011.4670000000001</c:v>
                </c:pt>
                <c:pt idx="2253">
                  <c:v>2011.4690000000001</c:v>
                </c:pt>
                <c:pt idx="2254">
                  <c:v>2011.472</c:v>
                </c:pt>
                <c:pt idx="2255">
                  <c:v>2011.4749999999999</c:v>
                </c:pt>
                <c:pt idx="2256">
                  <c:v>2011.6410000000001</c:v>
                </c:pt>
                <c:pt idx="2257">
                  <c:v>2011.646</c:v>
                </c:pt>
                <c:pt idx="2258">
                  <c:v>2011.6469999999999</c:v>
                </c:pt>
                <c:pt idx="2259">
                  <c:v>2011.6569999999999</c:v>
                </c:pt>
                <c:pt idx="2260">
                  <c:v>2011.66</c:v>
                </c:pt>
                <c:pt idx="2261">
                  <c:v>2011.6610000000001</c:v>
                </c:pt>
                <c:pt idx="2262">
                  <c:v>2011.6679999999999</c:v>
                </c:pt>
                <c:pt idx="2263">
                  <c:v>2011.67</c:v>
                </c:pt>
                <c:pt idx="2264">
                  <c:v>2011.672</c:v>
                </c:pt>
                <c:pt idx="2265">
                  <c:v>2011.675</c:v>
                </c:pt>
                <c:pt idx="2266">
                  <c:v>2011.6780000000001</c:v>
                </c:pt>
                <c:pt idx="2267">
                  <c:v>2011.68</c:v>
                </c:pt>
                <c:pt idx="2268">
                  <c:v>2011.683</c:v>
                </c:pt>
                <c:pt idx="2269">
                  <c:v>2011.693</c:v>
                </c:pt>
                <c:pt idx="2270">
                  <c:v>2011.694</c:v>
                </c:pt>
                <c:pt idx="2271">
                  <c:v>2011.6969999999999</c:v>
                </c:pt>
                <c:pt idx="2272">
                  <c:v>2011.6990000000001</c:v>
                </c:pt>
                <c:pt idx="2273">
                  <c:v>2011.702</c:v>
                </c:pt>
                <c:pt idx="2274">
                  <c:v>2011.712</c:v>
                </c:pt>
                <c:pt idx="2275">
                  <c:v>2011.713</c:v>
                </c:pt>
                <c:pt idx="2276">
                  <c:v>2011.7159999999999</c:v>
                </c:pt>
                <c:pt idx="2277">
                  <c:v>2011.7190000000001</c:v>
                </c:pt>
                <c:pt idx="2278">
                  <c:v>2011.721</c:v>
                </c:pt>
                <c:pt idx="2279">
                  <c:v>2011.7239999999999</c:v>
                </c:pt>
                <c:pt idx="2280">
                  <c:v>2011.731</c:v>
                </c:pt>
                <c:pt idx="2281">
                  <c:v>2011.732</c:v>
                </c:pt>
                <c:pt idx="2282">
                  <c:v>2011.7349999999999</c:v>
                </c:pt>
                <c:pt idx="2283">
                  <c:v>2011.7380000000001</c:v>
                </c:pt>
                <c:pt idx="2284">
                  <c:v>2011.741</c:v>
                </c:pt>
                <c:pt idx="2285">
                  <c:v>2011.7429999999999</c:v>
                </c:pt>
                <c:pt idx="2286">
                  <c:v>2011.7460000000001</c:v>
                </c:pt>
                <c:pt idx="2287">
                  <c:v>2011.749</c:v>
                </c:pt>
                <c:pt idx="2288">
                  <c:v>2011.751</c:v>
                </c:pt>
                <c:pt idx="2289">
                  <c:v>2011.7539999999999</c:v>
                </c:pt>
                <c:pt idx="2290">
                  <c:v>2011.7570000000001</c:v>
                </c:pt>
                <c:pt idx="2291">
                  <c:v>2011.76</c:v>
                </c:pt>
                <c:pt idx="2292">
                  <c:v>2011.7619999999999</c:v>
                </c:pt>
                <c:pt idx="2293">
                  <c:v>2011.7650000000001</c:v>
                </c:pt>
                <c:pt idx="2294">
                  <c:v>2011.768</c:v>
                </c:pt>
                <c:pt idx="2295">
                  <c:v>2011.771</c:v>
                </c:pt>
                <c:pt idx="2296">
                  <c:v>2011.7750000000001</c:v>
                </c:pt>
                <c:pt idx="2297">
                  <c:v>2011.7760000000001</c:v>
                </c:pt>
                <c:pt idx="2298">
                  <c:v>2011.779</c:v>
                </c:pt>
                <c:pt idx="2299">
                  <c:v>2011.788</c:v>
                </c:pt>
                <c:pt idx="2300">
                  <c:v>2011.79</c:v>
                </c:pt>
                <c:pt idx="2301">
                  <c:v>2011.7929999999999</c:v>
                </c:pt>
                <c:pt idx="2302">
                  <c:v>2011.7950000000001</c:v>
                </c:pt>
                <c:pt idx="2303">
                  <c:v>2011.799</c:v>
                </c:pt>
                <c:pt idx="2304">
                  <c:v>2011.8040000000001</c:v>
                </c:pt>
                <c:pt idx="2305">
                  <c:v>2011.806</c:v>
                </c:pt>
                <c:pt idx="2306">
                  <c:v>2011.809</c:v>
                </c:pt>
                <c:pt idx="2307">
                  <c:v>2011.8119999999999</c:v>
                </c:pt>
                <c:pt idx="2308">
                  <c:v>2011.8150000000001</c:v>
                </c:pt>
                <c:pt idx="2309">
                  <c:v>2011.817</c:v>
                </c:pt>
                <c:pt idx="2310">
                  <c:v>2011.82</c:v>
                </c:pt>
                <c:pt idx="2311">
                  <c:v>2011.8330000000001</c:v>
                </c:pt>
                <c:pt idx="2312">
                  <c:v>2011.8340000000001</c:v>
                </c:pt>
                <c:pt idx="2313">
                  <c:v>2011.836</c:v>
                </c:pt>
                <c:pt idx="2314">
                  <c:v>2011.8389999999999</c:v>
                </c:pt>
                <c:pt idx="2315">
                  <c:v>2011.8430000000001</c:v>
                </c:pt>
                <c:pt idx="2316">
                  <c:v>2011.845</c:v>
                </c:pt>
                <c:pt idx="2317">
                  <c:v>2011.847</c:v>
                </c:pt>
                <c:pt idx="2318">
                  <c:v>2011.8510000000001</c:v>
                </c:pt>
                <c:pt idx="2319">
                  <c:v>2011.8530000000001</c:v>
                </c:pt>
                <c:pt idx="2320">
                  <c:v>2011.8579999999999</c:v>
                </c:pt>
                <c:pt idx="2321">
                  <c:v>2011.8630000000001</c:v>
                </c:pt>
                <c:pt idx="2322">
                  <c:v>2011.866</c:v>
                </c:pt>
                <c:pt idx="2323">
                  <c:v>2011.867</c:v>
                </c:pt>
                <c:pt idx="2324">
                  <c:v>2011.8689999999999</c:v>
                </c:pt>
                <c:pt idx="2325">
                  <c:v>2011.8720000000001</c:v>
                </c:pt>
                <c:pt idx="2326">
                  <c:v>2011.875</c:v>
                </c:pt>
                <c:pt idx="2327">
                  <c:v>2011.8789999999999</c:v>
                </c:pt>
                <c:pt idx="2328">
                  <c:v>2011.88</c:v>
                </c:pt>
                <c:pt idx="2329">
                  <c:v>2011.884</c:v>
                </c:pt>
                <c:pt idx="2330">
                  <c:v>2011.886</c:v>
                </c:pt>
                <c:pt idx="2331">
                  <c:v>2011.8889999999999</c:v>
                </c:pt>
                <c:pt idx="2332">
                  <c:v>2011.893</c:v>
                </c:pt>
                <c:pt idx="2333">
                  <c:v>2011.895</c:v>
                </c:pt>
                <c:pt idx="2334">
                  <c:v>2011.905</c:v>
                </c:pt>
                <c:pt idx="2335">
                  <c:v>2011.9069999999999</c:v>
                </c:pt>
                <c:pt idx="2336">
                  <c:v>2011.9079999999999</c:v>
                </c:pt>
                <c:pt idx="2337">
                  <c:v>2011.9110000000001</c:v>
                </c:pt>
                <c:pt idx="2338">
                  <c:v>2011.914</c:v>
                </c:pt>
                <c:pt idx="2339">
                  <c:v>2011.9169999999999</c:v>
                </c:pt>
                <c:pt idx="2340">
                  <c:v>2011.9190000000001</c:v>
                </c:pt>
                <c:pt idx="2341">
                  <c:v>2011.922</c:v>
                </c:pt>
                <c:pt idx="2342">
                  <c:v>2011.942</c:v>
                </c:pt>
                <c:pt idx="2343">
                  <c:v>2011.944</c:v>
                </c:pt>
                <c:pt idx="2344">
                  <c:v>2011.9459999999999</c:v>
                </c:pt>
                <c:pt idx="2345">
                  <c:v>2011.9490000000001</c:v>
                </c:pt>
                <c:pt idx="2346">
                  <c:v>2011.952</c:v>
                </c:pt>
                <c:pt idx="2347">
                  <c:v>2011.954</c:v>
                </c:pt>
                <c:pt idx="2348">
                  <c:v>2011.9580000000001</c:v>
                </c:pt>
                <c:pt idx="2349">
                  <c:v>2011.96</c:v>
                </c:pt>
                <c:pt idx="2350">
                  <c:v>2011.963</c:v>
                </c:pt>
                <c:pt idx="2351">
                  <c:v>2011.9649999999999</c:v>
                </c:pt>
                <c:pt idx="2352">
                  <c:v>2011.9690000000001</c:v>
                </c:pt>
                <c:pt idx="2353">
                  <c:v>2011.971</c:v>
                </c:pt>
                <c:pt idx="2354">
                  <c:v>2011.981</c:v>
                </c:pt>
                <c:pt idx="2355">
                  <c:v>2011.9829999999999</c:v>
                </c:pt>
                <c:pt idx="2356">
                  <c:v>2011.9839999999999</c:v>
                </c:pt>
                <c:pt idx="2357">
                  <c:v>2011.9870000000001</c:v>
                </c:pt>
                <c:pt idx="2358">
                  <c:v>2011.99</c:v>
                </c:pt>
                <c:pt idx="2359">
                  <c:v>2011.9929999999999</c:v>
                </c:pt>
                <c:pt idx="2360">
                  <c:v>2011.9960000000001</c:v>
                </c:pt>
                <c:pt idx="2361">
                  <c:v>2011.998</c:v>
                </c:pt>
                <c:pt idx="2362">
                  <c:v>2012.153</c:v>
                </c:pt>
                <c:pt idx="2363">
                  <c:v>2012.154</c:v>
                </c:pt>
                <c:pt idx="2364">
                  <c:v>2012.1579999999999</c:v>
                </c:pt>
                <c:pt idx="2365">
                  <c:v>2012.16</c:v>
                </c:pt>
                <c:pt idx="2366">
                  <c:v>2012.163</c:v>
                </c:pt>
                <c:pt idx="2367">
                  <c:v>2012.172</c:v>
                </c:pt>
                <c:pt idx="2368">
                  <c:v>2012.174</c:v>
                </c:pt>
                <c:pt idx="2369">
                  <c:v>2012.1759999999999</c:v>
                </c:pt>
                <c:pt idx="2370">
                  <c:v>2012.1790000000001</c:v>
                </c:pt>
                <c:pt idx="2371">
                  <c:v>2012.182</c:v>
                </c:pt>
                <c:pt idx="2372">
                  <c:v>2012.191</c:v>
                </c:pt>
                <c:pt idx="2373">
                  <c:v>2012.193</c:v>
                </c:pt>
                <c:pt idx="2374">
                  <c:v>2012.1949999999999</c:v>
                </c:pt>
                <c:pt idx="2375">
                  <c:v>2012.1980000000001</c:v>
                </c:pt>
                <c:pt idx="2376">
                  <c:v>2012.201</c:v>
                </c:pt>
                <c:pt idx="2377">
                  <c:v>2012.2080000000001</c:v>
                </c:pt>
                <c:pt idx="2378">
                  <c:v>2012.2090000000001</c:v>
                </c:pt>
                <c:pt idx="2379">
                  <c:v>2012.212</c:v>
                </c:pt>
                <c:pt idx="2380">
                  <c:v>2012.2149999999999</c:v>
                </c:pt>
                <c:pt idx="2381">
                  <c:v>2012.2170000000001</c:v>
                </c:pt>
                <c:pt idx="2382">
                  <c:v>2012.22</c:v>
                </c:pt>
                <c:pt idx="2383">
                  <c:v>2012.268</c:v>
                </c:pt>
                <c:pt idx="2384">
                  <c:v>2012.27</c:v>
                </c:pt>
                <c:pt idx="2385">
                  <c:v>2012.2719999999999</c:v>
                </c:pt>
                <c:pt idx="2386">
                  <c:v>2012.2750000000001</c:v>
                </c:pt>
                <c:pt idx="2387">
                  <c:v>2012.278</c:v>
                </c:pt>
                <c:pt idx="2388">
                  <c:v>2012.28</c:v>
                </c:pt>
                <c:pt idx="2389">
                  <c:v>2012.2840000000001</c:v>
                </c:pt>
                <c:pt idx="2390">
                  <c:v>2012.287</c:v>
                </c:pt>
                <c:pt idx="2391">
                  <c:v>2012.288</c:v>
                </c:pt>
                <c:pt idx="2392">
                  <c:v>2012.2909999999999</c:v>
                </c:pt>
                <c:pt idx="2393">
                  <c:v>2012.2940000000001</c:v>
                </c:pt>
                <c:pt idx="2394">
                  <c:v>2012.297</c:v>
                </c:pt>
                <c:pt idx="2395">
                  <c:v>2012.306</c:v>
                </c:pt>
                <c:pt idx="2396">
                  <c:v>2012.308</c:v>
                </c:pt>
                <c:pt idx="2397">
                  <c:v>2012.31</c:v>
                </c:pt>
                <c:pt idx="2398">
                  <c:v>2012.3130000000001</c:v>
                </c:pt>
                <c:pt idx="2399">
                  <c:v>2012.32</c:v>
                </c:pt>
                <c:pt idx="2400">
                  <c:v>2012.3209999999999</c:v>
                </c:pt>
                <c:pt idx="2401">
                  <c:v>2012.3240000000001</c:v>
                </c:pt>
                <c:pt idx="2402">
                  <c:v>2012.327</c:v>
                </c:pt>
                <c:pt idx="2403">
                  <c:v>2012.3309999999999</c:v>
                </c:pt>
                <c:pt idx="2404">
                  <c:v>2012.3320000000001</c:v>
                </c:pt>
                <c:pt idx="2405">
                  <c:v>2012.335</c:v>
                </c:pt>
                <c:pt idx="2406">
                  <c:v>2012.347</c:v>
                </c:pt>
                <c:pt idx="2407">
                  <c:v>2012.3489999999999</c:v>
                </c:pt>
                <c:pt idx="2408">
                  <c:v>2012.3510000000001</c:v>
                </c:pt>
                <c:pt idx="2409">
                  <c:v>2012.354</c:v>
                </c:pt>
                <c:pt idx="2410">
                  <c:v>2012.3579999999999</c:v>
                </c:pt>
                <c:pt idx="2411">
                  <c:v>2012.3620000000001</c:v>
                </c:pt>
                <c:pt idx="2412">
                  <c:v>2012.3630000000001</c:v>
                </c:pt>
                <c:pt idx="2413">
                  <c:v>2012.365</c:v>
                </c:pt>
                <c:pt idx="2414">
                  <c:v>2012.3689999999999</c:v>
                </c:pt>
                <c:pt idx="2415">
                  <c:v>2012.3710000000001</c:v>
                </c:pt>
                <c:pt idx="2416">
                  <c:v>2012.373</c:v>
                </c:pt>
                <c:pt idx="2417">
                  <c:v>2012.383</c:v>
                </c:pt>
                <c:pt idx="2418">
                  <c:v>2012.384</c:v>
                </c:pt>
                <c:pt idx="2419">
                  <c:v>2012.3869999999999</c:v>
                </c:pt>
                <c:pt idx="2420">
                  <c:v>2012.39</c:v>
                </c:pt>
                <c:pt idx="2421">
                  <c:v>2012.394</c:v>
                </c:pt>
                <c:pt idx="2422">
                  <c:v>2012.395</c:v>
                </c:pt>
                <c:pt idx="2423">
                  <c:v>2012.4010000000001</c:v>
                </c:pt>
                <c:pt idx="2424">
                  <c:v>2012.4010000000001</c:v>
                </c:pt>
                <c:pt idx="2425">
                  <c:v>2012.404</c:v>
                </c:pt>
                <c:pt idx="2426">
                  <c:v>2012.4059999999999</c:v>
                </c:pt>
                <c:pt idx="2427">
                  <c:v>2012.4090000000001</c:v>
                </c:pt>
                <c:pt idx="2428">
                  <c:v>2012.412</c:v>
                </c:pt>
                <c:pt idx="2429">
                  <c:v>2012.414</c:v>
                </c:pt>
                <c:pt idx="2430">
                  <c:v>2012.42</c:v>
                </c:pt>
                <c:pt idx="2431">
                  <c:v>2012.42</c:v>
                </c:pt>
                <c:pt idx="2432">
                  <c:v>2012.423</c:v>
                </c:pt>
                <c:pt idx="2433">
                  <c:v>2012.4259999999999</c:v>
                </c:pt>
                <c:pt idx="2434">
                  <c:v>2012.4290000000001</c:v>
                </c:pt>
                <c:pt idx="2435">
                  <c:v>2012.431</c:v>
                </c:pt>
                <c:pt idx="2436">
                  <c:v>2012.4349999999999</c:v>
                </c:pt>
                <c:pt idx="2437">
                  <c:v>2012.443</c:v>
                </c:pt>
                <c:pt idx="2438">
                  <c:v>2012.4459999999999</c:v>
                </c:pt>
                <c:pt idx="2439">
                  <c:v>2012.4469999999999</c:v>
                </c:pt>
                <c:pt idx="2440">
                  <c:v>2012.45</c:v>
                </c:pt>
                <c:pt idx="2441">
                  <c:v>2012.453</c:v>
                </c:pt>
                <c:pt idx="2442">
                  <c:v>2012.4580000000001</c:v>
                </c:pt>
                <c:pt idx="2443">
                  <c:v>2012.461</c:v>
                </c:pt>
                <c:pt idx="2444">
                  <c:v>2012.4649999999999</c:v>
                </c:pt>
                <c:pt idx="2445">
                  <c:v>2012.4670000000001</c:v>
                </c:pt>
                <c:pt idx="2446">
                  <c:v>2012.4690000000001</c:v>
                </c:pt>
                <c:pt idx="2447">
                  <c:v>2012.4760000000001</c:v>
                </c:pt>
                <c:pt idx="2448">
                  <c:v>2012.4780000000001</c:v>
                </c:pt>
                <c:pt idx="2449">
                  <c:v>2012.48</c:v>
                </c:pt>
                <c:pt idx="2450">
                  <c:v>2012.4829999999999</c:v>
                </c:pt>
                <c:pt idx="2451">
                  <c:v>2012.4860000000001</c:v>
                </c:pt>
                <c:pt idx="2452">
                  <c:v>2012.489</c:v>
                </c:pt>
                <c:pt idx="2453">
                  <c:v>2012.491</c:v>
                </c:pt>
                <c:pt idx="2454">
                  <c:v>2012.4960000000001</c:v>
                </c:pt>
                <c:pt idx="2455">
                  <c:v>2012.5029999999999</c:v>
                </c:pt>
                <c:pt idx="2456">
                  <c:v>2012.5050000000001</c:v>
                </c:pt>
                <c:pt idx="2457">
                  <c:v>2012.508</c:v>
                </c:pt>
                <c:pt idx="2458">
                  <c:v>2012.511</c:v>
                </c:pt>
                <c:pt idx="2459">
                  <c:v>2012.5129999999999</c:v>
                </c:pt>
                <c:pt idx="2460">
                  <c:v>2012.5170000000001</c:v>
                </c:pt>
                <c:pt idx="2461">
                  <c:v>2012.52</c:v>
                </c:pt>
                <c:pt idx="2462">
                  <c:v>2012.521</c:v>
                </c:pt>
                <c:pt idx="2463">
                  <c:v>2012.5239999999999</c:v>
                </c:pt>
                <c:pt idx="2464">
                  <c:v>2012.527</c:v>
                </c:pt>
                <c:pt idx="2465">
                  <c:v>2012.53</c:v>
                </c:pt>
                <c:pt idx="2466">
                  <c:v>2012.5419999999999</c:v>
                </c:pt>
                <c:pt idx="2467">
                  <c:v>2012.5440000000001</c:v>
                </c:pt>
                <c:pt idx="2468">
                  <c:v>2012.546</c:v>
                </c:pt>
                <c:pt idx="2469">
                  <c:v>2012.549</c:v>
                </c:pt>
                <c:pt idx="2470">
                  <c:v>2012.5509999999999</c:v>
                </c:pt>
                <c:pt idx="2471">
                  <c:v>2012.5540000000001</c:v>
                </c:pt>
                <c:pt idx="2472">
                  <c:v>2012.558</c:v>
                </c:pt>
                <c:pt idx="2473">
                  <c:v>2012.56</c:v>
                </c:pt>
                <c:pt idx="2474">
                  <c:v>2012.5630000000001</c:v>
                </c:pt>
                <c:pt idx="2475">
                  <c:v>2012.5740000000001</c:v>
                </c:pt>
                <c:pt idx="2476">
                  <c:v>2012.576</c:v>
                </c:pt>
                <c:pt idx="2477">
                  <c:v>2012.58</c:v>
                </c:pt>
                <c:pt idx="2478">
                  <c:v>2012.5840000000001</c:v>
                </c:pt>
                <c:pt idx="2479">
                  <c:v>2012.585</c:v>
                </c:pt>
                <c:pt idx="2480">
                  <c:v>2012.5889999999999</c:v>
                </c:pt>
                <c:pt idx="2481">
                  <c:v>2012.5909999999999</c:v>
                </c:pt>
                <c:pt idx="2482">
                  <c:v>2012.5930000000001</c:v>
                </c:pt>
                <c:pt idx="2483">
                  <c:v>2012.595</c:v>
                </c:pt>
                <c:pt idx="2484">
                  <c:v>2012.598</c:v>
                </c:pt>
                <c:pt idx="2485">
                  <c:v>2012.6010000000001</c:v>
                </c:pt>
                <c:pt idx="2486">
                  <c:v>2012.604</c:v>
                </c:pt>
                <c:pt idx="2487">
                  <c:v>2012.614</c:v>
                </c:pt>
                <c:pt idx="2488">
                  <c:v>2012.615</c:v>
                </c:pt>
                <c:pt idx="2489">
                  <c:v>2012.617</c:v>
                </c:pt>
                <c:pt idx="2490">
                  <c:v>2012.6210000000001</c:v>
                </c:pt>
                <c:pt idx="2491">
                  <c:v>2012.627</c:v>
                </c:pt>
                <c:pt idx="2492">
                  <c:v>2012.6279999999999</c:v>
                </c:pt>
                <c:pt idx="2493">
                  <c:v>2012.6310000000001</c:v>
                </c:pt>
                <c:pt idx="2494">
                  <c:v>2012.634</c:v>
                </c:pt>
                <c:pt idx="2495">
                  <c:v>2012.636</c:v>
                </c:pt>
                <c:pt idx="2496">
                  <c:v>2012.6389999999999</c:v>
                </c:pt>
                <c:pt idx="2497">
                  <c:v>2012.6420000000001</c:v>
                </c:pt>
                <c:pt idx="2498">
                  <c:v>2012.645</c:v>
                </c:pt>
                <c:pt idx="2499">
                  <c:v>2012.654</c:v>
                </c:pt>
                <c:pt idx="2500">
                  <c:v>2012.6559999999999</c:v>
                </c:pt>
                <c:pt idx="2501">
                  <c:v>2012.674</c:v>
                </c:pt>
                <c:pt idx="2502">
                  <c:v>2012.675</c:v>
                </c:pt>
                <c:pt idx="2503">
                  <c:v>2012.6780000000001</c:v>
                </c:pt>
                <c:pt idx="2504">
                  <c:v>2012.681</c:v>
                </c:pt>
                <c:pt idx="2505">
                  <c:v>2012.6890000000001</c:v>
                </c:pt>
                <c:pt idx="2506">
                  <c:v>2012.693</c:v>
                </c:pt>
                <c:pt idx="2507">
                  <c:v>2012.694</c:v>
                </c:pt>
                <c:pt idx="2508">
                  <c:v>2012.6969999999999</c:v>
                </c:pt>
                <c:pt idx="2509">
                  <c:v>2012.6990000000001</c:v>
                </c:pt>
                <c:pt idx="2510">
                  <c:v>2012.704</c:v>
                </c:pt>
                <c:pt idx="2511">
                  <c:v>2012.7049999999999</c:v>
                </c:pt>
                <c:pt idx="2512">
                  <c:v>2012.7090000000001</c:v>
                </c:pt>
                <c:pt idx="2513">
                  <c:v>2012.71</c:v>
                </c:pt>
                <c:pt idx="2514">
                  <c:v>2012.713</c:v>
                </c:pt>
                <c:pt idx="2515">
                  <c:v>2012.7159999999999</c:v>
                </c:pt>
                <c:pt idx="2516">
                  <c:v>2012.721</c:v>
                </c:pt>
                <c:pt idx="2517">
                  <c:v>2012.7280000000001</c:v>
                </c:pt>
                <c:pt idx="2518">
                  <c:v>2012.73</c:v>
                </c:pt>
                <c:pt idx="2519">
                  <c:v>2012.732</c:v>
                </c:pt>
                <c:pt idx="2520">
                  <c:v>2012.7349999999999</c:v>
                </c:pt>
                <c:pt idx="2521">
                  <c:v>2012.7380000000001</c:v>
                </c:pt>
                <c:pt idx="2522">
                  <c:v>2012.742</c:v>
                </c:pt>
                <c:pt idx="2523">
                  <c:v>2012.7429999999999</c:v>
                </c:pt>
                <c:pt idx="2524">
                  <c:v>2012.7460000000001</c:v>
                </c:pt>
                <c:pt idx="2525">
                  <c:v>2012.749</c:v>
                </c:pt>
                <c:pt idx="2526">
                  <c:v>2012.752</c:v>
                </c:pt>
                <c:pt idx="2527">
                  <c:v>2012.7539999999999</c:v>
                </c:pt>
                <c:pt idx="2528">
                  <c:v>2012.758</c:v>
                </c:pt>
                <c:pt idx="2529">
                  <c:v>2012.769</c:v>
                </c:pt>
                <c:pt idx="2530">
                  <c:v>2012.771</c:v>
                </c:pt>
                <c:pt idx="2531">
                  <c:v>2012.7729999999999</c:v>
                </c:pt>
                <c:pt idx="2532">
                  <c:v>2012.7760000000001</c:v>
                </c:pt>
                <c:pt idx="2533">
                  <c:v>2012.779</c:v>
                </c:pt>
                <c:pt idx="2534">
                  <c:v>2012.7829999999999</c:v>
                </c:pt>
                <c:pt idx="2535">
                  <c:v>2012.7840000000001</c:v>
                </c:pt>
                <c:pt idx="2536">
                  <c:v>2012.787</c:v>
                </c:pt>
                <c:pt idx="2537">
                  <c:v>2012.79</c:v>
                </c:pt>
                <c:pt idx="2538">
                  <c:v>2012.7929999999999</c:v>
                </c:pt>
                <c:pt idx="2539">
                  <c:v>2012.7950000000001</c:v>
                </c:pt>
                <c:pt idx="2540">
                  <c:v>2012.8050000000001</c:v>
                </c:pt>
                <c:pt idx="2541">
                  <c:v>2012.806</c:v>
                </c:pt>
                <c:pt idx="2542">
                  <c:v>2012.809</c:v>
                </c:pt>
                <c:pt idx="2543">
                  <c:v>2012.8119999999999</c:v>
                </c:pt>
                <c:pt idx="2544">
                  <c:v>2012.8150000000001</c:v>
                </c:pt>
                <c:pt idx="2545">
                  <c:v>2012.817</c:v>
                </c:pt>
                <c:pt idx="2546">
                  <c:v>2012.8209999999999</c:v>
                </c:pt>
                <c:pt idx="2547">
                  <c:v>2012.8230000000001</c:v>
                </c:pt>
                <c:pt idx="2548">
                  <c:v>2012.825</c:v>
                </c:pt>
                <c:pt idx="2549">
                  <c:v>2012.828</c:v>
                </c:pt>
                <c:pt idx="2550">
                  <c:v>2012.8309999999999</c:v>
                </c:pt>
                <c:pt idx="2551">
                  <c:v>2012.8340000000001</c:v>
                </c:pt>
                <c:pt idx="2552">
                  <c:v>2012.846</c:v>
                </c:pt>
                <c:pt idx="2553">
                  <c:v>2012.847</c:v>
                </c:pt>
                <c:pt idx="2554">
                  <c:v>2012.85</c:v>
                </c:pt>
                <c:pt idx="2555">
                  <c:v>2012.8530000000001</c:v>
                </c:pt>
                <c:pt idx="2556">
                  <c:v>2012.856</c:v>
                </c:pt>
                <c:pt idx="2557">
                  <c:v>2012.8589999999999</c:v>
                </c:pt>
                <c:pt idx="2558">
                  <c:v>2012.8610000000001</c:v>
                </c:pt>
                <c:pt idx="2559">
                  <c:v>2012.864</c:v>
                </c:pt>
                <c:pt idx="2560">
                  <c:v>2012.867</c:v>
                </c:pt>
                <c:pt idx="2561">
                  <c:v>2012.87</c:v>
                </c:pt>
                <c:pt idx="2562">
                  <c:v>2012.8720000000001</c:v>
                </c:pt>
                <c:pt idx="2563">
                  <c:v>2012.8820000000001</c:v>
                </c:pt>
                <c:pt idx="2564">
                  <c:v>2012.884</c:v>
                </c:pt>
                <c:pt idx="2565">
                  <c:v>2012.886</c:v>
                </c:pt>
                <c:pt idx="2566">
                  <c:v>2012.8889999999999</c:v>
                </c:pt>
                <c:pt idx="2567">
                  <c:v>2012.8910000000001</c:v>
                </c:pt>
                <c:pt idx="2568">
                  <c:v>2012.895</c:v>
                </c:pt>
                <c:pt idx="2569">
                  <c:v>2012.8969999999999</c:v>
                </c:pt>
                <c:pt idx="2570">
                  <c:v>2012.9</c:v>
                </c:pt>
                <c:pt idx="2571">
                  <c:v>2012.903</c:v>
                </c:pt>
                <c:pt idx="2572">
                  <c:v>2012.9059999999999</c:v>
                </c:pt>
                <c:pt idx="2573">
                  <c:v>2012.9079999999999</c:v>
                </c:pt>
                <c:pt idx="2574">
                  <c:v>2012.9110000000001</c:v>
                </c:pt>
                <c:pt idx="2575">
                  <c:v>2012.913</c:v>
                </c:pt>
                <c:pt idx="2576">
                  <c:v>2012.9169999999999</c:v>
                </c:pt>
                <c:pt idx="2577">
                  <c:v>2012.92</c:v>
                </c:pt>
                <c:pt idx="2578">
                  <c:v>2012.934</c:v>
                </c:pt>
                <c:pt idx="2579">
                  <c:v>2012.941</c:v>
                </c:pt>
                <c:pt idx="2580">
                  <c:v>2012.941</c:v>
                </c:pt>
                <c:pt idx="2581">
                  <c:v>2012.943</c:v>
                </c:pt>
                <c:pt idx="2582">
                  <c:v>2012.9459999999999</c:v>
                </c:pt>
                <c:pt idx="2583">
                  <c:v>2012.9490000000001</c:v>
                </c:pt>
                <c:pt idx="2584">
                  <c:v>2012.953</c:v>
                </c:pt>
                <c:pt idx="2585">
                  <c:v>2012.954</c:v>
                </c:pt>
                <c:pt idx="2586">
                  <c:v>2012.9570000000001</c:v>
                </c:pt>
                <c:pt idx="2587">
                  <c:v>2012.96</c:v>
                </c:pt>
                <c:pt idx="2588">
                  <c:v>2012.963</c:v>
                </c:pt>
                <c:pt idx="2589">
                  <c:v>2012.9649999999999</c:v>
                </c:pt>
                <c:pt idx="2590">
                  <c:v>2012.9680000000001</c:v>
                </c:pt>
                <c:pt idx="2591">
                  <c:v>2012.98</c:v>
                </c:pt>
                <c:pt idx="2592">
                  <c:v>2012.982</c:v>
                </c:pt>
                <c:pt idx="2593">
                  <c:v>2012.9839999999999</c:v>
                </c:pt>
                <c:pt idx="2594">
                  <c:v>2012.9870000000001</c:v>
                </c:pt>
                <c:pt idx="2595">
                  <c:v>2012.991</c:v>
                </c:pt>
                <c:pt idx="2596">
                  <c:v>2012.9929999999999</c:v>
                </c:pt>
                <c:pt idx="2597">
                  <c:v>2012.9960000000001</c:v>
                </c:pt>
                <c:pt idx="2598">
                  <c:v>2012.998</c:v>
                </c:pt>
                <c:pt idx="2599">
                  <c:v>2013.001</c:v>
                </c:pt>
                <c:pt idx="2600">
                  <c:v>2013.04</c:v>
                </c:pt>
                <c:pt idx="2601">
                  <c:v>2013.0419999999999</c:v>
                </c:pt>
                <c:pt idx="2602">
                  <c:v>2013.0450000000001</c:v>
                </c:pt>
                <c:pt idx="2603">
                  <c:v>2013.047</c:v>
                </c:pt>
                <c:pt idx="2604">
                  <c:v>2013.0519999999999</c:v>
                </c:pt>
                <c:pt idx="2605">
                  <c:v>2013.0530000000001</c:v>
                </c:pt>
                <c:pt idx="2606">
                  <c:v>2013.056</c:v>
                </c:pt>
                <c:pt idx="2607">
                  <c:v>2013.058</c:v>
                </c:pt>
                <c:pt idx="2608">
                  <c:v>2013.0609999999999</c:v>
                </c:pt>
                <c:pt idx="2609">
                  <c:v>2013.0640000000001</c:v>
                </c:pt>
                <c:pt idx="2610">
                  <c:v>2013.068</c:v>
                </c:pt>
                <c:pt idx="2611">
                  <c:v>2013.069</c:v>
                </c:pt>
                <c:pt idx="2612">
                  <c:v>2013.0719999999999</c:v>
                </c:pt>
                <c:pt idx="2613">
                  <c:v>2013.075</c:v>
                </c:pt>
                <c:pt idx="2614">
                  <c:v>2013.078</c:v>
                </c:pt>
                <c:pt idx="2615">
                  <c:v>2013.08</c:v>
                </c:pt>
                <c:pt idx="2616">
                  <c:v>2013.0830000000001</c:v>
                </c:pt>
                <c:pt idx="2617">
                  <c:v>2013.09</c:v>
                </c:pt>
                <c:pt idx="2618">
                  <c:v>2013.098</c:v>
                </c:pt>
                <c:pt idx="2619">
                  <c:v>2013.1</c:v>
                </c:pt>
                <c:pt idx="2620">
                  <c:v>2013.1030000000001</c:v>
                </c:pt>
                <c:pt idx="2621">
                  <c:v>2013.105</c:v>
                </c:pt>
                <c:pt idx="2622">
                  <c:v>2013.1079999999999</c:v>
                </c:pt>
                <c:pt idx="2623">
                  <c:v>2013.1110000000001</c:v>
                </c:pt>
                <c:pt idx="2624">
                  <c:v>2013.1130000000001</c:v>
                </c:pt>
                <c:pt idx="2625">
                  <c:v>2013.116</c:v>
                </c:pt>
                <c:pt idx="2626">
                  <c:v>2013.1189999999999</c:v>
                </c:pt>
                <c:pt idx="2627">
                  <c:v>2013.1210000000001</c:v>
                </c:pt>
                <c:pt idx="2628">
                  <c:v>2013.191</c:v>
                </c:pt>
                <c:pt idx="2629">
                  <c:v>2013.2629999999999</c:v>
                </c:pt>
                <c:pt idx="2630">
                  <c:v>2013.2639999999999</c:v>
                </c:pt>
                <c:pt idx="2631">
                  <c:v>2013.268</c:v>
                </c:pt>
                <c:pt idx="2632">
                  <c:v>2013.269</c:v>
                </c:pt>
                <c:pt idx="2633">
                  <c:v>2013.2719999999999</c:v>
                </c:pt>
                <c:pt idx="2634">
                  <c:v>2013.2750000000001</c:v>
                </c:pt>
                <c:pt idx="2635">
                  <c:v>2013.278</c:v>
                </c:pt>
                <c:pt idx="2636">
                  <c:v>2013.28</c:v>
                </c:pt>
                <c:pt idx="2637">
                  <c:v>2013.2829999999999</c:v>
                </c:pt>
                <c:pt idx="2638">
                  <c:v>2013.2860000000001</c:v>
                </c:pt>
                <c:pt idx="2639">
                  <c:v>2013.3040000000001</c:v>
                </c:pt>
                <c:pt idx="2640">
                  <c:v>2013.3050000000001</c:v>
                </c:pt>
                <c:pt idx="2641">
                  <c:v>2013.308</c:v>
                </c:pt>
                <c:pt idx="2642">
                  <c:v>2013.3109999999999</c:v>
                </c:pt>
                <c:pt idx="2643">
                  <c:v>2013.3130000000001</c:v>
                </c:pt>
                <c:pt idx="2644">
                  <c:v>2013.316</c:v>
                </c:pt>
                <c:pt idx="2645">
                  <c:v>2013.326</c:v>
                </c:pt>
                <c:pt idx="2646">
                  <c:v>2013.328</c:v>
                </c:pt>
                <c:pt idx="2647">
                  <c:v>2013.33</c:v>
                </c:pt>
                <c:pt idx="2648">
                  <c:v>2013.3320000000001</c:v>
                </c:pt>
                <c:pt idx="2649">
                  <c:v>2013.336</c:v>
                </c:pt>
                <c:pt idx="2650">
                  <c:v>2013.34</c:v>
                </c:pt>
                <c:pt idx="2651">
                  <c:v>2013.3409999999999</c:v>
                </c:pt>
                <c:pt idx="2652">
                  <c:v>2013.3430000000001</c:v>
                </c:pt>
                <c:pt idx="2653">
                  <c:v>2013.346</c:v>
                </c:pt>
                <c:pt idx="2654">
                  <c:v>2013.3489999999999</c:v>
                </c:pt>
                <c:pt idx="2655">
                  <c:v>2013.3520000000001</c:v>
                </c:pt>
                <c:pt idx="2656">
                  <c:v>2013.354</c:v>
                </c:pt>
                <c:pt idx="2657">
                  <c:v>2013.3579999999999</c:v>
                </c:pt>
                <c:pt idx="2658">
                  <c:v>2013.36</c:v>
                </c:pt>
                <c:pt idx="2659">
                  <c:v>2013.3620000000001</c:v>
                </c:pt>
                <c:pt idx="2660">
                  <c:v>2013.365</c:v>
                </c:pt>
                <c:pt idx="2661">
                  <c:v>2013.3679999999999</c:v>
                </c:pt>
                <c:pt idx="2662">
                  <c:v>2013.3720000000001</c:v>
                </c:pt>
                <c:pt idx="2663">
                  <c:v>2013.385</c:v>
                </c:pt>
                <c:pt idx="2664">
                  <c:v>2013.3869999999999</c:v>
                </c:pt>
                <c:pt idx="2665">
                  <c:v>2013.3910000000001</c:v>
                </c:pt>
                <c:pt idx="2666">
                  <c:v>2013.393</c:v>
                </c:pt>
                <c:pt idx="2667">
                  <c:v>2013.3969999999999</c:v>
                </c:pt>
                <c:pt idx="2668">
                  <c:v>2013.3989999999999</c:v>
                </c:pt>
                <c:pt idx="2669">
                  <c:v>2013.4010000000001</c:v>
                </c:pt>
                <c:pt idx="2670">
                  <c:v>2013.405</c:v>
                </c:pt>
                <c:pt idx="2671">
                  <c:v>2013.4059999999999</c:v>
                </c:pt>
                <c:pt idx="2672">
                  <c:v>2013.4570000000001</c:v>
                </c:pt>
                <c:pt idx="2673">
                  <c:v>2013.4580000000001</c:v>
                </c:pt>
                <c:pt idx="2674">
                  <c:v>2013.461</c:v>
                </c:pt>
                <c:pt idx="2675">
                  <c:v>2013.4639999999999</c:v>
                </c:pt>
                <c:pt idx="2676">
                  <c:v>2013.4670000000001</c:v>
                </c:pt>
                <c:pt idx="2677">
                  <c:v>2013.4690000000001</c:v>
                </c:pt>
                <c:pt idx="2678">
                  <c:v>2013.473</c:v>
                </c:pt>
                <c:pt idx="2679">
                  <c:v>2013.4749999999999</c:v>
                </c:pt>
                <c:pt idx="2680">
                  <c:v>2013.4780000000001</c:v>
                </c:pt>
                <c:pt idx="2681">
                  <c:v>2013.48</c:v>
                </c:pt>
                <c:pt idx="2682">
                  <c:v>2013.4829999999999</c:v>
                </c:pt>
                <c:pt idx="2683">
                  <c:v>2013.4860000000001</c:v>
                </c:pt>
                <c:pt idx="2684">
                  <c:v>2013.4880000000001</c:v>
                </c:pt>
                <c:pt idx="2685">
                  <c:v>2013.498</c:v>
                </c:pt>
                <c:pt idx="2686">
                  <c:v>2013.499</c:v>
                </c:pt>
                <c:pt idx="2687">
                  <c:v>2013.502</c:v>
                </c:pt>
                <c:pt idx="2688">
                  <c:v>2013.5050000000001</c:v>
                </c:pt>
                <c:pt idx="2689">
                  <c:v>2013.508</c:v>
                </c:pt>
                <c:pt idx="2690">
                  <c:v>2013.5119999999999</c:v>
                </c:pt>
                <c:pt idx="2691">
                  <c:v>2013.5139999999999</c:v>
                </c:pt>
                <c:pt idx="2692">
                  <c:v>2013.5160000000001</c:v>
                </c:pt>
                <c:pt idx="2693">
                  <c:v>2013.519</c:v>
                </c:pt>
                <c:pt idx="2694">
                  <c:v>2013.521</c:v>
                </c:pt>
                <c:pt idx="2695">
                  <c:v>2013.5239999999999</c:v>
                </c:pt>
                <c:pt idx="2696">
                  <c:v>2013.528</c:v>
                </c:pt>
                <c:pt idx="2697">
                  <c:v>2013.53</c:v>
                </c:pt>
                <c:pt idx="2698">
                  <c:v>2013.5329999999999</c:v>
                </c:pt>
                <c:pt idx="2699">
                  <c:v>2013.5440000000001</c:v>
                </c:pt>
                <c:pt idx="2700">
                  <c:v>2013.55</c:v>
                </c:pt>
                <c:pt idx="2701">
                  <c:v>2013.5509999999999</c:v>
                </c:pt>
                <c:pt idx="2702">
                  <c:v>2013.5550000000001</c:v>
                </c:pt>
                <c:pt idx="2703">
                  <c:v>2013.557</c:v>
                </c:pt>
                <c:pt idx="2704">
                  <c:v>2013.5609999999999</c:v>
                </c:pt>
                <c:pt idx="2705">
                  <c:v>2013.5640000000001</c:v>
                </c:pt>
                <c:pt idx="2706">
                  <c:v>2013.5719999999999</c:v>
                </c:pt>
                <c:pt idx="2707">
                  <c:v>2013.5740000000001</c:v>
                </c:pt>
                <c:pt idx="2708">
                  <c:v>2013.577</c:v>
                </c:pt>
                <c:pt idx="2709">
                  <c:v>2013.58</c:v>
                </c:pt>
                <c:pt idx="2710">
                  <c:v>2013.5820000000001</c:v>
                </c:pt>
                <c:pt idx="2711">
                  <c:v>2013.5840000000001</c:v>
                </c:pt>
                <c:pt idx="2712">
                  <c:v>2013.588</c:v>
                </c:pt>
                <c:pt idx="2713">
                  <c:v>2013.59</c:v>
                </c:pt>
                <c:pt idx="2714">
                  <c:v>2013.5940000000001</c:v>
                </c:pt>
                <c:pt idx="2715">
                  <c:v>2013.595</c:v>
                </c:pt>
                <c:pt idx="2716">
                  <c:v>2013.5989999999999</c:v>
                </c:pt>
                <c:pt idx="2717">
                  <c:v>2013.6010000000001</c:v>
                </c:pt>
                <c:pt idx="2718">
                  <c:v>2013.61</c:v>
                </c:pt>
                <c:pt idx="2719">
                  <c:v>2013.6130000000001</c:v>
                </c:pt>
                <c:pt idx="2720">
                  <c:v>2013.616</c:v>
                </c:pt>
                <c:pt idx="2721">
                  <c:v>2013.617</c:v>
                </c:pt>
                <c:pt idx="2722">
                  <c:v>2013.624</c:v>
                </c:pt>
                <c:pt idx="2723">
                  <c:v>2013.626</c:v>
                </c:pt>
                <c:pt idx="2724">
                  <c:v>2013.6279999999999</c:v>
                </c:pt>
                <c:pt idx="2725">
                  <c:v>2013.6310000000001</c:v>
                </c:pt>
                <c:pt idx="2726">
                  <c:v>2013.634</c:v>
                </c:pt>
                <c:pt idx="2727">
                  <c:v>2013.636</c:v>
                </c:pt>
                <c:pt idx="2728">
                  <c:v>2013.6389999999999</c:v>
                </c:pt>
                <c:pt idx="2729">
                  <c:v>2013.6479999999999</c:v>
                </c:pt>
                <c:pt idx="2730">
                  <c:v>2013.65</c:v>
                </c:pt>
                <c:pt idx="2731">
                  <c:v>2013.653</c:v>
                </c:pt>
                <c:pt idx="2732">
                  <c:v>2013.6559999999999</c:v>
                </c:pt>
                <c:pt idx="2733">
                  <c:v>2013.6590000000001</c:v>
                </c:pt>
                <c:pt idx="2734">
                  <c:v>2013.663</c:v>
                </c:pt>
                <c:pt idx="2735">
                  <c:v>2013.664</c:v>
                </c:pt>
                <c:pt idx="2736">
                  <c:v>2013.6669999999999</c:v>
                </c:pt>
                <c:pt idx="2737">
                  <c:v>2013.6690000000001</c:v>
                </c:pt>
                <c:pt idx="2738">
                  <c:v>2013.672</c:v>
                </c:pt>
                <c:pt idx="2739">
                  <c:v>2013.675</c:v>
                </c:pt>
                <c:pt idx="2740">
                  <c:v>2013.6780000000001</c:v>
                </c:pt>
                <c:pt idx="2741">
                  <c:v>2013.68</c:v>
                </c:pt>
                <c:pt idx="2742">
                  <c:v>2013.6849999999999</c:v>
                </c:pt>
                <c:pt idx="2743">
                  <c:v>2013.6869999999999</c:v>
                </c:pt>
                <c:pt idx="2744">
                  <c:v>2013.69</c:v>
                </c:pt>
                <c:pt idx="2745">
                  <c:v>2013.692</c:v>
                </c:pt>
                <c:pt idx="2746">
                  <c:v>2013.6959999999999</c:v>
                </c:pt>
                <c:pt idx="2747">
                  <c:v>2013.6969999999999</c:v>
                </c:pt>
                <c:pt idx="2748">
                  <c:v>2013.7249999999999</c:v>
                </c:pt>
                <c:pt idx="2749">
                  <c:v>2013.7270000000001</c:v>
                </c:pt>
                <c:pt idx="2750">
                  <c:v>2013.73</c:v>
                </c:pt>
                <c:pt idx="2751">
                  <c:v>2013.732</c:v>
                </c:pt>
                <c:pt idx="2752">
                  <c:v>2013.7349999999999</c:v>
                </c:pt>
                <c:pt idx="2753">
                  <c:v>2013.742</c:v>
                </c:pt>
                <c:pt idx="2754">
                  <c:v>2013.7429999999999</c:v>
                </c:pt>
                <c:pt idx="2755">
                  <c:v>2013.7460000000001</c:v>
                </c:pt>
                <c:pt idx="2756">
                  <c:v>2013.75</c:v>
                </c:pt>
                <c:pt idx="2757">
                  <c:v>2013.751</c:v>
                </c:pt>
                <c:pt idx="2758">
                  <c:v>2013.7539999999999</c:v>
                </c:pt>
                <c:pt idx="2759">
                  <c:v>2013.7570000000001</c:v>
                </c:pt>
                <c:pt idx="2760">
                  <c:v>2013.761</c:v>
                </c:pt>
                <c:pt idx="2761">
                  <c:v>2013.7619999999999</c:v>
                </c:pt>
                <c:pt idx="2762">
                  <c:v>2013.7650000000001</c:v>
                </c:pt>
                <c:pt idx="2763">
                  <c:v>2013.768</c:v>
                </c:pt>
                <c:pt idx="2764">
                  <c:v>2013.7719999999999</c:v>
                </c:pt>
                <c:pt idx="2765">
                  <c:v>2013.7739999999999</c:v>
                </c:pt>
                <c:pt idx="2766">
                  <c:v>2013.777</c:v>
                </c:pt>
                <c:pt idx="2767">
                  <c:v>2013.7860000000001</c:v>
                </c:pt>
                <c:pt idx="2768">
                  <c:v>2013.788</c:v>
                </c:pt>
                <c:pt idx="2769">
                  <c:v>2013.7909999999999</c:v>
                </c:pt>
                <c:pt idx="2770">
                  <c:v>2013.7940000000001</c:v>
                </c:pt>
                <c:pt idx="2771">
                  <c:v>2013.8030000000001</c:v>
                </c:pt>
                <c:pt idx="2772">
                  <c:v>2013.8050000000001</c:v>
                </c:pt>
                <c:pt idx="2773">
                  <c:v>2013.81</c:v>
                </c:pt>
                <c:pt idx="2774">
                  <c:v>2013.818</c:v>
                </c:pt>
                <c:pt idx="2775">
                  <c:v>2013.8209999999999</c:v>
                </c:pt>
                <c:pt idx="2776">
                  <c:v>2013.8240000000001</c:v>
                </c:pt>
                <c:pt idx="2777">
                  <c:v>2013.825</c:v>
                </c:pt>
                <c:pt idx="2778">
                  <c:v>2013.828</c:v>
                </c:pt>
                <c:pt idx="2779">
                  <c:v>2013.8309999999999</c:v>
                </c:pt>
                <c:pt idx="2780">
                  <c:v>2013.8430000000001</c:v>
                </c:pt>
                <c:pt idx="2781">
                  <c:v>2013.845</c:v>
                </c:pt>
                <c:pt idx="2782">
                  <c:v>2013.848</c:v>
                </c:pt>
                <c:pt idx="2783">
                  <c:v>2013.857</c:v>
                </c:pt>
                <c:pt idx="2784">
                  <c:v>2013.8579999999999</c:v>
                </c:pt>
                <c:pt idx="2785">
                  <c:v>2013.865</c:v>
                </c:pt>
                <c:pt idx="2786">
                  <c:v>2013.8679999999999</c:v>
                </c:pt>
                <c:pt idx="2787">
                  <c:v>2013.87</c:v>
                </c:pt>
                <c:pt idx="2788">
                  <c:v>2013.8789999999999</c:v>
                </c:pt>
                <c:pt idx="2789">
                  <c:v>2013.8820000000001</c:v>
                </c:pt>
                <c:pt idx="2790">
                  <c:v>2013.884</c:v>
                </c:pt>
                <c:pt idx="2791">
                  <c:v>2013.8869999999999</c:v>
                </c:pt>
                <c:pt idx="2792">
                  <c:v>2013.8889999999999</c:v>
                </c:pt>
                <c:pt idx="2793">
                  <c:v>2013.896</c:v>
                </c:pt>
                <c:pt idx="2794">
                  <c:v>2013.8969999999999</c:v>
                </c:pt>
                <c:pt idx="2795">
                  <c:v>2013.9010000000001</c:v>
                </c:pt>
                <c:pt idx="2796">
                  <c:v>2013.9090000000001</c:v>
                </c:pt>
                <c:pt idx="2797">
                  <c:v>2013.92</c:v>
                </c:pt>
                <c:pt idx="2798">
                  <c:v>2013.925</c:v>
                </c:pt>
                <c:pt idx="2799">
                  <c:v>2013.9280000000001</c:v>
                </c:pt>
                <c:pt idx="2800">
                  <c:v>2013.93</c:v>
                </c:pt>
                <c:pt idx="2801">
                  <c:v>2013.933</c:v>
                </c:pt>
                <c:pt idx="2802">
                  <c:v>2013.9349999999999</c:v>
                </c:pt>
                <c:pt idx="2803">
                  <c:v>2013.961</c:v>
                </c:pt>
                <c:pt idx="2804">
                  <c:v>2013.963</c:v>
                </c:pt>
                <c:pt idx="2805">
                  <c:v>2013.972</c:v>
                </c:pt>
                <c:pt idx="2806">
                  <c:v>2013.9780000000001</c:v>
                </c:pt>
                <c:pt idx="2807">
                  <c:v>2013.979</c:v>
                </c:pt>
                <c:pt idx="2808">
                  <c:v>2013.982</c:v>
                </c:pt>
                <c:pt idx="2809">
                  <c:v>2013.9839999999999</c:v>
                </c:pt>
                <c:pt idx="2810">
                  <c:v>2013.9880000000001</c:v>
                </c:pt>
                <c:pt idx="2811">
                  <c:v>2013.9939999999999</c:v>
                </c:pt>
                <c:pt idx="2812">
                  <c:v>2013.9949999999999</c:v>
                </c:pt>
                <c:pt idx="2813">
                  <c:v>2013.999</c:v>
                </c:pt>
                <c:pt idx="2814">
                  <c:v>2014.001</c:v>
                </c:pt>
                <c:pt idx="2815">
                  <c:v>2014.0039999999999</c:v>
                </c:pt>
                <c:pt idx="2816">
                  <c:v>2014.049</c:v>
                </c:pt>
                <c:pt idx="2817">
                  <c:v>2014.0540000000001</c:v>
                </c:pt>
                <c:pt idx="2818">
                  <c:v>2014.057</c:v>
                </c:pt>
                <c:pt idx="2819">
                  <c:v>2014.0630000000001</c:v>
                </c:pt>
                <c:pt idx="2820">
                  <c:v>2014.0640000000001</c:v>
                </c:pt>
                <c:pt idx="2821">
                  <c:v>2014.0709999999999</c:v>
                </c:pt>
                <c:pt idx="2822">
                  <c:v>2014.0719999999999</c:v>
                </c:pt>
                <c:pt idx="2823">
                  <c:v>2014.077</c:v>
                </c:pt>
                <c:pt idx="2824">
                  <c:v>2014.078</c:v>
                </c:pt>
                <c:pt idx="2825">
                  <c:v>2014.0809999999999</c:v>
                </c:pt>
                <c:pt idx="2826">
                  <c:v>2014.096</c:v>
                </c:pt>
                <c:pt idx="2827">
                  <c:v>2014.098</c:v>
                </c:pt>
                <c:pt idx="2828">
                  <c:v>2014.1</c:v>
                </c:pt>
                <c:pt idx="2829">
                  <c:v>2014.1020000000001</c:v>
                </c:pt>
                <c:pt idx="2830">
                  <c:v>2014.1089999999999</c:v>
                </c:pt>
                <c:pt idx="2831">
                  <c:v>2014.1110000000001</c:v>
                </c:pt>
                <c:pt idx="2832">
                  <c:v>2014.1130000000001</c:v>
                </c:pt>
                <c:pt idx="2833">
                  <c:v>2014.116</c:v>
                </c:pt>
                <c:pt idx="2834">
                  <c:v>2014.1189999999999</c:v>
                </c:pt>
                <c:pt idx="2835">
                  <c:v>2014.1289999999999</c:v>
                </c:pt>
                <c:pt idx="2836">
                  <c:v>2014.1310000000001</c:v>
                </c:pt>
                <c:pt idx="2837">
                  <c:v>2014.133</c:v>
                </c:pt>
                <c:pt idx="2838">
                  <c:v>2014.136</c:v>
                </c:pt>
                <c:pt idx="2839">
                  <c:v>2014.1389999999999</c:v>
                </c:pt>
                <c:pt idx="2840">
                  <c:v>2014.145</c:v>
                </c:pt>
                <c:pt idx="2841">
                  <c:v>2014.1479999999999</c:v>
                </c:pt>
                <c:pt idx="2842">
                  <c:v>2014.15</c:v>
                </c:pt>
                <c:pt idx="2843">
                  <c:v>2014.152</c:v>
                </c:pt>
                <c:pt idx="2844">
                  <c:v>2014.1559999999999</c:v>
                </c:pt>
                <c:pt idx="2845">
                  <c:v>2014.1569999999999</c:v>
                </c:pt>
                <c:pt idx="2846">
                  <c:v>2014.172</c:v>
                </c:pt>
                <c:pt idx="2847">
                  <c:v>2014.1780000000001</c:v>
                </c:pt>
                <c:pt idx="2848">
                  <c:v>2014.1790000000001</c:v>
                </c:pt>
                <c:pt idx="2849">
                  <c:v>2014.184</c:v>
                </c:pt>
                <c:pt idx="2850">
                  <c:v>2014.1849999999999</c:v>
                </c:pt>
                <c:pt idx="2851">
                  <c:v>2014.1869999999999</c:v>
                </c:pt>
                <c:pt idx="2852">
                  <c:v>2014.191</c:v>
                </c:pt>
                <c:pt idx="2853">
                  <c:v>2014.193</c:v>
                </c:pt>
                <c:pt idx="2854">
                  <c:v>2014.1949999999999</c:v>
                </c:pt>
                <c:pt idx="2855">
                  <c:v>2014.2</c:v>
                </c:pt>
                <c:pt idx="2856">
                  <c:v>2014.222</c:v>
                </c:pt>
                <c:pt idx="2857">
                  <c:v>2014.241</c:v>
                </c:pt>
                <c:pt idx="2858">
                  <c:v>2014.2439999999999</c:v>
                </c:pt>
                <c:pt idx="2859">
                  <c:v>2014.2460000000001</c:v>
                </c:pt>
                <c:pt idx="2860">
                  <c:v>2014.2470000000001</c:v>
                </c:pt>
                <c:pt idx="2861">
                  <c:v>2014.25</c:v>
                </c:pt>
                <c:pt idx="2862">
                  <c:v>2014.2529999999999</c:v>
                </c:pt>
                <c:pt idx="2863">
                  <c:v>2014.2560000000001</c:v>
                </c:pt>
                <c:pt idx="2864">
                  <c:v>2014.26</c:v>
                </c:pt>
                <c:pt idx="2865">
                  <c:v>2014.261</c:v>
                </c:pt>
                <c:pt idx="2866">
                  <c:v>2014.2639999999999</c:v>
                </c:pt>
                <c:pt idx="2867">
                  <c:v>2014.268</c:v>
                </c:pt>
                <c:pt idx="2868">
                  <c:v>2014.269</c:v>
                </c:pt>
                <c:pt idx="2869">
                  <c:v>2014.2819999999999</c:v>
                </c:pt>
                <c:pt idx="2870">
                  <c:v>2014.2840000000001</c:v>
                </c:pt>
                <c:pt idx="2871">
                  <c:v>2014.2860000000001</c:v>
                </c:pt>
                <c:pt idx="2872">
                  <c:v>2014.29</c:v>
                </c:pt>
                <c:pt idx="2873">
                  <c:v>2014.2909999999999</c:v>
                </c:pt>
                <c:pt idx="2874">
                  <c:v>2014.2940000000001</c:v>
                </c:pt>
                <c:pt idx="2875">
                  <c:v>2014.298</c:v>
                </c:pt>
                <c:pt idx="2876">
                  <c:v>2014.3009999999999</c:v>
                </c:pt>
                <c:pt idx="2877">
                  <c:v>2014.3019999999999</c:v>
                </c:pt>
                <c:pt idx="2878">
                  <c:v>2014.3050000000001</c:v>
                </c:pt>
                <c:pt idx="2879">
                  <c:v>2014.308</c:v>
                </c:pt>
                <c:pt idx="2880">
                  <c:v>2014.3119999999999</c:v>
                </c:pt>
                <c:pt idx="2881">
                  <c:v>2014.3209999999999</c:v>
                </c:pt>
                <c:pt idx="2882">
                  <c:v>2014.3209999999999</c:v>
                </c:pt>
                <c:pt idx="2883">
                  <c:v>2014.3240000000001</c:v>
                </c:pt>
                <c:pt idx="2884">
                  <c:v>2014.327</c:v>
                </c:pt>
                <c:pt idx="2885">
                  <c:v>2014.33</c:v>
                </c:pt>
                <c:pt idx="2886">
                  <c:v>2014.3530000000001</c:v>
                </c:pt>
                <c:pt idx="2887">
                  <c:v>2014.355</c:v>
                </c:pt>
                <c:pt idx="2888">
                  <c:v>2014.357</c:v>
                </c:pt>
                <c:pt idx="2889">
                  <c:v>2014.36</c:v>
                </c:pt>
                <c:pt idx="2890">
                  <c:v>2014.3620000000001</c:v>
                </c:pt>
                <c:pt idx="2891">
                  <c:v>2014.365</c:v>
                </c:pt>
                <c:pt idx="2892">
                  <c:v>2014.3679999999999</c:v>
                </c:pt>
                <c:pt idx="2893">
                  <c:v>2014.556</c:v>
                </c:pt>
                <c:pt idx="2894">
                  <c:v>2014.557</c:v>
                </c:pt>
                <c:pt idx="2895">
                  <c:v>2014.5609999999999</c:v>
                </c:pt>
                <c:pt idx="2896">
                  <c:v>2014.5619999999999</c:v>
                </c:pt>
                <c:pt idx="2897">
                  <c:v>2014.569</c:v>
                </c:pt>
                <c:pt idx="2898">
                  <c:v>2014.58</c:v>
                </c:pt>
                <c:pt idx="2899">
                  <c:v>2014.587</c:v>
                </c:pt>
                <c:pt idx="2900">
                  <c:v>2014.588</c:v>
                </c:pt>
                <c:pt idx="2901">
                  <c:v>2014.5909999999999</c:v>
                </c:pt>
                <c:pt idx="2902">
                  <c:v>2014.5930000000001</c:v>
                </c:pt>
                <c:pt idx="2903">
                  <c:v>2014.595</c:v>
                </c:pt>
                <c:pt idx="2904">
                  <c:v>2014.598</c:v>
                </c:pt>
                <c:pt idx="2905">
                  <c:v>2014.6020000000001</c:v>
                </c:pt>
                <c:pt idx="2906">
                  <c:v>2014.604</c:v>
                </c:pt>
                <c:pt idx="2907">
                  <c:v>2014.607</c:v>
                </c:pt>
                <c:pt idx="2908">
                  <c:v>2014.6089999999999</c:v>
                </c:pt>
                <c:pt idx="2909">
                  <c:v>2014.6120000000001</c:v>
                </c:pt>
                <c:pt idx="2910">
                  <c:v>2014.615</c:v>
                </c:pt>
                <c:pt idx="2911">
                  <c:v>2014.6179999999999</c:v>
                </c:pt>
                <c:pt idx="2912">
                  <c:v>2014.6410000000001</c:v>
                </c:pt>
                <c:pt idx="2913">
                  <c:v>2014.646</c:v>
                </c:pt>
                <c:pt idx="2914">
                  <c:v>2014.66</c:v>
                </c:pt>
                <c:pt idx="2915">
                  <c:v>2014.665</c:v>
                </c:pt>
                <c:pt idx="2916">
                  <c:v>2014.6669999999999</c:v>
                </c:pt>
                <c:pt idx="2917">
                  <c:v>2014.6690000000001</c:v>
                </c:pt>
                <c:pt idx="2918">
                  <c:v>2014.673</c:v>
                </c:pt>
                <c:pt idx="2919">
                  <c:v>2014.6759999999999</c:v>
                </c:pt>
                <c:pt idx="2920">
                  <c:v>2014.6780000000001</c:v>
                </c:pt>
                <c:pt idx="2921">
                  <c:v>2014.682</c:v>
                </c:pt>
                <c:pt idx="2922">
                  <c:v>2014.683</c:v>
                </c:pt>
                <c:pt idx="2923">
                  <c:v>2014.6869999999999</c:v>
                </c:pt>
                <c:pt idx="2924">
                  <c:v>2014.6890000000001</c:v>
                </c:pt>
                <c:pt idx="2925">
                  <c:v>2014.692</c:v>
                </c:pt>
                <c:pt idx="2926">
                  <c:v>2014.694</c:v>
                </c:pt>
                <c:pt idx="2927">
                  <c:v>2014.71</c:v>
                </c:pt>
                <c:pt idx="2928">
                  <c:v>2014.7139999999999</c:v>
                </c:pt>
                <c:pt idx="2929">
                  <c:v>2014.722</c:v>
                </c:pt>
                <c:pt idx="2930">
                  <c:v>2014.7249999999999</c:v>
                </c:pt>
                <c:pt idx="2931">
                  <c:v>2014.7270000000001</c:v>
                </c:pt>
                <c:pt idx="2932">
                  <c:v>2014.731</c:v>
                </c:pt>
                <c:pt idx="2933">
                  <c:v>2014.732</c:v>
                </c:pt>
                <c:pt idx="2934">
                  <c:v>2014.742</c:v>
                </c:pt>
                <c:pt idx="2935">
                  <c:v>2014.7439999999999</c:v>
                </c:pt>
                <c:pt idx="2936">
                  <c:v>2014.7460000000001</c:v>
                </c:pt>
                <c:pt idx="2937">
                  <c:v>2014.751</c:v>
                </c:pt>
                <c:pt idx="2938">
                  <c:v>2014.752</c:v>
                </c:pt>
                <c:pt idx="2939">
                  <c:v>2014.7539999999999</c:v>
                </c:pt>
                <c:pt idx="2940">
                  <c:v>2014.759</c:v>
                </c:pt>
                <c:pt idx="2941">
                  <c:v>2014.761</c:v>
                </c:pt>
                <c:pt idx="2942">
                  <c:v>2014.7629999999999</c:v>
                </c:pt>
                <c:pt idx="2943">
                  <c:v>2014.7650000000001</c:v>
                </c:pt>
                <c:pt idx="2944">
                  <c:v>2014.769</c:v>
                </c:pt>
                <c:pt idx="2945">
                  <c:v>2014.7719999999999</c:v>
                </c:pt>
                <c:pt idx="2946">
                  <c:v>2014.7850000000001</c:v>
                </c:pt>
                <c:pt idx="2947">
                  <c:v>2014.8019999999999</c:v>
                </c:pt>
                <c:pt idx="2948">
                  <c:v>2014.806</c:v>
                </c:pt>
                <c:pt idx="2949">
                  <c:v>2014.808</c:v>
                </c:pt>
                <c:pt idx="2950">
                  <c:v>2014.81</c:v>
                </c:pt>
                <c:pt idx="2951">
                  <c:v>2014.8119999999999</c:v>
                </c:pt>
                <c:pt idx="2952">
                  <c:v>2014.819</c:v>
                </c:pt>
                <c:pt idx="2953">
                  <c:v>2014.8209999999999</c:v>
                </c:pt>
                <c:pt idx="2954">
                  <c:v>2014.8230000000001</c:v>
                </c:pt>
                <c:pt idx="2955">
                  <c:v>2014.826</c:v>
                </c:pt>
                <c:pt idx="2956">
                  <c:v>2014.829</c:v>
                </c:pt>
                <c:pt idx="2957">
                  <c:v>2014.854</c:v>
                </c:pt>
                <c:pt idx="2958">
                  <c:v>2014.857</c:v>
                </c:pt>
                <c:pt idx="2959">
                  <c:v>2014.8589999999999</c:v>
                </c:pt>
                <c:pt idx="2960">
                  <c:v>2014.8610000000001</c:v>
                </c:pt>
                <c:pt idx="2961">
                  <c:v>2014.866</c:v>
                </c:pt>
                <c:pt idx="2962">
                  <c:v>2014.876</c:v>
                </c:pt>
                <c:pt idx="2963">
                  <c:v>2014.8779999999999</c:v>
                </c:pt>
                <c:pt idx="2964">
                  <c:v>2014.8820000000001</c:v>
                </c:pt>
                <c:pt idx="2965">
                  <c:v>2014.884</c:v>
                </c:pt>
                <c:pt idx="2966">
                  <c:v>2014.886</c:v>
                </c:pt>
                <c:pt idx="2967">
                  <c:v>2014.895</c:v>
                </c:pt>
                <c:pt idx="2968">
                  <c:v>2014.8979999999999</c:v>
                </c:pt>
                <c:pt idx="2969">
                  <c:v>2014.9010000000001</c:v>
                </c:pt>
                <c:pt idx="2970">
                  <c:v>2014.902</c:v>
                </c:pt>
                <c:pt idx="2971">
                  <c:v>2014.9059999999999</c:v>
                </c:pt>
                <c:pt idx="2972">
                  <c:v>2014.9179999999999</c:v>
                </c:pt>
                <c:pt idx="2973">
                  <c:v>2014.9190000000001</c:v>
                </c:pt>
                <c:pt idx="2974">
                  <c:v>2014.922</c:v>
                </c:pt>
                <c:pt idx="2975">
                  <c:v>2014.924</c:v>
                </c:pt>
                <c:pt idx="2976">
                  <c:v>2014.9269999999999</c:v>
                </c:pt>
                <c:pt idx="2977">
                  <c:v>2014.931</c:v>
                </c:pt>
                <c:pt idx="2978">
                  <c:v>2014.9549999999999</c:v>
                </c:pt>
                <c:pt idx="2979">
                  <c:v>2014.9580000000001</c:v>
                </c:pt>
                <c:pt idx="2980">
                  <c:v>2014.961</c:v>
                </c:pt>
                <c:pt idx="2981">
                  <c:v>2014.9639999999999</c:v>
                </c:pt>
                <c:pt idx="2982">
                  <c:v>2014.9649999999999</c:v>
                </c:pt>
                <c:pt idx="2983">
                  <c:v>2014.9690000000001</c:v>
                </c:pt>
                <c:pt idx="2984">
                  <c:v>2014.972</c:v>
                </c:pt>
                <c:pt idx="2985">
                  <c:v>2014.9739999999999</c:v>
                </c:pt>
                <c:pt idx="2986">
                  <c:v>2014.9770000000001</c:v>
                </c:pt>
                <c:pt idx="2987">
                  <c:v>2014.98</c:v>
                </c:pt>
                <c:pt idx="2988">
                  <c:v>2014.982</c:v>
                </c:pt>
                <c:pt idx="2989">
                  <c:v>2014.9839999999999</c:v>
                </c:pt>
                <c:pt idx="2990">
                  <c:v>2014.991</c:v>
                </c:pt>
                <c:pt idx="2991">
                  <c:v>2014.9929999999999</c:v>
                </c:pt>
                <c:pt idx="2992">
                  <c:v>2014.9949999999999</c:v>
                </c:pt>
                <c:pt idx="2993">
                  <c:v>2014.998</c:v>
                </c:pt>
                <c:pt idx="2994">
                  <c:v>2015.001</c:v>
                </c:pt>
                <c:pt idx="2995">
                  <c:v>2015.0039999999999</c:v>
                </c:pt>
                <c:pt idx="2996">
                  <c:v>2015.066</c:v>
                </c:pt>
                <c:pt idx="2997">
                  <c:v>2015.068</c:v>
                </c:pt>
                <c:pt idx="2998">
                  <c:v>2015.069</c:v>
                </c:pt>
                <c:pt idx="2999">
                  <c:v>2015.0730000000001</c:v>
                </c:pt>
                <c:pt idx="3000">
                  <c:v>2015.079</c:v>
                </c:pt>
                <c:pt idx="3001">
                  <c:v>2015.0930000000001</c:v>
                </c:pt>
                <c:pt idx="3002">
                  <c:v>2015.096</c:v>
                </c:pt>
                <c:pt idx="3003">
                  <c:v>2015.098</c:v>
                </c:pt>
                <c:pt idx="3004">
                  <c:v>2015.1</c:v>
                </c:pt>
                <c:pt idx="3005">
                  <c:v>2015.104</c:v>
                </c:pt>
                <c:pt idx="3006">
                  <c:v>2015.105</c:v>
                </c:pt>
                <c:pt idx="3007">
                  <c:v>2015.1079999999999</c:v>
                </c:pt>
                <c:pt idx="3008">
                  <c:v>2015.1110000000001</c:v>
                </c:pt>
                <c:pt idx="3009">
                  <c:v>2015.1130000000001</c:v>
                </c:pt>
                <c:pt idx="3010">
                  <c:v>2015.126</c:v>
                </c:pt>
                <c:pt idx="3011">
                  <c:v>2015.1279999999999</c:v>
                </c:pt>
                <c:pt idx="3012">
                  <c:v>2015.1310000000001</c:v>
                </c:pt>
                <c:pt idx="3013">
                  <c:v>2015.134</c:v>
                </c:pt>
                <c:pt idx="3014">
                  <c:v>2015.136</c:v>
                </c:pt>
                <c:pt idx="3015">
                  <c:v>2015.1379999999999</c:v>
                </c:pt>
                <c:pt idx="3016">
                  <c:v>2015.144</c:v>
                </c:pt>
                <c:pt idx="3017">
                  <c:v>2015.1469999999999</c:v>
                </c:pt>
                <c:pt idx="3018">
                  <c:v>2015.15</c:v>
                </c:pt>
                <c:pt idx="3019">
                  <c:v>2015.152</c:v>
                </c:pt>
                <c:pt idx="3020">
                  <c:v>2015.155</c:v>
                </c:pt>
                <c:pt idx="3021">
                  <c:v>2015.1610000000001</c:v>
                </c:pt>
                <c:pt idx="3022">
                  <c:v>2015.1669999999999</c:v>
                </c:pt>
                <c:pt idx="3023">
                  <c:v>2015.1690000000001</c:v>
                </c:pt>
                <c:pt idx="3024">
                  <c:v>2015.172</c:v>
                </c:pt>
                <c:pt idx="3025">
                  <c:v>2015.1769999999999</c:v>
                </c:pt>
                <c:pt idx="3026">
                  <c:v>2015.181</c:v>
                </c:pt>
                <c:pt idx="3027">
                  <c:v>2015.182</c:v>
                </c:pt>
                <c:pt idx="3028">
                  <c:v>2015.184</c:v>
                </c:pt>
                <c:pt idx="3029">
                  <c:v>2015.191</c:v>
                </c:pt>
                <c:pt idx="3030">
                  <c:v>2015.2049999999999</c:v>
                </c:pt>
                <c:pt idx="3031">
                  <c:v>2015.2139999999999</c:v>
                </c:pt>
                <c:pt idx="3032">
                  <c:v>2015.2139999999999</c:v>
                </c:pt>
                <c:pt idx="3033">
                  <c:v>2015.221</c:v>
                </c:pt>
                <c:pt idx="3034">
                  <c:v>2015.223</c:v>
                </c:pt>
                <c:pt idx="3035">
                  <c:v>2015.2260000000001</c:v>
                </c:pt>
                <c:pt idx="3036">
                  <c:v>2015.2460000000001</c:v>
                </c:pt>
                <c:pt idx="3037">
                  <c:v>2015.248</c:v>
                </c:pt>
                <c:pt idx="3038">
                  <c:v>2015.251</c:v>
                </c:pt>
                <c:pt idx="3039">
                  <c:v>2015.259</c:v>
                </c:pt>
                <c:pt idx="3040">
                  <c:v>2015.2619999999999</c:v>
                </c:pt>
                <c:pt idx="3041">
                  <c:v>2015.2650000000001</c:v>
                </c:pt>
                <c:pt idx="3042">
                  <c:v>2015.268</c:v>
                </c:pt>
                <c:pt idx="3043">
                  <c:v>2015.269</c:v>
                </c:pt>
                <c:pt idx="3044">
                  <c:v>2015.2950000000001</c:v>
                </c:pt>
                <c:pt idx="3045">
                  <c:v>2015.317</c:v>
                </c:pt>
                <c:pt idx="3046">
                  <c:v>2015.32</c:v>
                </c:pt>
                <c:pt idx="3047">
                  <c:v>2015.3209999999999</c:v>
                </c:pt>
                <c:pt idx="3048">
                  <c:v>2015.3240000000001</c:v>
                </c:pt>
                <c:pt idx="3049">
                  <c:v>2015.327</c:v>
                </c:pt>
                <c:pt idx="3050">
                  <c:v>2015.33</c:v>
                </c:pt>
                <c:pt idx="3051">
                  <c:v>2015.336</c:v>
                </c:pt>
                <c:pt idx="3052">
                  <c:v>2015.338</c:v>
                </c:pt>
                <c:pt idx="3053">
                  <c:v>2015.3409999999999</c:v>
                </c:pt>
                <c:pt idx="3054">
                  <c:v>2015.355</c:v>
                </c:pt>
                <c:pt idx="3055">
                  <c:v>2015.357</c:v>
                </c:pt>
                <c:pt idx="3056">
                  <c:v>2015.3610000000001</c:v>
                </c:pt>
                <c:pt idx="3057">
                  <c:v>2015.3620000000001</c:v>
                </c:pt>
                <c:pt idx="3058">
                  <c:v>2015.366</c:v>
                </c:pt>
                <c:pt idx="3059">
                  <c:v>2015.3820000000001</c:v>
                </c:pt>
                <c:pt idx="3060">
                  <c:v>2015.386</c:v>
                </c:pt>
                <c:pt idx="3061">
                  <c:v>2015.3869999999999</c:v>
                </c:pt>
                <c:pt idx="3062">
                  <c:v>2015.39</c:v>
                </c:pt>
                <c:pt idx="3063">
                  <c:v>2015.393</c:v>
                </c:pt>
                <c:pt idx="3064">
                  <c:v>2015.396</c:v>
                </c:pt>
                <c:pt idx="3065">
                  <c:v>2015.3979999999999</c:v>
                </c:pt>
                <c:pt idx="3066">
                  <c:v>2015.402</c:v>
                </c:pt>
                <c:pt idx="3067">
                  <c:v>2015.404</c:v>
                </c:pt>
                <c:pt idx="3068">
                  <c:v>2015.4159999999999</c:v>
                </c:pt>
                <c:pt idx="3069">
                  <c:v>2015.4169999999999</c:v>
                </c:pt>
                <c:pt idx="3070">
                  <c:v>2015.421</c:v>
                </c:pt>
                <c:pt idx="3071">
                  <c:v>2015.433</c:v>
                </c:pt>
                <c:pt idx="3072">
                  <c:v>2015.434</c:v>
                </c:pt>
                <c:pt idx="3073">
                  <c:v>2015.4369999999999</c:v>
                </c:pt>
                <c:pt idx="3074">
                  <c:v>2015.4390000000001</c:v>
                </c:pt>
                <c:pt idx="3075">
                  <c:v>2015.443</c:v>
                </c:pt>
                <c:pt idx="3076">
                  <c:v>2015.451</c:v>
                </c:pt>
                <c:pt idx="3077">
                  <c:v>2015.453</c:v>
                </c:pt>
                <c:pt idx="3078">
                  <c:v>2015.4570000000001</c:v>
                </c:pt>
                <c:pt idx="3079">
                  <c:v>2015.4590000000001</c:v>
                </c:pt>
                <c:pt idx="3080">
                  <c:v>2015.462</c:v>
                </c:pt>
                <c:pt idx="3081">
                  <c:v>2015.4680000000001</c:v>
                </c:pt>
                <c:pt idx="3082">
                  <c:v>2015.47</c:v>
                </c:pt>
                <c:pt idx="3083">
                  <c:v>2015.472</c:v>
                </c:pt>
                <c:pt idx="3084">
                  <c:v>2015.4749999999999</c:v>
                </c:pt>
                <c:pt idx="3085">
                  <c:v>2015.4780000000001</c:v>
                </c:pt>
                <c:pt idx="3086">
                  <c:v>2015.48</c:v>
                </c:pt>
                <c:pt idx="3087">
                  <c:v>2015.4929999999999</c:v>
                </c:pt>
                <c:pt idx="3088">
                  <c:v>2015.4949999999999</c:v>
                </c:pt>
                <c:pt idx="3089">
                  <c:v>2015.498</c:v>
                </c:pt>
                <c:pt idx="3090">
                  <c:v>2015.502</c:v>
                </c:pt>
                <c:pt idx="3091">
                  <c:v>2015.502</c:v>
                </c:pt>
                <c:pt idx="3092">
                  <c:v>2015.5060000000001</c:v>
                </c:pt>
                <c:pt idx="3093">
                  <c:v>2015.509</c:v>
                </c:pt>
                <c:pt idx="3094">
                  <c:v>2015.511</c:v>
                </c:pt>
                <c:pt idx="3095">
                  <c:v>2015.5139999999999</c:v>
                </c:pt>
                <c:pt idx="3096">
                  <c:v>2015.5229999999999</c:v>
                </c:pt>
                <c:pt idx="3097">
                  <c:v>2015.5239999999999</c:v>
                </c:pt>
                <c:pt idx="3098">
                  <c:v>2015.527</c:v>
                </c:pt>
                <c:pt idx="3099">
                  <c:v>2015.5309999999999</c:v>
                </c:pt>
                <c:pt idx="3100">
                  <c:v>2015.55</c:v>
                </c:pt>
                <c:pt idx="3101">
                  <c:v>2015.5509999999999</c:v>
                </c:pt>
                <c:pt idx="3102">
                  <c:v>2015.5550000000001</c:v>
                </c:pt>
                <c:pt idx="3103">
                  <c:v>2015.559</c:v>
                </c:pt>
                <c:pt idx="3104">
                  <c:v>2015.56</c:v>
                </c:pt>
                <c:pt idx="3105">
                  <c:v>2015.5640000000001</c:v>
                </c:pt>
                <c:pt idx="3106">
                  <c:v>2015.566</c:v>
                </c:pt>
                <c:pt idx="3107">
                  <c:v>2015.569</c:v>
                </c:pt>
                <c:pt idx="3108">
                  <c:v>2015.5709999999999</c:v>
                </c:pt>
                <c:pt idx="3109">
                  <c:v>2015.5740000000001</c:v>
                </c:pt>
                <c:pt idx="3110">
                  <c:v>2015.578</c:v>
                </c:pt>
                <c:pt idx="3111">
                  <c:v>2015.586</c:v>
                </c:pt>
                <c:pt idx="3112">
                  <c:v>2015.588</c:v>
                </c:pt>
                <c:pt idx="3113">
                  <c:v>2015.5909999999999</c:v>
                </c:pt>
                <c:pt idx="3114">
                  <c:v>2015.5940000000001</c:v>
                </c:pt>
                <c:pt idx="3115">
                  <c:v>2015.596</c:v>
                </c:pt>
                <c:pt idx="3116">
                  <c:v>2015.6020000000001</c:v>
                </c:pt>
                <c:pt idx="3117">
                  <c:v>2015.605</c:v>
                </c:pt>
                <c:pt idx="3118">
                  <c:v>2015.6079999999999</c:v>
                </c:pt>
                <c:pt idx="3119">
                  <c:v>2015.61</c:v>
                </c:pt>
                <c:pt idx="3120">
                  <c:v>2015.6120000000001</c:v>
                </c:pt>
                <c:pt idx="3121">
                  <c:v>2015.616</c:v>
                </c:pt>
                <c:pt idx="3122">
                  <c:v>2015.627</c:v>
                </c:pt>
                <c:pt idx="3123">
                  <c:v>2015.6289999999999</c:v>
                </c:pt>
                <c:pt idx="3124">
                  <c:v>2015.635</c:v>
                </c:pt>
                <c:pt idx="3125">
                  <c:v>2015.6369999999999</c:v>
                </c:pt>
                <c:pt idx="3126">
                  <c:v>2015.643</c:v>
                </c:pt>
                <c:pt idx="3127">
                  <c:v>2015.6469999999999</c:v>
                </c:pt>
                <c:pt idx="3128">
                  <c:v>2015.655</c:v>
                </c:pt>
                <c:pt idx="3129">
                  <c:v>2015.6569999999999</c:v>
                </c:pt>
                <c:pt idx="3130">
                  <c:v>2015.663</c:v>
                </c:pt>
                <c:pt idx="3131">
                  <c:v>2015.664</c:v>
                </c:pt>
                <c:pt idx="3132">
                  <c:v>2015.6679999999999</c:v>
                </c:pt>
                <c:pt idx="3133">
                  <c:v>2015.67</c:v>
                </c:pt>
                <c:pt idx="3134">
                  <c:v>2015.673</c:v>
                </c:pt>
                <c:pt idx="3135">
                  <c:v>2015.6790000000001</c:v>
                </c:pt>
                <c:pt idx="3136">
                  <c:v>2015.681</c:v>
                </c:pt>
                <c:pt idx="3137">
                  <c:v>2015.683</c:v>
                </c:pt>
                <c:pt idx="3138">
                  <c:v>2015.6869999999999</c:v>
                </c:pt>
                <c:pt idx="3139">
                  <c:v>2015.6890000000001</c:v>
                </c:pt>
                <c:pt idx="3140">
                  <c:v>2015.691</c:v>
                </c:pt>
                <c:pt idx="3141">
                  <c:v>2015.6959999999999</c:v>
                </c:pt>
                <c:pt idx="3142">
                  <c:v>2015.701</c:v>
                </c:pt>
                <c:pt idx="3143">
                  <c:v>2015.703</c:v>
                </c:pt>
                <c:pt idx="3144">
                  <c:v>2015.7059999999999</c:v>
                </c:pt>
                <c:pt idx="3145">
                  <c:v>2015.7080000000001</c:v>
                </c:pt>
                <c:pt idx="3146">
                  <c:v>2015.711</c:v>
                </c:pt>
                <c:pt idx="3147">
                  <c:v>2015.721</c:v>
                </c:pt>
                <c:pt idx="3148">
                  <c:v>2015.722</c:v>
                </c:pt>
                <c:pt idx="3149">
                  <c:v>2015.7239999999999</c:v>
                </c:pt>
                <c:pt idx="3150">
                  <c:v>2015.729</c:v>
                </c:pt>
                <c:pt idx="3151">
                  <c:v>2015.73</c:v>
                </c:pt>
                <c:pt idx="3152">
                  <c:v>2015.732</c:v>
                </c:pt>
                <c:pt idx="3153">
                  <c:v>2015.7380000000001</c:v>
                </c:pt>
                <c:pt idx="3154">
                  <c:v>2015.7380000000001</c:v>
                </c:pt>
                <c:pt idx="3155">
                  <c:v>2015.741</c:v>
                </c:pt>
                <c:pt idx="3156">
                  <c:v>2015.7439999999999</c:v>
                </c:pt>
                <c:pt idx="3157">
                  <c:v>2015.7470000000001</c:v>
                </c:pt>
                <c:pt idx="3158">
                  <c:v>2015.75</c:v>
                </c:pt>
                <c:pt idx="3159">
                  <c:v>2015.7550000000001</c:v>
                </c:pt>
                <c:pt idx="3160">
                  <c:v>2015.758</c:v>
                </c:pt>
                <c:pt idx="3161">
                  <c:v>2015.761</c:v>
                </c:pt>
                <c:pt idx="3162">
                  <c:v>2015.7629999999999</c:v>
                </c:pt>
                <c:pt idx="3163">
                  <c:v>2015.7650000000001</c:v>
                </c:pt>
                <c:pt idx="3164">
                  <c:v>2015.769</c:v>
                </c:pt>
                <c:pt idx="3165">
                  <c:v>2015.771</c:v>
                </c:pt>
                <c:pt idx="3166">
                  <c:v>2015.78</c:v>
                </c:pt>
                <c:pt idx="3167">
                  <c:v>2015.7829999999999</c:v>
                </c:pt>
                <c:pt idx="3168">
                  <c:v>2015.7840000000001</c:v>
                </c:pt>
                <c:pt idx="3169">
                  <c:v>2015.787</c:v>
                </c:pt>
                <c:pt idx="3170">
                  <c:v>2015.799</c:v>
                </c:pt>
                <c:pt idx="3171">
                  <c:v>2015.8009999999999</c:v>
                </c:pt>
                <c:pt idx="3172">
                  <c:v>2015.8040000000001</c:v>
                </c:pt>
                <c:pt idx="3173">
                  <c:v>2015.807</c:v>
                </c:pt>
                <c:pt idx="3174">
                  <c:v>2015.8140000000001</c:v>
                </c:pt>
                <c:pt idx="3175">
                  <c:v>2015.816</c:v>
                </c:pt>
                <c:pt idx="3176">
                  <c:v>2015.8230000000001</c:v>
                </c:pt>
                <c:pt idx="3177">
                  <c:v>2015.8230000000001</c:v>
                </c:pt>
                <c:pt idx="3178">
                  <c:v>2015.825</c:v>
                </c:pt>
                <c:pt idx="3179">
                  <c:v>2015.829</c:v>
                </c:pt>
                <c:pt idx="3180">
                  <c:v>2015.8330000000001</c:v>
                </c:pt>
                <c:pt idx="3181">
                  <c:v>2015.835</c:v>
                </c:pt>
                <c:pt idx="3182">
                  <c:v>2015.836</c:v>
                </c:pt>
                <c:pt idx="3183">
                  <c:v>2015.8389999999999</c:v>
                </c:pt>
                <c:pt idx="3184">
                  <c:v>2015.8420000000001</c:v>
                </c:pt>
                <c:pt idx="3185">
                  <c:v>2015.845</c:v>
                </c:pt>
                <c:pt idx="3186">
                  <c:v>2015.847</c:v>
                </c:pt>
                <c:pt idx="3187">
                  <c:v>2016.0630000000001</c:v>
                </c:pt>
                <c:pt idx="3188">
                  <c:v>2016.0650000000001</c:v>
                </c:pt>
                <c:pt idx="3189">
                  <c:v>2016.068</c:v>
                </c:pt>
                <c:pt idx="3190">
                  <c:v>2016.069</c:v>
                </c:pt>
                <c:pt idx="3191">
                  <c:v>2016.0719999999999</c:v>
                </c:pt>
                <c:pt idx="3192">
                  <c:v>2016.076</c:v>
                </c:pt>
                <c:pt idx="3193">
                  <c:v>2016.088</c:v>
                </c:pt>
                <c:pt idx="3194">
                  <c:v>2016.0889999999999</c:v>
                </c:pt>
                <c:pt idx="3195">
                  <c:v>2016.0909999999999</c:v>
                </c:pt>
                <c:pt idx="3196">
                  <c:v>2016.095</c:v>
                </c:pt>
                <c:pt idx="3197">
                  <c:v>2016.1010000000001</c:v>
                </c:pt>
                <c:pt idx="3198">
                  <c:v>2016.1020000000001</c:v>
                </c:pt>
                <c:pt idx="3199">
                  <c:v>2016.106</c:v>
                </c:pt>
                <c:pt idx="3200">
                  <c:v>2016.1079999999999</c:v>
                </c:pt>
                <c:pt idx="3201">
                  <c:v>2016.1120000000001</c:v>
                </c:pt>
                <c:pt idx="3202">
                  <c:v>2016.1130000000001</c:v>
                </c:pt>
                <c:pt idx="3203">
                  <c:v>2016.123</c:v>
                </c:pt>
                <c:pt idx="3204">
                  <c:v>2016.125</c:v>
                </c:pt>
                <c:pt idx="3205">
                  <c:v>2016.1279999999999</c:v>
                </c:pt>
                <c:pt idx="3206">
                  <c:v>2016.13</c:v>
                </c:pt>
                <c:pt idx="3207">
                  <c:v>2016.134</c:v>
                </c:pt>
                <c:pt idx="3208">
                  <c:v>2016.1420000000001</c:v>
                </c:pt>
                <c:pt idx="3209">
                  <c:v>2016.1469999999999</c:v>
                </c:pt>
                <c:pt idx="3210">
                  <c:v>2016.1659999999999</c:v>
                </c:pt>
                <c:pt idx="3211">
                  <c:v>2016.17</c:v>
                </c:pt>
                <c:pt idx="3212">
                  <c:v>2016.172</c:v>
                </c:pt>
                <c:pt idx="3213">
                  <c:v>2016.18</c:v>
                </c:pt>
                <c:pt idx="3214">
                  <c:v>2016.182</c:v>
                </c:pt>
                <c:pt idx="3215">
                  <c:v>2016.1859999999999</c:v>
                </c:pt>
                <c:pt idx="3216">
                  <c:v>2016.1869999999999</c:v>
                </c:pt>
                <c:pt idx="3217">
                  <c:v>2016.2</c:v>
                </c:pt>
                <c:pt idx="3218">
                  <c:v>2016.202</c:v>
                </c:pt>
                <c:pt idx="3219">
                  <c:v>2016.2049999999999</c:v>
                </c:pt>
                <c:pt idx="3220">
                  <c:v>2016.2080000000001</c:v>
                </c:pt>
                <c:pt idx="3221">
                  <c:v>2016.213</c:v>
                </c:pt>
                <c:pt idx="3222">
                  <c:v>2016.2159999999999</c:v>
                </c:pt>
                <c:pt idx="3223">
                  <c:v>2016.2190000000001</c:v>
                </c:pt>
                <c:pt idx="3224">
                  <c:v>2016.221</c:v>
                </c:pt>
                <c:pt idx="3225">
                  <c:v>2016.2239999999999</c:v>
                </c:pt>
                <c:pt idx="3226">
                  <c:v>2016.2270000000001</c:v>
                </c:pt>
                <c:pt idx="3227">
                  <c:v>2016.231</c:v>
                </c:pt>
                <c:pt idx="3228">
                  <c:v>2016.2560000000001</c:v>
                </c:pt>
                <c:pt idx="3229">
                  <c:v>2016.2619999999999</c:v>
                </c:pt>
                <c:pt idx="3230">
                  <c:v>2016.2739999999999</c:v>
                </c:pt>
                <c:pt idx="3231">
                  <c:v>2016.277</c:v>
                </c:pt>
                <c:pt idx="3232">
                  <c:v>2016.278</c:v>
                </c:pt>
                <c:pt idx="3233">
                  <c:v>2016.28</c:v>
                </c:pt>
                <c:pt idx="3234">
                  <c:v>2016.2840000000001</c:v>
                </c:pt>
                <c:pt idx="3235">
                  <c:v>2016.2860000000001</c:v>
                </c:pt>
                <c:pt idx="3236">
                  <c:v>2016.289</c:v>
                </c:pt>
                <c:pt idx="3237">
                  <c:v>2016.2929999999999</c:v>
                </c:pt>
                <c:pt idx="3238">
                  <c:v>2016.2950000000001</c:v>
                </c:pt>
                <c:pt idx="3239">
                  <c:v>2016.298</c:v>
                </c:pt>
                <c:pt idx="3240">
                  <c:v>2016.299</c:v>
                </c:pt>
                <c:pt idx="3241">
                  <c:v>2016.3030000000001</c:v>
                </c:pt>
                <c:pt idx="3242">
                  <c:v>2016.3050000000001</c:v>
                </c:pt>
                <c:pt idx="3243">
                  <c:v>2016.309</c:v>
                </c:pt>
                <c:pt idx="3244">
                  <c:v>2016.3119999999999</c:v>
                </c:pt>
                <c:pt idx="3245">
                  <c:v>2016.3309999999999</c:v>
                </c:pt>
                <c:pt idx="3246">
                  <c:v>2016.3320000000001</c:v>
                </c:pt>
                <c:pt idx="3247">
                  <c:v>2016.335</c:v>
                </c:pt>
                <c:pt idx="3248">
                  <c:v>2016.338</c:v>
                </c:pt>
                <c:pt idx="3249">
                  <c:v>2016.347</c:v>
                </c:pt>
                <c:pt idx="3250">
                  <c:v>2016.35</c:v>
                </c:pt>
                <c:pt idx="3251">
                  <c:v>2016.3520000000001</c:v>
                </c:pt>
                <c:pt idx="3252">
                  <c:v>2016.356</c:v>
                </c:pt>
                <c:pt idx="3253">
                  <c:v>2016.357</c:v>
                </c:pt>
                <c:pt idx="3254">
                  <c:v>2016.3610000000001</c:v>
                </c:pt>
                <c:pt idx="3255">
                  <c:v>2016.364</c:v>
                </c:pt>
                <c:pt idx="3256">
                  <c:v>2016.365</c:v>
                </c:pt>
                <c:pt idx="3257">
                  <c:v>2016.37</c:v>
                </c:pt>
                <c:pt idx="3258">
                  <c:v>2016.3710000000001</c:v>
                </c:pt>
                <c:pt idx="3259">
                  <c:v>2016.375</c:v>
                </c:pt>
                <c:pt idx="3260">
                  <c:v>2016.377</c:v>
                </c:pt>
                <c:pt idx="3261">
                  <c:v>2016.3789999999999</c:v>
                </c:pt>
                <c:pt idx="3262">
                  <c:v>2016.3820000000001</c:v>
                </c:pt>
                <c:pt idx="3263">
                  <c:v>2016.386</c:v>
                </c:pt>
                <c:pt idx="3264">
                  <c:v>2016.3869999999999</c:v>
                </c:pt>
                <c:pt idx="3265">
                  <c:v>2016.3920000000001</c:v>
                </c:pt>
                <c:pt idx="3266">
                  <c:v>2016.393</c:v>
                </c:pt>
                <c:pt idx="3267">
                  <c:v>2016.395</c:v>
                </c:pt>
                <c:pt idx="3268">
                  <c:v>2016.403</c:v>
                </c:pt>
                <c:pt idx="3269">
                  <c:v>2016.404</c:v>
                </c:pt>
                <c:pt idx="3270">
                  <c:v>2016.4079999999999</c:v>
                </c:pt>
                <c:pt idx="3271">
                  <c:v>2016.4090000000001</c:v>
                </c:pt>
                <c:pt idx="3272">
                  <c:v>2016.412</c:v>
                </c:pt>
                <c:pt idx="3273">
                  <c:v>2016.4159999999999</c:v>
                </c:pt>
                <c:pt idx="3274">
                  <c:v>2016.4190000000001</c:v>
                </c:pt>
                <c:pt idx="3275">
                  <c:v>2016.42</c:v>
                </c:pt>
                <c:pt idx="3276">
                  <c:v>2016.424</c:v>
                </c:pt>
                <c:pt idx="3277">
                  <c:v>2016.4269999999999</c:v>
                </c:pt>
                <c:pt idx="3278">
                  <c:v>2016.4290000000001</c:v>
                </c:pt>
                <c:pt idx="3279">
                  <c:v>2016.431</c:v>
                </c:pt>
                <c:pt idx="3280">
                  <c:v>2016.4349999999999</c:v>
                </c:pt>
                <c:pt idx="3281">
                  <c:v>2016.4380000000001</c:v>
                </c:pt>
                <c:pt idx="3282">
                  <c:v>2016.441</c:v>
                </c:pt>
                <c:pt idx="3283">
                  <c:v>2016.4490000000001</c:v>
                </c:pt>
                <c:pt idx="3284">
                  <c:v>2016.451</c:v>
                </c:pt>
                <c:pt idx="3285">
                  <c:v>2016.454</c:v>
                </c:pt>
                <c:pt idx="3286">
                  <c:v>2016.4570000000001</c:v>
                </c:pt>
                <c:pt idx="3287">
                  <c:v>2016.4649999999999</c:v>
                </c:pt>
                <c:pt idx="3288">
                  <c:v>2016.4680000000001</c:v>
                </c:pt>
                <c:pt idx="3289">
                  <c:v>2016.47</c:v>
                </c:pt>
                <c:pt idx="3290">
                  <c:v>2016.473</c:v>
                </c:pt>
                <c:pt idx="3291">
                  <c:v>2016.4749999999999</c:v>
                </c:pt>
                <c:pt idx="3292">
                  <c:v>2016.4780000000001</c:v>
                </c:pt>
                <c:pt idx="3293">
                  <c:v>2016.482</c:v>
                </c:pt>
                <c:pt idx="3294">
                  <c:v>2016.4839999999999</c:v>
                </c:pt>
                <c:pt idx="3295">
                  <c:v>2016.4870000000001</c:v>
                </c:pt>
                <c:pt idx="3296">
                  <c:v>2016.49</c:v>
                </c:pt>
                <c:pt idx="3297">
                  <c:v>2016.492</c:v>
                </c:pt>
                <c:pt idx="3298">
                  <c:v>2016.498</c:v>
                </c:pt>
                <c:pt idx="3299">
                  <c:v>2016.501</c:v>
                </c:pt>
                <c:pt idx="3300">
                  <c:v>2016.5060000000001</c:v>
                </c:pt>
                <c:pt idx="3301">
                  <c:v>2016.509</c:v>
                </c:pt>
                <c:pt idx="3302">
                  <c:v>2016.5129999999999</c:v>
                </c:pt>
                <c:pt idx="3303">
                  <c:v>2016.518</c:v>
                </c:pt>
                <c:pt idx="3304">
                  <c:v>2016.5219999999999</c:v>
                </c:pt>
                <c:pt idx="3305">
                  <c:v>2016.5250000000001</c:v>
                </c:pt>
                <c:pt idx="3306">
                  <c:v>2016.527</c:v>
                </c:pt>
                <c:pt idx="3307">
                  <c:v>2016.537</c:v>
                </c:pt>
                <c:pt idx="3308">
                  <c:v>2016.547</c:v>
                </c:pt>
                <c:pt idx="3309">
                  <c:v>2016.549</c:v>
                </c:pt>
                <c:pt idx="3310">
                  <c:v>2016.5530000000001</c:v>
                </c:pt>
                <c:pt idx="3311">
                  <c:v>2016.558</c:v>
                </c:pt>
                <c:pt idx="3312">
                  <c:v>2016.5609999999999</c:v>
                </c:pt>
                <c:pt idx="3313">
                  <c:v>2016.5640000000001</c:v>
                </c:pt>
                <c:pt idx="3314">
                  <c:v>2016.566</c:v>
                </c:pt>
                <c:pt idx="3315">
                  <c:v>2016.569</c:v>
                </c:pt>
                <c:pt idx="3316">
                  <c:v>2016.5709999999999</c:v>
                </c:pt>
                <c:pt idx="3317">
                  <c:v>2016.5740000000001</c:v>
                </c:pt>
                <c:pt idx="3318">
                  <c:v>2016.5830000000001</c:v>
                </c:pt>
                <c:pt idx="3319">
                  <c:v>2016.585</c:v>
                </c:pt>
                <c:pt idx="3320">
                  <c:v>2016.588</c:v>
                </c:pt>
                <c:pt idx="3321">
                  <c:v>2016.5940000000001</c:v>
                </c:pt>
                <c:pt idx="3322">
                  <c:v>2016.5989999999999</c:v>
                </c:pt>
                <c:pt idx="3323">
                  <c:v>2016.6020000000001</c:v>
                </c:pt>
                <c:pt idx="3324">
                  <c:v>2016.604</c:v>
                </c:pt>
                <c:pt idx="3325">
                  <c:v>2016.607</c:v>
                </c:pt>
                <c:pt idx="3326">
                  <c:v>2016.61</c:v>
                </c:pt>
                <c:pt idx="3327">
                  <c:v>2016.6179999999999</c:v>
                </c:pt>
                <c:pt idx="3328">
                  <c:v>2016.6220000000001</c:v>
                </c:pt>
                <c:pt idx="3329">
                  <c:v>2016.624</c:v>
                </c:pt>
                <c:pt idx="3330">
                  <c:v>2016.626</c:v>
                </c:pt>
                <c:pt idx="3331">
                  <c:v>2016.6279999999999</c:v>
                </c:pt>
                <c:pt idx="3332">
                  <c:v>2016.635</c:v>
                </c:pt>
                <c:pt idx="3333">
                  <c:v>2016.636</c:v>
                </c:pt>
                <c:pt idx="3334">
                  <c:v>2016.64</c:v>
                </c:pt>
                <c:pt idx="3335">
                  <c:v>2016.643</c:v>
                </c:pt>
                <c:pt idx="3336">
                  <c:v>2016.645</c:v>
                </c:pt>
                <c:pt idx="3337">
                  <c:v>2016.6469999999999</c:v>
                </c:pt>
                <c:pt idx="3338">
                  <c:v>2016.663</c:v>
                </c:pt>
                <c:pt idx="3339">
                  <c:v>2016.665</c:v>
                </c:pt>
                <c:pt idx="3340">
                  <c:v>2016.673</c:v>
                </c:pt>
                <c:pt idx="3341">
                  <c:v>2016.6759999999999</c:v>
                </c:pt>
                <c:pt idx="3342">
                  <c:v>2016.6790000000001</c:v>
                </c:pt>
                <c:pt idx="3343">
                  <c:v>2016.682</c:v>
                </c:pt>
                <c:pt idx="3344">
                  <c:v>2016.684</c:v>
                </c:pt>
                <c:pt idx="3345">
                  <c:v>2016.6980000000001</c:v>
                </c:pt>
                <c:pt idx="3346">
                  <c:v>2016.6990000000001</c:v>
                </c:pt>
                <c:pt idx="3347">
                  <c:v>2016.702</c:v>
                </c:pt>
                <c:pt idx="3348">
                  <c:v>2016.7049999999999</c:v>
                </c:pt>
                <c:pt idx="3349">
                  <c:v>2016.7080000000001</c:v>
                </c:pt>
                <c:pt idx="3350">
                  <c:v>2016.7149999999999</c:v>
                </c:pt>
                <c:pt idx="3351">
                  <c:v>2016.7170000000001</c:v>
                </c:pt>
                <c:pt idx="3352">
                  <c:v>2016.7190000000001</c:v>
                </c:pt>
                <c:pt idx="3353">
                  <c:v>2016.721</c:v>
                </c:pt>
                <c:pt idx="3354">
                  <c:v>2016.7239999999999</c:v>
                </c:pt>
                <c:pt idx="3355">
                  <c:v>2016.7270000000001</c:v>
                </c:pt>
                <c:pt idx="3356">
                  <c:v>2016.731</c:v>
                </c:pt>
                <c:pt idx="3357">
                  <c:v>2016.7360000000001</c:v>
                </c:pt>
                <c:pt idx="3358">
                  <c:v>2016.7380000000001</c:v>
                </c:pt>
                <c:pt idx="3359">
                  <c:v>2016.741</c:v>
                </c:pt>
                <c:pt idx="3360">
                  <c:v>2016.7439999999999</c:v>
                </c:pt>
                <c:pt idx="3361">
                  <c:v>2016.752</c:v>
                </c:pt>
                <c:pt idx="3362">
                  <c:v>2016.7550000000001</c:v>
                </c:pt>
                <c:pt idx="3363">
                  <c:v>2016.758</c:v>
                </c:pt>
                <c:pt idx="3364">
                  <c:v>2016.76</c:v>
                </c:pt>
                <c:pt idx="3365">
                  <c:v>2016.768</c:v>
                </c:pt>
                <c:pt idx="3366">
                  <c:v>2016.77</c:v>
                </c:pt>
                <c:pt idx="3367">
                  <c:v>2016.7750000000001</c:v>
                </c:pt>
                <c:pt idx="3368">
                  <c:v>2016.7760000000001</c:v>
                </c:pt>
                <c:pt idx="3369">
                  <c:v>2016.779</c:v>
                </c:pt>
                <c:pt idx="3370">
                  <c:v>2016.7819999999999</c:v>
                </c:pt>
                <c:pt idx="3371">
                  <c:v>2016.807</c:v>
                </c:pt>
                <c:pt idx="3372">
                  <c:v>2016.81</c:v>
                </c:pt>
                <c:pt idx="3373">
                  <c:v>2016.8130000000001</c:v>
                </c:pt>
                <c:pt idx="3374">
                  <c:v>2016.8140000000001</c:v>
                </c:pt>
                <c:pt idx="3375">
                  <c:v>2016.818</c:v>
                </c:pt>
                <c:pt idx="3376">
                  <c:v>2016.82</c:v>
                </c:pt>
                <c:pt idx="3377">
                  <c:v>2016.8230000000001</c:v>
                </c:pt>
                <c:pt idx="3378">
                  <c:v>2016.826</c:v>
                </c:pt>
                <c:pt idx="3379">
                  <c:v>2016.829</c:v>
                </c:pt>
                <c:pt idx="3380">
                  <c:v>2016.8320000000001</c:v>
                </c:pt>
                <c:pt idx="3381">
                  <c:v>2016.8340000000001</c:v>
                </c:pt>
                <c:pt idx="3382">
                  <c:v>2016.837</c:v>
                </c:pt>
                <c:pt idx="3383">
                  <c:v>2016.8389999999999</c:v>
                </c:pt>
                <c:pt idx="3384">
                  <c:v>2016.846</c:v>
                </c:pt>
                <c:pt idx="3385">
                  <c:v>2016.848</c:v>
                </c:pt>
                <c:pt idx="3386">
                  <c:v>2016.8510000000001</c:v>
                </c:pt>
                <c:pt idx="3387">
                  <c:v>2016.854</c:v>
                </c:pt>
                <c:pt idx="3388">
                  <c:v>2016.856</c:v>
                </c:pt>
                <c:pt idx="3389">
                  <c:v>2016.86</c:v>
                </c:pt>
                <c:pt idx="3390">
                  <c:v>2016.865</c:v>
                </c:pt>
                <c:pt idx="3391">
                  <c:v>2016.8679999999999</c:v>
                </c:pt>
                <c:pt idx="3392">
                  <c:v>2016.8710000000001</c:v>
                </c:pt>
                <c:pt idx="3393">
                  <c:v>2016.874</c:v>
                </c:pt>
                <c:pt idx="3394">
                  <c:v>2016.875</c:v>
                </c:pt>
                <c:pt idx="3395">
                  <c:v>2016.8789999999999</c:v>
                </c:pt>
                <c:pt idx="3396">
                  <c:v>2016.8810000000001</c:v>
                </c:pt>
                <c:pt idx="3397">
                  <c:v>2016.8869999999999</c:v>
                </c:pt>
                <c:pt idx="3398">
                  <c:v>2016.8889999999999</c:v>
                </c:pt>
                <c:pt idx="3399">
                  <c:v>2016.8920000000001</c:v>
                </c:pt>
                <c:pt idx="3400">
                  <c:v>2016.894</c:v>
                </c:pt>
                <c:pt idx="3401">
                  <c:v>2016.8979999999999</c:v>
                </c:pt>
                <c:pt idx="3402">
                  <c:v>2016.9</c:v>
                </c:pt>
                <c:pt idx="3403">
                  <c:v>2016.903</c:v>
                </c:pt>
                <c:pt idx="3404">
                  <c:v>2016.9059999999999</c:v>
                </c:pt>
                <c:pt idx="3405">
                  <c:v>2016.9090000000001</c:v>
                </c:pt>
                <c:pt idx="3406">
                  <c:v>2016.9110000000001</c:v>
                </c:pt>
                <c:pt idx="3407">
                  <c:v>2016.914</c:v>
                </c:pt>
                <c:pt idx="3408">
                  <c:v>2016.9169999999999</c:v>
                </c:pt>
                <c:pt idx="3409">
                  <c:v>2016.922</c:v>
                </c:pt>
                <c:pt idx="3410">
                  <c:v>2016.924</c:v>
                </c:pt>
                <c:pt idx="3411">
                  <c:v>2016.9280000000001</c:v>
                </c:pt>
                <c:pt idx="3412">
                  <c:v>2016.9469999999999</c:v>
                </c:pt>
                <c:pt idx="3413">
                  <c:v>2016.95</c:v>
                </c:pt>
                <c:pt idx="3414">
                  <c:v>2016.953</c:v>
                </c:pt>
                <c:pt idx="3415">
                  <c:v>2016.9559999999999</c:v>
                </c:pt>
                <c:pt idx="3416">
                  <c:v>2016.9580000000001</c:v>
                </c:pt>
                <c:pt idx="3417">
                  <c:v>2016.96</c:v>
                </c:pt>
                <c:pt idx="3418">
                  <c:v>2016.9639999999999</c:v>
                </c:pt>
                <c:pt idx="3419">
                  <c:v>2016.9659999999999</c:v>
                </c:pt>
                <c:pt idx="3420">
                  <c:v>2016.9690000000001</c:v>
                </c:pt>
                <c:pt idx="3421">
                  <c:v>2016.972</c:v>
                </c:pt>
                <c:pt idx="3422">
                  <c:v>2016.9739999999999</c:v>
                </c:pt>
                <c:pt idx="3423">
                  <c:v>2016.9760000000001</c:v>
                </c:pt>
                <c:pt idx="3424">
                  <c:v>2016.979</c:v>
                </c:pt>
                <c:pt idx="3425">
                  <c:v>2016.9860000000001</c:v>
                </c:pt>
                <c:pt idx="3426">
                  <c:v>2016.9870000000001</c:v>
                </c:pt>
                <c:pt idx="3427">
                  <c:v>2016.991</c:v>
                </c:pt>
                <c:pt idx="3428">
                  <c:v>2016.9939999999999</c:v>
                </c:pt>
                <c:pt idx="3429">
                  <c:v>2016.9970000000001</c:v>
                </c:pt>
                <c:pt idx="3430">
                  <c:v>2016.998</c:v>
                </c:pt>
                <c:pt idx="3431">
                  <c:v>2017.001</c:v>
                </c:pt>
                <c:pt idx="3432">
                  <c:v>2017.0039999999999</c:v>
                </c:pt>
                <c:pt idx="3433">
                  <c:v>2017.008</c:v>
                </c:pt>
                <c:pt idx="3434">
                  <c:v>2017.0429999999999</c:v>
                </c:pt>
                <c:pt idx="3435">
                  <c:v>2017.095</c:v>
                </c:pt>
                <c:pt idx="3436">
                  <c:v>2017.117</c:v>
                </c:pt>
                <c:pt idx="3437">
                  <c:v>2017.12</c:v>
                </c:pt>
                <c:pt idx="3438">
                  <c:v>2017.1220000000001</c:v>
                </c:pt>
                <c:pt idx="3439">
                  <c:v>2017.125</c:v>
                </c:pt>
                <c:pt idx="3440">
                  <c:v>2017.1279999999999</c:v>
                </c:pt>
                <c:pt idx="3441">
                  <c:v>2017.134</c:v>
                </c:pt>
                <c:pt idx="3442">
                  <c:v>2017.153</c:v>
                </c:pt>
                <c:pt idx="3443">
                  <c:v>2017.1579999999999</c:v>
                </c:pt>
                <c:pt idx="3444">
                  <c:v>2017.1610000000001</c:v>
                </c:pt>
                <c:pt idx="3445">
                  <c:v>2017.175</c:v>
                </c:pt>
                <c:pt idx="3446">
                  <c:v>2017.194</c:v>
                </c:pt>
                <c:pt idx="3447">
                  <c:v>2017.231</c:v>
                </c:pt>
                <c:pt idx="3448">
                  <c:v>2017.2329999999999</c:v>
                </c:pt>
                <c:pt idx="3449">
                  <c:v>2017.2349999999999</c:v>
                </c:pt>
                <c:pt idx="3450">
                  <c:v>2017.2380000000001</c:v>
                </c:pt>
                <c:pt idx="3451">
                  <c:v>2017.241</c:v>
                </c:pt>
                <c:pt idx="3452">
                  <c:v>2017.248</c:v>
                </c:pt>
                <c:pt idx="3453">
                  <c:v>2017.251</c:v>
                </c:pt>
                <c:pt idx="3454">
                  <c:v>2017.2529999999999</c:v>
                </c:pt>
                <c:pt idx="3455">
                  <c:v>2017.2560000000001</c:v>
                </c:pt>
                <c:pt idx="3456">
                  <c:v>2017.259</c:v>
                </c:pt>
                <c:pt idx="3457">
                  <c:v>2017.261</c:v>
                </c:pt>
                <c:pt idx="3458">
                  <c:v>2017.2639999999999</c:v>
                </c:pt>
                <c:pt idx="3459">
                  <c:v>2017.2729999999999</c:v>
                </c:pt>
                <c:pt idx="3460">
                  <c:v>2017.2760000000001</c:v>
                </c:pt>
                <c:pt idx="3461">
                  <c:v>2017.278</c:v>
                </c:pt>
                <c:pt idx="3462">
                  <c:v>2017.2809999999999</c:v>
                </c:pt>
                <c:pt idx="3463">
                  <c:v>2017.2840000000001</c:v>
                </c:pt>
                <c:pt idx="3464">
                  <c:v>2017.289</c:v>
                </c:pt>
                <c:pt idx="3465">
                  <c:v>2017.2929999999999</c:v>
                </c:pt>
                <c:pt idx="3466">
                  <c:v>2017.2950000000001</c:v>
                </c:pt>
                <c:pt idx="3467">
                  <c:v>2017.297</c:v>
                </c:pt>
                <c:pt idx="3468">
                  <c:v>2017.299</c:v>
                </c:pt>
                <c:pt idx="3469">
                  <c:v>2017.306</c:v>
                </c:pt>
                <c:pt idx="3470">
                  <c:v>2017.309</c:v>
                </c:pt>
                <c:pt idx="3471">
                  <c:v>2017.3109999999999</c:v>
                </c:pt>
                <c:pt idx="3472">
                  <c:v>2017.3140000000001</c:v>
                </c:pt>
                <c:pt idx="3473">
                  <c:v>2017.317</c:v>
                </c:pt>
                <c:pt idx="3474">
                  <c:v>2017.32</c:v>
                </c:pt>
                <c:pt idx="3475">
                  <c:v>2017.3209999999999</c:v>
                </c:pt>
                <c:pt idx="3476">
                  <c:v>2017.328</c:v>
                </c:pt>
                <c:pt idx="3477">
                  <c:v>2017.33</c:v>
                </c:pt>
                <c:pt idx="3478">
                  <c:v>2017.3330000000001</c:v>
                </c:pt>
                <c:pt idx="3479">
                  <c:v>2017.336</c:v>
                </c:pt>
                <c:pt idx="3480">
                  <c:v>2017.3389999999999</c:v>
                </c:pt>
                <c:pt idx="3481">
                  <c:v>2017.348</c:v>
                </c:pt>
                <c:pt idx="3482">
                  <c:v>2017.356</c:v>
                </c:pt>
                <c:pt idx="3483">
                  <c:v>2017.3579999999999</c:v>
                </c:pt>
                <c:pt idx="3484">
                  <c:v>2017.3610000000001</c:v>
                </c:pt>
                <c:pt idx="3485">
                  <c:v>2017.367</c:v>
                </c:pt>
                <c:pt idx="3486">
                  <c:v>2017.3689999999999</c:v>
                </c:pt>
                <c:pt idx="3487">
                  <c:v>2017.3710000000001</c:v>
                </c:pt>
                <c:pt idx="3488">
                  <c:v>2017.374</c:v>
                </c:pt>
                <c:pt idx="3489">
                  <c:v>2017.376</c:v>
                </c:pt>
                <c:pt idx="3490">
                  <c:v>2017.384</c:v>
                </c:pt>
                <c:pt idx="3491">
                  <c:v>2017.3889999999999</c:v>
                </c:pt>
                <c:pt idx="3492">
                  <c:v>2017.3910000000001</c:v>
                </c:pt>
                <c:pt idx="3493">
                  <c:v>2017.394</c:v>
                </c:pt>
                <c:pt idx="3494">
                  <c:v>2017.396</c:v>
                </c:pt>
                <c:pt idx="3495">
                  <c:v>2017.3979999999999</c:v>
                </c:pt>
                <c:pt idx="3496">
                  <c:v>2017.404</c:v>
                </c:pt>
                <c:pt idx="3497">
                  <c:v>2017.4069999999999</c:v>
                </c:pt>
                <c:pt idx="3498">
                  <c:v>2017.4090000000001</c:v>
                </c:pt>
                <c:pt idx="3499">
                  <c:v>2017.412</c:v>
                </c:pt>
                <c:pt idx="3500">
                  <c:v>2017.415</c:v>
                </c:pt>
                <c:pt idx="3501">
                  <c:v>2017.4179999999999</c:v>
                </c:pt>
                <c:pt idx="3502">
                  <c:v>2017.422</c:v>
                </c:pt>
                <c:pt idx="3503">
                  <c:v>2017.425</c:v>
                </c:pt>
                <c:pt idx="3504">
                  <c:v>2017.4269999999999</c:v>
                </c:pt>
                <c:pt idx="3505">
                  <c:v>2017.4290000000001</c:v>
                </c:pt>
                <c:pt idx="3506">
                  <c:v>2017.432</c:v>
                </c:pt>
                <c:pt idx="3507">
                  <c:v>2017.434</c:v>
                </c:pt>
                <c:pt idx="3508">
                  <c:v>2017.4459999999999</c:v>
                </c:pt>
                <c:pt idx="3509">
                  <c:v>2017.4480000000001</c:v>
                </c:pt>
                <c:pt idx="3510">
                  <c:v>2017.451</c:v>
                </c:pt>
                <c:pt idx="3511">
                  <c:v>2017.453</c:v>
                </c:pt>
                <c:pt idx="3512">
                  <c:v>2017.4649999999999</c:v>
                </c:pt>
                <c:pt idx="3513">
                  <c:v>2017.4670000000001</c:v>
                </c:pt>
                <c:pt idx="3514">
                  <c:v>2017.47</c:v>
                </c:pt>
                <c:pt idx="3515">
                  <c:v>2017.4739999999999</c:v>
                </c:pt>
                <c:pt idx="3516">
                  <c:v>2017.481</c:v>
                </c:pt>
                <c:pt idx="3517">
                  <c:v>2017.4829999999999</c:v>
                </c:pt>
                <c:pt idx="3518">
                  <c:v>2017.4870000000001</c:v>
                </c:pt>
                <c:pt idx="3519">
                  <c:v>2017.489</c:v>
                </c:pt>
                <c:pt idx="3520">
                  <c:v>2017.491</c:v>
                </c:pt>
                <c:pt idx="3521">
                  <c:v>2017.4949999999999</c:v>
                </c:pt>
                <c:pt idx="3522">
                  <c:v>2017.501</c:v>
                </c:pt>
                <c:pt idx="3523">
                  <c:v>2017.5029999999999</c:v>
                </c:pt>
                <c:pt idx="3524">
                  <c:v>2017.5060000000001</c:v>
                </c:pt>
                <c:pt idx="3525">
                  <c:v>2017.52</c:v>
                </c:pt>
                <c:pt idx="3526">
                  <c:v>2017.528</c:v>
                </c:pt>
                <c:pt idx="3527">
                  <c:v>2017.5419999999999</c:v>
                </c:pt>
                <c:pt idx="3528">
                  <c:v>2017.56</c:v>
                </c:pt>
                <c:pt idx="3529">
                  <c:v>2017.5619999999999</c:v>
                </c:pt>
                <c:pt idx="3530">
                  <c:v>2017.5650000000001</c:v>
                </c:pt>
                <c:pt idx="3531">
                  <c:v>2017.569</c:v>
                </c:pt>
                <c:pt idx="3532">
                  <c:v>2017.5709999999999</c:v>
                </c:pt>
                <c:pt idx="3533">
                  <c:v>2017.577</c:v>
                </c:pt>
                <c:pt idx="3534">
                  <c:v>2017.58</c:v>
                </c:pt>
                <c:pt idx="3535">
                  <c:v>2017.5830000000001</c:v>
                </c:pt>
                <c:pt idx="3536">
                  <c:v>2017.585</c:v>
                </c:pt>
                <c:pt idx="3537">
                  <c:v>2017.587</c:v>
                </c:pt>
                <c:pt idx="3538">
                  <c:v>2017.598</c:v>
                </c:pt>
                <c:pt idx="3539">
                  <c:v>2017.6020000000001</c:v>
                </c:pt>
                <c:pt idx="3540">
                  <c:v>2017.605</c:v>
                </c:pt>
                <c:pt idx="3541">
                  <c:v>2017.607</c:v>
                </c:pt>
                <c:pt idx="3542">
                  <c:v>2017.6110000000001</c:v>
                </c:pt>
                <c:pt idx="3543">
                  <c:v>2017.616</c:v>
                </c:pt>
                <c:pt idx="3544">
                  <c:v>2017.6179999999999</c:v>
                </c:pt>
                <c:pt idx="3545">
                  <c:v>2017.6210000000001</c:v>
                </c:pt>
                <c:pt idx="3546">
                  <c:v>2017.624</c:v>
                </c:pt>
                <c:pt idx="3547">
                  <c:v>2017.627</c:v>
                </c:pt>
                <c:pt idx="3548">
                  <c:v>2017.6279999999999</c:v>
                </c:pt>
                <c:pt idx="3549">
                  <c:v>2017.6410000000001</c:v>
                </c:pt>
                <c:pt idx="3550">
                  <c:v>2017.644</c:v>
                </c:pt>
                <c:pt idx="3551">
                  <c:v>2017.645</c:v>
                </c:pt>
                <c:pt idx="3552">
                  <c:v>2017.6489999999999</c:v>
                </c:pt>
                <c:pt idx="3553">
                  <c:v>2017.652</c:v>
                </c:pt>
                <c:pt idx="3554">
                  <c:v>2017.654</c:v>
                </c:pt>
                <c:pt idx="3555">
                  <c:v>2017.6559999999999</c:v>
                </c:pt>
                <c:pt idx="3556">
                  <c:v>2017.66</c:v>
                </c:pt>
                <c:pt idx="3557">
                  <c:v>2017.662</c:v>
                </c:pt>
                <c:pt idx="3558">
                  <c:v>2017.6659999999999</c:v>
                </c:pt>
                <c:pt idx="3559">
                  <c:v>2017.671</c:v>
                </c:pt>
                <c:pt idx="3560">
                  <c:v>2017.673</c:v>
                </c:pt>
                <c:pt idx="3561">
                  <c:v>2017.675</c:v>
                </c:pt>
                <c:pt idx="3562">
                  <c:v>2017.6780000000001</c:v>
                </c:pt>
                <c:pt idx="3563">
                  <c:v>2017.681</c:v>
                </c:pt>
                <c:pt idx="3564">
                  <c:v>2017.684</c:v>
                </c:pt>
                <c:pt idx="3565">
                  <c:v>2017.6880000000001</c:v>
                </c:pt>
                <c:pt idx="3566">
                  <c:v>2017.6880000000001</c:v>
                </c:pt>
                <c:pt idx="3567">
                  <c:v>2017.692</c:v>
                </c:pt>
                <c:pt idx="3568">
                  <c:v>2017.6980000000001</c:v>
                </c:pt>
                <c:pt idx="3569">
                  <c:v>2017.712</c:v>
                </c:pt>
                <c:pt idx="3570">
                  <c:v>2017.7170000000001</c:v>
                </c:pt>
                <c:pt idx="3571">
                  <c:v>2017.72</c:v>
                </c:pt>
                <c:pt idx="3572">
                  <c:v>2017.721</c:v>
                </c:pt>
                <c:pt idx="3573">
                  <c:v>2017.7249999999999</c:v>
                </c:pt>
                <c:pt idx="3574">
                  <c:v>2017.7270000000001</c:v>
                </c:pt>
                <c:pt idx="3575">
                  <c:v>2017.73</c:v>
                </c:pt>
                <c:pt idx="3576">
                  <c:v>2017.7329999999999</c:v>
                </c:pt>
                <c:pt idx="3577">
                  <c:v>2017.7349999999999</c:v>
                </c:pt>
                <c:pt idx="3578">
                  <c:v>2017.739</c:v>
                </c:pt>
                <c:pt idx="3579">
                  <c:v>2017.752</c:v>
                </c:pt>
                <c:pt idx="3580">
                  <c:v>2017.7539999999999</c:v>
                </c:pt>
                <c:pt idx="3581">
                  <c:v>2017.758</c:v>
                </c:pt>
                <c:pt idx="3582">
                  <c:v>2017.7619999999999</c:v>
                </c:pt>
                <c:pt idx="3583">
                  <c:v>2017.7629999999999</c:v>
                </c:pt>
                <c:pt idx="3584">
                  <c:v>2017.77</c:v>
                </c:pt>
                <c:pt idx="3585">
                  <c:v>2017.7719999999999</c:v>
                </c:pt>
                <c:pt idx="3586">
                  <c:v>2017.7729999999999</c:v>
                </c:pt>
                <c:pt idx="3587">
                  <c:v>2017.7809999999999</c:v>
                </c:pt>
                <c:pt idx="3588">
                  <c:v>2017.7909999999999</c:v>
                </c:pt>
                <c:pt idx="3589">
                  <c:v>2017.7940000000001</c:v>
                </c:pt>
                <c:pt idx="3590">
                  <c:v>2017.797</c:v>
                </c:pt>
                <c:pt idx="3591">
                  <c:v>2017.8019999999999</c:v>
                </c:pt>
                <c:pt idx="3592">
                  <c:v>2017.808</c:v>
                </c:pt>
                <c:pt idx="3593">
                  <c:v>2017.809</c:v>
                </c:pt>
                <c:pt idx="3594">
                  <c:v>2017.8130000000001</c:v>
                </c:pt>
                <c:pt idx="3595">
                  <c:v>2017.8150000000001</c:v>
                </c:pt>
                <c:pt idx="3596">
                  <c:v>2017.817</c:v>
                </c:pt>
                <c:pt idx="3597">
                  <c:v>2017.826</c:v>
                </c:pt>
                <c:pt idx="3598">
                  <c:v>2017.829</c:v>
                </c:pt>
                <c:pt idx="3599">
                  <c:v>2017.8320000000001</c:v>
                </c:pt>
                <c:pt idx="3600">
                  <c:v>2017.835</c:v>
                </c:pt>
                <c:pt idx="3601">
                  <c:v>2017.837</c:v>
                </c:pt>
                <c:pt idx="3602">
                  <c:v>2017.84</c:v>
                </c:pt>
                <c:pt idx="3603">
                  <c:v>2017.846</c:v>
                </c:pt>
                <c:pt idx="3604">
                  <c:v>2017.847</c:v>
                </c:pt>
                <c:pt idx="3605">
                  <c:v>2017.8510000000001</c:v>
                </c:pt>
                <c:pt idx="3606">
                  <c:v>2017.854</c:v>
                </c:pt>
                <c:pt idx="3607">
                  <c:v>2017.86</c:v>
                </c:pt>
                <c:pt idx="3608">
                  <c:v>2017.8610000000001</c:v>
                </c:pt>
                <c:pt idx="3609">
                  <c:v>2017.865</c:v>
                </c:pt>
                <c:pt idx="3610">
                  <c:v>2017.8710000000001</c:v>
                </c:pt>
                <c:pt idx="3611">
                  <c:v>2017.873</c:v>
                </c:pt>
                <c:pt idx="3612">
                  <c:v>2017.876</c:v>
                </c:pt>
                <c:pt idx="3613">
                  <c:v>2017.8789999999999</c:v>
                </c:pt>
                <c:pt idx="3614">
                  <c:v>2017.8810000000001</c:v>
                </c:pt>
                <c:pt idx="3615">
                  <c:v>2017.885</c:v>
                </c:pt>
                <c:pt idx="3616">
                  <c:v>2017.8869999999999</c:v>
                </c:pt>
                <c:pt idx="3617">
                  <c:v>2017.89</c:v>
                </c:pt>
                <c:pt idx="3618">
                  <c:v>2017.8920000000001</c:v>
                </c:pt>
                <c:pt idx="3619">
                  <c:v>2017.895</c:v>
                </c:pt>
                <c:pt idx="3620">
                  <c:v>2017.904</c:v>
                </c:pt>
                <c:pt idx="3621">
                  <c:v>2017.9079999999999</c:v>
                </c:pt>
                <c:pt idx="3622">
                  <c:v>2017.9110000000001</c:v>
                </c:pt>
                <c:pt idx="3623">
                  <c:v>2017.9179999999999</c:v>
                </c:pt>
                <c:pt idx="3624">
                  <c:v>2017.92</c:v>
                </c:pt>
                <c:pt idx="3625">
                  <c:v>2017.923</c:v>
                </c:pt>
                <c:pt idx="3626">
                  <c:v>2017.925</c:v>
                </c:pt>
                <c:pt idx="3627">
                  <c:v>2017.94</c:v>
                </c:pt>
                <c:pt idx="3628">
                  <c:v>2017.941</c:v>
                </c:pt>
                <c:pt idx="3629">
                  <c:v>2017.943</c:v>
                </c:pt>
                <c:pt idx="3630">
                  <c:v>2017.9469999999999</c:v>
                </c:pt>
                <c:pt idx="3631">
                  <c:v>2017.95</c:v>
                </c:pt>
                <c:pt idx="3632">
                  <c:v>2017.9549999999999</c:v>
                </c:pt>
                <c:pt idx="3633">
                  <c:v>2017.9590000000001</c:v>
                </c:pt>
                <c:pt idx="3634">
                  <c:v>2017.961</c:v>
                </c:pt>
                <c:pt idx="3635">
                  <c:v>2017.9639999999999</c:v>
                </c:pt>
                <c:pt idx="3636">
                  <c:v>2017.9670000000001</c:v>
                </c:pt>
                <c:pt idx="3637">
                  <c:v>2017.9690000000001</c:v>
                </c:pt>
                <c:pt idx="3638">
                  <c:v>2017.972</c:v>
                </c:pt>
                <c:pt idx="3639">
                  <c:v>2017.9770000000001</c:v>
                </c:pt>
                <c:pt idx="3640">
                  <c:v>2017.98</c:v>
                </c:pt>
                <c:pt idx="3641">
                  <c:v>2017.9829999999999</c:v>
                </c:pt>
                <c:pt idx="3642">
                  <c:v>2017.9880000000001</c:v>
                </c:pt>
                <c:pt idx="3643">
                  <c:v>2017.991</c:v>
                </c:pt>
                <c:pt idx="3644">
                  <c:v>2017.9939999999999</c:v>
                </c:pt>
                <c:pt idx="3645">
                  <c:v>2017.999</c:v>
                </c:pt>
                <c:pt idx="3646">
                  <c:v>2018.001</c:v>
                </c:pt>
                <c:pt idx="3647">
                  <c:v>2018.0039999999999</c:v>
                </c:pt>
                <c:pt idx="3648">
                  <c:v>2018.0429999999999</c:v>
                </c:pt>
                <c:pt idx="3649">
                  <c:v>2018.076</c:v>
                </c:pt>
                <c:pt idx="3650">
                  <c:v>2018.079</c:v>
                </c:pt>
                <c:pt idx="3651">
                  <c:v>2018.0840000000001</c:v>
                </c:pt>
                <c:pt idx="3652">
                  <c:v>2018.087</c:v>
                </c:pt>
                <c:pt idx="3653">
                  <c:v>2018.09</c:v>
                </c:pt>
                <c:pt idx="3654">
                  <c:v>2018.098</c:v>
                </c:pt>
                <c:pt idx="3655">
                  <c:v>2018.1010000000001</c:v>
                </c:pt>
                <c:pt idx="3656">
                  <c:v>2018.1030000000001</c:v>
                </c:pt>
                <c:pt idx="3657">
                  <c:v>2018.107</c:v>
                </c:pt>
                <c:pt idx="3658">
                  <c:v>2018.115</c:v>
                </c:pt>
                <c:pt idx="3659">
                  <c:v>2018.117</c:v>
                </c:pt>
                <c:pt idx="3660">
                  <c:v>2018.12</c:v>
                </c:pt>
                <c:pt idx="3661">
                  <c:v>2018.123</c:v>
                </c:pt>
                <c:pt idx="3662">
                  <c:v>2018.126</c:v>
                </c:pt>
                <c:pt idx="3663">
                  <c:v>2018.127</c:v>
                </c:pt>
                <c:pt idx="3664">
                  <c:v>2018.1310000000001</c:v>
                </c:pt>
                <c:pt idx="3665">
                  <c:v>2018.136</c:v>
                </c:pt>
                <c:pt idx="3666">
                  <c:v>2018.1389999999999</c:v>
                </c:pt>
                <c:pt idx="3667">
                  <c:v>2018.1420000000001</c:v>
                </c:pt>
                <c:pt idx="3668">
                  <c:v>2018.143</c:v>
                </c:pt>
                <c:pt idx="3669">
                  <c:v>2018.152</c:v>
                </c:pt>
                <c:pt idx="3670">
                  <c:v>2018.155</c:v>
                </c:pt>
                <c:pt idx="3671">
                  <c:v>2018.1579999999999</c:v>
                </c:pt>
                <c:pt idx="3672">
                  <c:v>2018.1610000000001</c:v>
                </c:pt>
                <c:pt idx="3673">
                  <c:v>2018.1659999999999</c:v>
                </c:pt>
                <c:pt idx="3674">
                  <c:v>2018.175</c:v>
                </c:pt>
                <c:pt idx="3675">
                  <c:v>2018.1769999999999</c:v>
                </c:pt>
                <c:pt idx="3676">
                  <c:v>2018.18</c:v>
                </c:pt>
                <c:pt idx="3677">
                  <c:v>2018.182</c:v>
                </c:pt>
                <c:pt idx="3678">
                  <c:v>2018.1849999999999</c:v>
                </c:pt>
                <c:pt idx="3679">
                  <c:v>2018.1869999999999</c:v>
                </c:pt>
                <c:pt idx="3680">
                  <c:v>2018.191</c:v>
                </c:pt>
                <c:pt idx="3681">
                  <c:v>2018.194</c:v>
                </c:pt>
                <c:pt idx="3682">
                  <c:v>2018.1959999999999</c:v>
                </c:pt>
                <c:pt idx="3683">
                  <c:v>2018.1990000000001</c:v>
                </c:pt>
                <c:pt idx="3684">
                  <c:v>2018.202</c:v>
                </c:pt>
                <c:pt idx="3685">
                  <c:v>2018.2049999999999</c:v>
                </c:pt>
                <c:pt idx="3686">
                  <c:v>2018.213</c:v>
                </c:pt>
                <c:pt idx="3687">
                  <c:v>2018.2149999999999</c:v>
                </c:pt>
                <c:pt idx="3688">
                  <c:v>2018.2180000000001</c:v>
                </c:pt>
                <c:pt idx="3689">
                  <c:v>2018.221</c:v>
                </c:pt>
                <c:pt idx="3690">
                  <c:v>2018.2270000000001</c:v>
                </c:pt>
                <c:pt idx="3691">
                  <c:v>2018.2280000000001</c:v>
                </c:pt>
                <c:pt idx="3692">
                  <c:v>2018.232</c:v>
                </c:pt>
                <c:pt idx="3693">
                  <c:v>2018.2349999999999</c:v>
                </c:pt>
                <c:pt idx="3694">
                  <c:v>2018.2370000000001</c:v>
                </c:pt>
                <c:pt idx="3695">
                  <c:v>2018.239</c:v>
                </c:pt>
                <c:pt idx="3696">
                  <c:v>2018.2429999999999</c:v>
                </c:pt>
                <c:pt idx="3697">
                  <c:v>2018.251</c:v>
                </c:pt>
                <c:pt idx="3698">
                  <c:v>2018.2539999999999</c:v>
                </c:pt>
                <c:pt idx="3699">
                  <c:v>2018.2570000000001</c:v>
                </c:pt>
                <c:pt idx="3700">
                  <c:v>2018.259</c:v>
                </c:pt>
                <c:pt idx="3701">
                  <c:v>2018.261</c:v>
                </c:pt>
                <c:pt idx="3702">
                  <c:v>2018.2660000000001</c:v>
                </c:pt>
                <c:pt idx="3703">
                  <c:v>2018.268</c:v>
                </c:pt>
                <c:pt idx="3704">
                  <c:v>2018.27</c:v>
                </c:pt>
                <c:pt idx="3705">
                  <c:v>2018.2729999999999</c:v>
                </c:pt>
                <c:pt idx="3706">
                  <c:v>2018.2760000000001</c:v>
                </c:pt>
                <c:pt idx="3707">
                  <c:v>2018.278</c:v>
                </c:pt>
                <c:pt idx="3708">
                  <c:v>2018.2809999999999</c:v>
                </c:pt>
                <c:pt idx="3709">
                  <c:v>2018.2919999999999</c:v>
                </c:pt>
                <c:pt idx="3710">
                  <c:v>2018.2950000000001</c:v>
                </c:pt>
                <c:pt idx="3711">
                  <c:v>2018.3040000000001</c:v>
                </c:pt>
                <c:pt idx="3712">
                  <c:v>2018.306</c:v>
                </c:pt>
                <c:pt idx="3713">
                  <c:v>2018.309</c:v>
                </c:pt>
                <c:pt idx="3714">
                  <c:v>2018.3109999999999</c:v>
                </c:pt>
                <c:pt idx="3715">
                  <c:v>2018.3140000000001</c:v>
                </c:pt>
                <c:pt idx="3716">
                  <c:v>2018.317</c:v>
                </c:pt>
                <c:pt idx="3717">
                  <c:v>2018.319</c:v>
                </c:pt>
                <c:pt idx="3718">
                  <c:v>2018.3209999999999</c:v>
                </c:pt>
                <c:pt idx="3719">
                  <c:v>2018.3309999999999</c:v>
                </c:pt>
                <c:pt idx="3720">
                  <c:v>2018.3330000000001</c:v>
                </c:pt>
                <c:pt idx="3721">
                  <c:v>2018.34</c:v>
                </c:pt>
                <c:pt idx="3722">
                  <c:v>2018.3420000000001</c:v>
                </c:pt>
                <c:pt idx="3723">
                  <c:v>2018.345</c:v>
                </c:pt>
                <c:pt idx="3724">
                  <c:v>2018.347</c:v>
                </c:pt>
                <c:pt idx="3725">
                  <c:v>2018.35</c:v>
                </c:pt>
                <c:pt idx="3726">
                  <c:v>2018.3520000000001</c:v>
                </c:pt>
                <c:pt idx="3727">
                  <c:v>2018.367</c:v>
                </c:pt>
                <c:pt idx="3728">
                  <c:v>2018.3679999999999</c:v>
                </c:pt>
                <c:pt idx="3729">
                  <c:v>2018.3710000000001</c:v>
                </c:pt>
                <c:pt idx="3730">
                  <c:v>2018.373</c:v>
                </c:pt>
                <c:pt idx="3731">
                  <c:v>2018.377</c:v>
                </c:pt>
                <c:pt idx="3732">
                  <c:v>2018.38</c:v>
                </c:pt>
                <c:pt idx="3733">
                  <c:v>2018.383</c:v>
                </c:pt>
                <c:pt idx="3734">
                  <c:v>2018.384</c:v>
                </c:pt>
                <c:pt idx="3735">
                  <c:v>2018.3879999999999</c:v>
                </c:pt>
                <c:pt idx="3736">
                  <c:v>2018.3910000000001</c:v>
                </c:pt>
                <c:pt idx="3737">
                  <c:v>2018.393</c:v>
                </c:pt>
                <c:pt idx="3738">
                  <c:v>2018.396</c:v>
                </c:pt>
                <c:pt idx="3739">
                  <c:v>2018.402</c:v>
                </c:pt>
                <c:pt idx="3740">
                  <c:v>2018.405</c:v>
                </c:pt>
                <c:pt idx="3741">
                  <c:v>2018.4059999999999</c:v>
                </c:pt>
                <c:pt idx="3742">
                  <c:v>2018.41</c:v>
                </c:pt>
                <c:pt idx="3743">
                  <c:v>2018.412</c:v>
                </c:pt>
                <c:pt idx="3744">
                  <c:v>2018.415</c:v>
                </c:pt>
                <c:pt idx="3745">
                  <c:v>2018.4190000000001</c:v>
                </c:pt>
                <c:pt idx="3746">
                  <c:v>2018.424</c:v>
                </c:pt>
                <c:pt idx="3747">
                  <c:v>2018.4259999999999</c:v>
                </c:pt>
                <c:pt idx="3748">
                  <c:v>2018.4290000000001</c:v>
                </c:pt>
                <c:pt idx="3749">
                  <c:v>2018.431</c:v>
                </c:pt>
                <c:pt idx="3750">
                  <c:v>2018.44</c:v>
                </c:pt>
                <c:pt idx="3751">
                  <c:v>2018.443</c:v>
                </c:pt>
                <c:pt idx="3752">
                  <c:v>2018.4459999999999</c:v>
                </c:pt>
                <c:pt idx="3753">
                  <c:v>2018.4469999999999</c:v>
                </c:pt>
                <c:pt idx="3754">
                  <c:v>2018.45</c:v>
                </c:pt>
                <c:pt idx="3755">
                  <c:v>2018.4570000000001</c:v>
                </c:pt>
                <c:pt idx="3756">
                  <c:v>2018.46</c:v>
                </c:pt>
                <c:pt idx="3757">
                  <c:v>2018.462</c:v>
                </c:pt>
                <c:pt idx="3758">
                  <c:v>2018.4649999999999</c:v>
                </c:pt>
                <c:pt idx="3759">
                  <c:v>2018.4670000000001</c:v>
                </c:pt>
                <c:pt idx="3760">
                  <c:v>2018.47</c:v>
                </c:pt>
                <c:pt idx="3761">
                  <c:v>2018.4839999999999</c:v>
                </c:pt>
                <c:pt idx="3762">
                  <c:v>2018.4860000000001</c:v>
                </c:pt>
                <c:pt idx="3763">
                  <c:v>2018.4880000000001</c:v>
                </c:pt>
                <c:pt idx="3764">
                  <c:v>2018.4970000000001</c:v>
                </c:pt>
                <c:pt idx="3765">
                  <c:v>2018.5</c:v>
                </c:pt>
                <c:pt idx="3766">
                  <c:v>2018.5029999999999</c:v>
                </c:pt>
                <c:pt idx="3767">
                  <c:v>2018.5060000000001</c:v>
                </c:pt>
                <c:pt idx="3768">
                  <c:v>2018.509</c:v>
                </c:pt>
                <c:pt idx="3769">
                  <c:v>2018.5129999999999</c:v>
                </c:pt>
                <c:pt idx="3770">
                  <c:v>2018.5129999999999</c:v>
                </c:pt>
                <c:pt idx="3771">
                  <c:v>2018.52</c:v>
                </c:pt>
                <c:pt idx="3772">
                  <c:v>2018.521</c:v>
                </c:pt>
                <c:pt idx="3773">
                  <c:v>2018.5250000000001</c:v>
                </c:pt>
                <c:pt idx="3774">
                  <c:v>2018.528</c:v>
                </c:pt>
                <c:pt idx="3775">
                  <c:v>2018.5309999999999</c:v>
                </c:pt>
                <c:pt idx="3776">
                  <c:v>2018.5319999999999</c:v>
                </c:pt>
                <c:pt idx="3777">
                  <c:v>2018.5350000000001</c:v>
                </c:pt>
                <c:pt idx="3778">
                  <c:v>2018.539</c:v>
                </c:pt>
                <c:pt idx="3779">
                  <c:v>2018.6479999999999</c:v>
                </c:pt>
                <c:pt idx="3780">
                  <c:v>2018.652</c:v>
                </c:pt>
                <c:pt idx="3781">
                  <c:v>2018.654</c:v>
                </c:pt>
                <c:pt idx="3782">
                  <c:v>2018.6559999999999</c:v>
                </c:pt>
                <c:pt idx="3783">
                  <c:v>2018.6579999999999</c:v>
                </c:pt>
                <c:pt idx="3784">
                  <c:v>2018.6610000000001</c:v>
                </c:pt>
                <c:pt idx="3785">
                  <c:v>2018.665</c:v>
                </c:pt>
                <c:pt idx="3786">
                  <c:v>2018.6759999999999</c:v>
                </c:pt>
                <c:pt idx="3787">
                  <c:v>2018.6790000000001</c:v>
                </c:pt>
                <c:pt idx="3788">
                  <c:v>2018.681</c:v>
                </c:pt>
                <c:pt idx="3789">
                  <c:v>2018.684</c:v>
                </c:pt>
                <c:pt idx="3790">
                  <c:v>2018.6859999999999</c:v>
                </c:pt>
                <c:pt idx="3791">
                  <c:v>2018.69</c:v>
                </c:pt>
                <c:pt idx="3792">
                  <c:v>2018.691</c:v>
                </c:pt>
                <c:pt idx="3793">
                  <c:v>2018.694</c:v>
                </c:pt>
                <c:pt idx="3794">
                  <c:v>2018.6969999999999</c:v>
                </c:pt>
                <c:pt idx="3795">
                  <c:v>2018.701</c:v>
                </c:pt>
                <c:pt idx="3796">
                  <c:v>2018.702</c:v>
                </c:pt>
                <c:pt idx="3797">
                  <c:v>2018.7139999999999</c:v>
                </c:pt>
                <c:pt idx="3798">
                  <c:v>2018.7170000000001</c:v>
                </c:pt>
                <c:pt idx="3799">
                  <c:v>2018.721</c:v>
                </c:pt>
                <c:pt idx="3800">
                  <c:v>2018.7280000000001</c:v>
                </c:pt>
                <c:pt idx="3801">
                  <c:v>2018.73</c:v>
                </c:pt>
                <c:pt idx="3802">
                  <c:v>2018.7329999999999</c:v>
                </c:pt>
                <c:pt idx="3803">
                  <c:v>2018.7360000000001</c:v>
                </c:pt>
                <c:pt idx="3804">
                  <c:v>2018.7380000000001</c:v>
                </c:pt>
                <c:pt idx="3805">
                  <c:v>2018.741</c:v>
                </c:pt>
                <c:pt idx="3806">
                  <c:v>2018.7429999999999</c:v>
                </c:pt>
                <c:pt idx="3807">
                  <c:v>2018.752</c:v>
                </c:pt>
                <c:pt idx="3808">
                  <c:v>2018.7550000000001</c:v>
                </c:pt>
                <c:pt idx="3809">
                  <c:v>2018.758</c:v>
                </c:pt>
                <c:pt idx="3810">
                  <c:v>2018.76</c:v>
                </c:pt>
                <c:pt idx="3811">
                  <c:v>2018.7660000000001</c:v>
                </c:pt>
                <c:pt idx="3812">
                  <c:v>2018.769</c:v>
                </c:pt>
                <c:pt idx="3813">
                  <c:v>2018.771</c:v>
                </c:pt>
                <c:pt idx="3814">
                  <c:v>2018.7729999999999</c:v>
                </c:pt>
                <c:pt idx="3815">
                  <c:v>2018.7760000000001</c:v>
                </c:pt>
                <c:pt idx="3816">
                  <c:v>2018.779</c:v>
                </c:pt>
                <c:pt idx="3817">
                  <c:v>2018.7829999999999</c:v>
                </c:pt>
                <c:pt idx="3818">
                  <c:v>2018.7940000000001</c:v>
                </c:pt>
                <c:pt idx="3819">
                  <c:v>2018.797</c:v>
                </c:pt>
                <c:pt idx="3820">
                  <c:v>2018.8030000000001</c:v>
                </c:pt>
                <c:pt idx="3821">
                  <c:v>2018.808</c:v>
                </c:pt>
                <c:pt idx="3822">
                  <c:v>2018.81</c:v>
                </c:pt>
                <c:pt idx="3823">
                  <c:v>2018.8240000000001</c:v>
                </c:pt>
                <c:pt idx="3824">
                  <c:v>2018.827</c:v>
                </c:pt>
                <c:pt idx="3825">
                  <c:v>2018.83</c:v>
                </c:pt>
                <c:pt idx="3826">
                  <c:v>2018.8320000000001</c:v>
                </c:pt>
                <c:pt idx="3827">
                  <c:v>2018.836</c:v>
                </c:pt>
                <c:pt idx="3828">
                  <c:v>2018.8440000000001</c:v>
                </c:pt>
                <c:pt idx="3829">
                  <c:v>2018.846</c:v>
                </c:pt>
                <c:pt idx="3830">
                  <c:v>2018.848</c:v>
                </c:pt>
                <c:pt idx="3831">
                  <c:v>2018.8510000000001</c:v>
                </c:pt>
                <c:pt idx="3832">
                  <c:v>2018.854</c:v>
                </c:pt>
                <c:pt idx="3833">
                  <c:v>2018.857</c:v>
                </c:pt>
                <c:pt idx="3834">
                  <c:v>2018.8579999999999</c:v>
                </c:pt>
                <c:pt idx="3835">
                  <c:v>2018.865</c:v>
                </c:pt>
                <c:pt idx="3836">
                  <c:v>2018.87</c:v>
                </c:pt>
                <c:pt idx="3837">
                  <c:v>2018.8789999999999</c:v>
                </c:pt>
              </c:numCache>
            </c:numRef>
          </c:xVal>
          <c:yVal>
            <c:numRef>
              <c:f>Sheet1!$E$2:$E$3839</c:f>
              <c:numCache>
                <c:formatCode>General</c:formatCode>
                <c:ptCount val="3838"/>
                <c:pt idx="1287">
                  <c:v>1.8777900000000001</c:v>
                </c:pt>
                <c:pt idx="1288">
                  <c:v>1.8777900000000001</c:v>
                </c:pt>
                <c:pt idx="1289">
                  <c:v>1.87781</c:v>
                </c:pt>
                <c:pt idx="1290">
                  <c:v>1.8778600000000001</c:v>
                </c:pt>
                <c:pt idx="1291">
                  <c:v>1.88022</c:v>
                </c:pt>
                <c:pt idx="1292">
                  <c:v>1.8807799999999999</c:v>
                </c:pt>
                <c:pt idx="1293">
                  <c:v>1.88357</c:v>
                </c:pt>
                <c:pt idx="1294">
                  <c:v>1.8915299999999999</c:v>
                </c:pt>
                <c:pt idx="1295">
                  <c:v>1.8921600000000001</c:v>
                </c:pt>
                <c:pt idx="1296">
                  <c:v>1.8936200000000001</c:v>
                </c:pt>
                <c:pt idx="1297">
                  <c:v>1.8945099999999999</c:v>
                </c:pt>
                <c:pt idx="1298">
                  <c:v>1.8956200000000001</c:v>
                </c:pt>
                <c:pt idx="1299">
                  <c:v>1.89863</c:v>
                </c:pt>
                <c:pt idx="1300">
                  <c:v>1.9006000000000001</c:v>
                </c:pt>
                <c:pt idx="1301">
                  <c:v>1.9015899999999999</c:v>
                </c:pt>
                <c:pt idx="1302">
                  <c:v>1.90354</c:v>
                </c:pt>
                <c:pt idx="1303">
                  <c:v>1.9063399999999999</c:v>
                </c:pt>
                <c:pt idx="1304">
                  <c:v>1.9131100000000001</c:v>
                </c:pt>
                <c:pt idx="1305">
                  <c:v>1.9148099999999999</c:v>
                </c:pt>
                <c:pt idx="1306">
                  <c:v>1.91486</c:v>
                </c:pt>
                <c:pt idx="1307">
                  <c:v>1.91625</c:v>
                </c:pt>
                <c:pt idx="1308">
                  <c:v>1.9177599999999999</c:v>
                </c:pt>
                <c:pt idx="1309">
                  <c:v>1.92075</c:v>
                </c:pt>
                <c:pt idx="1310">
                  <c:v>1.9213100000000001</c:v>
                </c:pt>
                <c:pt idx="1311">
                  <c:v>1.9223399999999999</c:v>
                </c:pt>
                <c:pt idx="1312">
                  <c:v>1.9265699999999999</c:v>
                </c:pt>
                <c:pt idx="1313">
                  <c:v>1.92947</c:v>
                </c:pt>
                <c:pt idx="1314">
                  <c:v>1.9326399999999999</c:v>
                </c:pt>
                <c:pt idx="1315">
                  <c:v>1.9338599999999999</c:v>
                </c:pt>
                <c:pt idx="1316">
                  <c:v>1.9338599999999999</c:v>
                </c:pt>
                <c:pt idx="1317">
                  <c:v>1.9339999999999999</c:v>
                </c:pt>
                <c:pt idx="1318">
                  <c:v>1.9346699999999999</c:v>
                </c:pt>
                <c:pt idx="1319">
                  <c:v>1.93645</c:v>
                </c:pt>
                <c:pt idx="1320">
                  <c:v>1.93807</c:v>
                </c:pt>
                <c:pt idx="1321">
                  <c:v>1.94049</c:v>
                </c:pt>
                <c:pt idx="1322">
                  <c:v>1.9427700000000001</c:v>
                </c:pt>
                <c:pt idx="1323">
                  <c:v>1.9452100000000001</c:v>
                </c:pt>
                <c:pt idx="1324">
                  <c:v>1.9515100000000001</c:v>
                </c:pt>
                <c:pt idx="1325">
                  <c:v>1.95773</c:v>
                </c:pt>
                <c:pt idx="1326">
                  <c:v>1.95957</c:v>
                </c:pt>
                <c:pt idx="1327">
                  <c:v>1.9600299999999999</c:v>
                </c:pt>
                <c:pt idx="1328">
                  <c:v>1.9600299999999999</c:v>
                </c:pt>
                <c:pt idx="1329">
                  <c:v>1.96139</c:v>
                </c:pt>
                <c:pt idx="1330">
                  <c:v>1.9629000000000001</c:v>
                </c:pt>
                <c:pt idx="1331">
                  <c:v>1.96638</c:v>
                </c:pt>
                <c:pt idx="1332">
                  <c:v>1.968</c:v>
                </c:pt>
                <c:pt idx="1333">
                  <c:v>1.9705699999999999</c:v>
                </c:pt>
                <c:pt idx="1334">
                  <c:v>1.97244</c:v>
                </c:pt>
                <c:pt idx="1335">
                  <c:v>1.9737</c:v>
                </c:pt>
                <c:pt idx="1336">
                  <c:v>1.9761200000000001</c:v>
                </c:pt>
                <c:pt idx="1337">
                  <c:v>1.97712</c:v>
                </c:pt>
                <c:pt idx="1338">
                  <c:v>1.9801800000000001</c:v>
                </c:pt>
                <c:pt idx="1339">
                  <c:v>1.98065</c:v>
                </c:pt>
                <c:pt idx="1340">
                  <c:v>1.9808699999999999</c:v>
                </c:pt>
                <c:pt idx="1341">
                  <c:v>1.9808699999999999</c:v>
                </c:pt>
                <c:pt idx="1342">
                  <c:v>1.9808699999999999</c:v>
                </c:pt>
                <c:pt idx="1343">
                  <c:v>1.9811099999999999</c:v>
                </c:pt>
                <c:pt idx="1344">
                  <c:v>1.98316</c:v>
                </c:pt>
                <c:pt idx="1345">
                  <c:v>1.98553</c:v>
                </c:pt>
                <c:pt idx="1346">
                  <c:v>1.9874700000000001</c:v>
                </c:pt>
                <c:pt idx="1347">
                  <c:v>1.9874700000000001</c:v>
                </c:pt>
                <c:pt idx="1348">
                  <c:v>1.9885900000000001</c:v>
                </c:pt>
                <c:pt idx="1349">
                  <c:v>1.99166</c:v>
                </c:pt>
                <c:pt idx="1350">
                  <c:v>1.9928999999999999</c:v>
                </c:pt>
                <c:pt idx="1351">
                  <c:v>1.99386</c:v>
                </c:pt>
                <c:pt idx="1352">
                  <c:v>1.99518</c:v>
                </c:pt>
                <c:pt idx="1353">
                  <c:v>1.99518</c:v>
                </c:pt>
                <c:pt idx="1354">
                  <c:v>1.9954700000000001</c:v>
                </c:pt>
                <c:pt idx="1355">
                  <c:v>1.9972300000000001</c:v>
                </c:pt>
                <c:pt idx="1356">
                  <c:v>2.0002399999999998</c:v>
                </c:pt>
                <c:pt idx="1357">
                  <c:v>2.0054500000000002</c:v>
                </c:pt>
                <c:pt idx="1358">
                  <c:v>2.0062199999999999</c:v>
                </c:pt>
                <c:pt idx="1359">
                  <c:v>2.0076800000000001</c:v>
                </c:pt>
                <c:pt idx="1360">
                  <c:v>2.0087600000000001</c:v>
                </c:pt>
                <c:pt idx="1361">
                  <c:v>2.0125299999999999</c:v>
                </c:pt>
                <c:pt idx="1362">
                  <c:v>2.0144299999999999</c:v>
                </c:pt>
                <c:pt idx="1363">
                  <c:v>2.0144899999999999</c:v>
                </c:pt>
                <c:pt idx="1364">
                  <c:v>2.01451</c:v>
                </c:pt>
                <c:pt idx="1365">
                  <c:v>2.0146700000000002</c:v>
                </c:pt>
                <c:pt idx="1366">
                  <c:v>2.0146899999999999</c:v>
                </c:pt>
                <c:pt idx="1367">
                  <c:v>2.0147599999999999</c:v>
                </c:pt>
                <c:pt idx="1368">
                  <c:v>2.0147900000000001</c:v>
                </c:pt>
                <c:pt idx="1369">
                  <c:v>2.0148000000000001</c:v>
                </c:pt>
                <c:pt idx="1370">
                  <c:v>2.0167600000000001</c:v>
                </c:pt>
                <c:pt idx="1371">
                  <c:v>2.0187499999999998</c:v>
                </c:pt>
                <c:pt idx="1372">
                  <c:v>2.0227300000000001</c:v>
                </c:pt>
                <c:pt idx="1373">
                  <c:v>2.02501</c:v>
                </c:pt>
                <c:pt idx="1374">
                  <c:v>2.0289700000000002</c:v>
                </c:pt>
                <c:pt idx="1375">
                  <c:v>2.0292599999999998</c:v>
                </c:pt>
                <c:pt idx="1376">
                  <c:v>2.03179</c:v>
                </c:pt>
                <c:pt idx="1377">
                  <c:v>2.0369100000000002</c:v>
                </c:pt>
                <c:pt idx="1378">
                  <c:v>2.0439699999999998</c:v>
                </c:pt>
                <c:pt idx="1379">
                  <c:v>2.0520100000000001</c:v>
                </c:pt>
                <c:pt idx="1380">
                  <c:v>2.0530900000000001</c:v>
                </c:pt>
                <c:pt idx="1381">
                  <c:v>2.0531100000000002</c:v>
                </c:pt>
                <c:pt idx="1382">
                  <c:v>2.05694</c:v>
                </c:pt>
                <c:pt idx="1383">
                  <c:v>2.05931</c:v>
                </c:pt>
                <c:pt idx="1384">
                  <c:v>2.0605799999999999</c:v>
                </c:pt>
                <c:pt idx="1385">
                  <c:v>2.0635300000000001</c:v>
                </c:pt>
                <c:pt idx="1386">
                  <c:v>2.0649999999999999</c:v>
                </c:pt>
                <c:pt idx="1387">
                  <c:v>2.0653600000000001</c:v>
                </c:pt>
                <c:pt idx="1388">
                  <c:v>2.06643</c:v>
                </c:pt>
                <c:pt idx="1389">
                  <c:v>2.0673599999999999</c:v>
                </c:pt>
                <c:pt idx="1390">
                  <c:v>2.0705300000000002</c:v>
                </c:pt>
                <c:pt idx="1391">
                  <c:v>2.0736500000000002</c:v>
                </c:pt>
                <c:pt idx="1392">
                  <c:v>2.0752700000000002</c:v>
                </c:pt>
                <c:pt idx="1393">
                  <c:v>2.0764499999999999</c:v>
                </c:pt>
                <c:pt idx="1394">
                  <c:v>2.0767799999999998</c:v>
                </c:pt>
                <c:pt idx="1395">
                  <c:v>2.07918</c:v>
                </c:pt>
                <c:pt idx="1396">
                  <c:v>2.0810300000000002</c:v>
                </c:pt>
                <c:pt idx="1397">
                  <c:v>2.0827800000000001</c:v>
                </c:pt>
                <c:pt idx="1398">
                  <c:v>2.0871900000000001</c:v>
                </c:pt>
                <c:pt idx="1399">
                  <c:v>2.0880399999999999</c:v>
                </c:pt>
                <c:pt idx="1400">
                  <c:v>2.0904099999999999</c:v>
                </c:pt>
                <c:pt idx="1401">
                  <c:v>2.0922399999999999</c:v>
                </c:pt>
                <c:pt idx="1402">
                  <c:v>2.093</c:v>
                </c:pt>
                <c:pt idx="1403">
                  <c:v>2.0973299999999999</c:v>
                </c:pt>
                <c:pt idx="1404">
                  <c:v>2.0984099999999999</c:v>
                </c:pt>
                <c:pt idx="1405">
                  <c:v>2.1001799999999999</c:v>
                </c:pt>
                <c:pt idx="1406">
                  <c:v>2.1021200000000002</c:v>
                </c:pt>
                <c:pt idx="1407">
                  <c:v>2.1030500000000001</c:v>
                </c:pt>
                <c:pt idx="1408">
                  <c:v>2.1051600000000001</c:v>
                </c:pt>
                <c:pt idx="1409">
                  <c:v>2.10806</c:v>
                </c:pt>
                <c:pt idx="1410">
                  <c:v>2.10887</c:v>
                </c:pt>
                <c:pt idx="1411">
                  <c:v>2.10955</c:v>
                </c:pt>
                <c:pt idx="1412">
                  <c:v>2.11131</c:v>
                </c:pt>
                <c:pt idx="1413">
                  <c:v>2.11192</c:v>
                </c:pt>
                <c:pt idx="1414">
                  <c:v>2.1121400000000001</c:v>
                </c:pt>
                <c:pt idx="1415">
                  <c:v>2.1152299999999999</c:v>
                </c:pt>
                <c:pt idx="1416">
                  <c:v>2.11971</c:v>
                </c:pt>
                <c:pt idx="1417">
                  <c:v>2.1251899999999999</c:v>
                </c:pt>
                <c:pt idx="1418">
                  <c:v>2.12852</c:v>
                </c:pt>
                <c:pt idx="1419">
                  <c:v>2.1285500000000002</c:v>
                </c:pt>
                <c:pt idx="1420">
                  <c:v>2.1303700000000001</c:v>
                </c:pt>
                <c:pt idx="1421">
                  <c:v>2.133</c:v>
                </c:pt>
                <c:pt idx="1422">
                  <c:v>2.1339999999999999</c:v>
                </c:pt>
                <c:pt idx="1423">
                  <c:v>2.1349100000000001</c:v>
                </c:pt>
                <c:pt idx="1424">
                  <c:v>2.137</c:v>
                </c:pt>
                <c:pt idx="1425">
                  <c:v>2.13794</c:v>
                </c:pt>
                <c:pt idx="1426">
                  <c:v>2.13978</c:v>
                </c:pt>
                <c:pt idx="1427">
                  <c:v>2.1406299999999998</c:v>
                </c:pt>
                <c:pt idx="1428">
                  <c:v>2.1417899999999999</c:v>
                </c:pt>
                <c:pt idx="1429">
                  <c:v>2.1433300000000002</c:v>
                </c:pt>
                <c:pt idx="1430">
                  <c:v>2.14466</c:v>
                </c:pt>
                <c:pt idx="1431">
                  <c:v>2.14595</c:v>
                </c:pt>
                <c:pt idx="1432">
                  <c:v>2.1465700000000001</c:v>
                </c:pt>
                <c:pt idx="1433">
                  <c:v>2.1465700000000001</c:v>
                </c:pt>
                <c:pt idx="1434">
                  <c:v>2.1465700000000001</c:v>
                </c:pt>
                <c:pt idx="1435">
                  <c:v>2.1473900000000001</c:v>
                </c:pt>
                <c:pt idx="1436">
                  <c:v>2.1525500000000002</c:v>
                </c:pt>
                <c:pt idx="1437">
                  <c:v>2.1550600000000002</c:v>
                </c:pt>
                <c:pt idx="1438">
                  <c:v>2.1563599999999998</c:v>
                </c:pt>
                <c:pt idx="1439">
                  <c:v>2.1571799999999999</c:v>
                </c:pt>
                <c:pt idx="1440">
                  <c:v>2.15741</c:v>
                </c:pt>
                <c:pt idx="1441">
                  <c:v>2.1589800000000001</c:v>
                </c:pt>
                <c:pt idx="1442">
                  <c:v>2.1640299999999999</c:v>
                </c:pt>
                <c:pt idx="1443">
                  <c:v>2.1675599999999999</c:v>
                </c:pt>
                <c:pt idx="1444">
                  <c:v>2.1684100000000002</c:v>
                </c:pt>
                <c:pt idx="1445">
                  <c:v>2.16926</c:v>
                </c:pt>
                <c:pt idx="1446">
                  <c:v>2.16988</c:v>
                </c:pt>
                <c:pt idx="1447">
                  <c:v>2.1731400000000001</c:v>
                </c:pt>
                <c:pt idx="1448">
                  <c:v>2.1736300000000002</c:v>
                </c:pt>
                <c:pt idx="1449">
                  <c:v>2.1754500000000001</c:v>
                </c:pt>
                <c:pt idx="1450">
                  <c:v>2.1777899999999999</c:v>
                </c:pt>
                <c:pt idx="1451">
                  <c:v>2.17971</c:v>
                </c:pt>
                <c:pt idx="1452">
                  <c:v>2.1797800000000001</c:v>
                </c:pt>
                <c:pt idx="1453">
                  <c:v>2.18161</c:v>
                </c:pt>
                <c:pt idx="1454">
                  <c:v>2.1875</c:v>
                </c:pt>
                <c:pt idx="1455">
                  <c:v>2.1918000000000002</c:v>
                </c:pt>
                <c:pt idx="1456">
                  <c:v>2.1942499999999998</c:v>
                </c:pt>
                <c:pt idx="1457">
                  <c:v>2.1958899999999999</c:v>
                </c:pt>
                <c:pt idx="1458">
                  <c:v>2.1961900000000001</c:v>
                </c:pt>
                <c:pt idx="1459">
                  <c:v>2.1962600000000001</c:v>
                </c:pt>
                <c:pt idx="1460">
                  <c:v>2.1979899999999999</c:v>
                </c:pt>
                <c:pt idx="1461">
                  <c:v>2.20085</c:v>
                </c:pt>
                <c:pt idx="1462">
                  <c:v>2.2012</c:v>
                </c:pt>
                <c:pt idx="1463">
                  <c:v>2.2015799999999999</c:v>
                </c:pt>
                <c:pt idx="1464">
                  <c:v>2.20242</c:v>
                </c:pt>
                <c:pt idx="1465">
                  <c:v>2.2031999999999998</c:v>
                </c:pt>
                <c:pt idx="1466">
                  <c:v>2.2038099999999998</c:v>
                </c:pt>
                <c:pt idx="1467">
                  <c:v>2.2075</c:v>
                </c:pt>
                <c:pt idx="1468">
                  <c:v>2.2080099999999998</c:v>
                </c:pt>
                <c:pt idx="1469">
                  <c:v>2.20811</c:v>
                </c:pt>
                <c:pt idx="1470">
                  <c:v>2.2083499999999998</c:v>
                </c:pt>
                <c:pt idx="1471">
                  <c:v>2.2098200000000001</c:v>
                </c:pt>
                <c:pt idx="1472">
                  <c:v>2.2158899999999999</c:v>
                </c:pt>
                <c:pt idx="1473">
                  <c:v>2.2179199999999999</c:v>
                </c:pt>
                <c:pt idx="1474">
                  <c:v>2.2194400000000001</c:v>
                </c:pt>
                <c:pt idx="1475">
                  <c:v>2.2194400000000001</c:v>
                </c:pt>
                <c:pt idx="1476">
                  <c:v>2.22058</c:v>
                </c:pt>
                <c:pt idx="1477">
                  <c:v>2.2230500000000002</c:v>
                </c:pt>
                <c:pt idx="1478">
                  <c:v>2.2259199999999999</c:v>
                </c:pt>
                <c:pt idx="1479">
                  <c:v>2.2275999999999998</c:v>
                </c:pt>
                <c:pt idx="1480">
                  <c:v>2.22763</c:v>
                </c:pt>
                <c:pt idx="1481">
                  <c:v>2.2309800000000002</c:v>
                </c:pt>
                <c:pt idx="1482">
                  <c:v>2.2347000000000001</c:v>
                </c:pt>
                <c:pt idx="1483">
                  <c:v>2.23542</c:v>
                </c:pt>
                <c:pt idx="1484">
                  <c:v>2.23542</c:v>
                </c:pt>
                <c:pt idx="1485">
                  <c:v>2.2354500000000002</c:v>
                </c:pt>
                <c:pt idx="1486">
                  <c:v>2.23569</c:v>
                </c:pt>
                <c:pt idx="1487">
                  <c:v>2.2384900000000001</c:v>
                </c:pt>
                <c:pt idx="1488">
                  <c:v>2.24058</c:v>
                </c:pt>
                <c:pt idx="1489">
                  <c:v>2.2426200000000001</c:v>
                </c:pt>
                <c:pt idx="1490">
                  <c:v>2.2429899999999998</c:v>
                </c:pt>
                <c:pt idx="1491">
                  <c:v>2.24431</c:v>
                </c:pt>
                <c:pt idx="1492">
                  <c:v>2.24431</c:v>
                </c:pt>
                <c:pt idx="1493">
                  <c:v>2.24431</c:v>
                </c:pt>
                <c:pt idx="1494">
                  <c:v>2.24431</c:v>
                </c:pt>
                <c:pt idx="1495">
                  <c:v>2.2443200000000001</c:v>
                </c:pt>
                <c:pt idx="1496">
                  <c:v>2.2444000000000002</c:v>
                </c:pt>
                <c:pt idx="1497">
                  <c:v>2.2456700000000001</c:v>
                </c:pt>
                <c:pt idx="1498">
                  <c:v>2.2473100000000001</c:v>
                </c:pt>
                <c:pt idx="1499">
                  <c:v>2.2506200000000001</c:v>
                </c:pt>
                <c:pt idx="1500">
                  <c:v>2.2537500000000001</c:v>
                </c:pt>
                <c:pt idx="1501">
                  <c:v>2.2586900000000001</c:v>
                </c:pt>
                <c:pt idx="1502">
                  <c:v>2.25949</c:v>
                </c:pt>
                <c:pt idx="1503">
                  <c:v>2.2636400000000001</c:v>
                </c:pt>
                <c:pt idx="1504">
                  <c:v>2.2658800000000001</c:v>
                </c:pt>
                <c:pt idx="1505">
                  <c:v>2.2676599999999998</c:v>
                </c:pt>
                <c:pt idx="1506">
                  <c:v>2.2705799999999998</c:v>
                </c:pt>
                <c:pt idx="1507">
                  <c:v>2.2721</c:v>
                </c:pt>
                <c:pt idx="1508">
                  <c:v>2.2736000000000001</c:v>
                </c:pt>
                <c:pt idx="1509">
                  <c:v>2.2787899999999999</c:v>
                </c:pt>
                <c:pt idx="1510">
                  <c:v>2.2823099999999998</c:v>
                </c:pt>
                <c:pt idx="1511">
                  <c:v>2.2852399999999999</c:v>
                </c:pt>
                <c:pt idx="1512">
                  <c:v>2.2884500000000001</c:v>
                </c:pt>
                <c:pt idx="1513">
                  <c:v>2.2889200000000001</c:v>
                </c:pt>
                <c:pt idx="1514">
                  <c:v>2.2897400000000001</c:v>
                </c:pt>
                <c:pt idx="1515">
                  <c:v>2.2940800000000001</c:v>
                </c:pt>
                <c:pt idx="1516">
                  <c:v>2.2965200000000001</c:v>
                </c:pt>
                <c:pt idx="1517">
                  <c:v>2.29813</c:v>
                </c:pt>
                <c:pt idx="1518">
                  <c:v>2.2994500000000002</c:v>
                </c:pt>
                <c:pt idx="1519">
                  <c:v>2.29948</c:v>
                </c:pt>
                <c:pt idx="1520">
                  <c:v>2.3035600000000001</c:v>
                </c:pt>
                <c:pt idx="1521">
                  <c:v>2.3074499999999998</c:v>
                </c:pt>
                <c:pt idx="1522">
                  <c:v>2.30863</c:v>
                </c:pt>
                <c:pt idx="1523">
                  <c:v>2.3133499999999998</c:v>
                </c:pt>
                <c:pt idx="1524">
                  <c:v>2.3151199999999998</c:v>
                </c:pt>
                <c:pt idx="1525">
                  <c:v>2.31623</c:v>
                </c:pt>
                <c:pt idx="1526">
                  <c:v>2.3163299999999998</c:v>
                </c:pt>
                <c:pt idx="1527">
                  <c:v>2.3173599999999999</c:v>
                </c:pt>
                <c:pt idx="1528">
                  <c:v>2.3183199999999999</c:v>
                </c:pt>
                <c:pt idx="1529">
                  <c:v>2.3200599999999998</c:v>
                </c:pt>
                <c:pt idx="1530">
                  <c:v>2.3220999999999998</c:v>
                </c:pt>
                <c:pt idx="1531">
                  <c:v>2.3243499999999999</c:v>
                </c:pt>
                <c:pt idx="1532">
                  <c:v>2.3267899999999999</c:v>
                </c:pt>
                <c:pt idx="1533">
                  <c:v>2.3281299999999998</c:v>
                </c:pt>
                <c:pt idx="1534">
                  <c:v>2.3309700000000002</c:v>
                </c:pt>
                <c:pt idx="1535">
                  <c:v>2.3342800000000001</c:v>
                </c:pt>
                <c:pt idx="1536">
                  <c:v>2.3373200000000001</c:v>
                </c:pt>
                <c:pt idx="1537">
                  <c:v>2.3411400000000002</c:v>
                </c:pt>
                <c:pt idx="1538">
                  <c:v>2.3411400000000002</c:v>
                </c:pt>
                <c:pt idx="1539">
                  <c:v>2.3411400000000002</c:v>
                </c:pt>
                <c:pt idx="1540">
                  <c:v>2.3411499999999998</c:v>
                </c:pt>
                <c:pt idx="1541">
                  <c:v>2.3411499999999998</c:v>
                </c:pt>
                <c:pt idx="1542">
                  <c:v>2.3411499999999998</c:v>
                </c:pt>
                <c:pt idx="1543">
                  <c:v>2.3411499999999998</c:v>
                </c:pt>
                <c:pt idx="1544">
                  <c:v>2.34145</c:v>
                </c:pt>
                <c:pt idx="1545">
                  <c:v>2.3439899999999998</c:v>
                </c:pt>
                <c:pt idx="1546">
                  <c:v>2.3457300000000001</c:v>
                </c:pt>
                <c:pt idx="1547">
                  <c:v>2.3466900000000002</c:v>
                </c:pt>
                <c:pt idx="1548">
                  <c:v>2.34762</c:v>
                </c:pt>
                <c:pt idx="1549">
                  <c:v>2.3494000000000002</c:v>
                </c:pt>
                <c:pt idx="1550">
                  <c:v>2.3540800000000002</c:v>
                </c:pt>
                <c:pt idx="1551">
                  <c:v>2.3553700000000002</c:v>
                </c:pt>
                <c:pt idx="1552">
                  <c:v>2.35955</c:v>
                </c:pt>
                <c:pt idx="1553">
                  <c:v>2.3662299999999998</c:v>
                </c:pt>
                <c:pt idx="1554">
                  <c:v>2.3668200000000001</c:v>
                </c:pt>
                <c:pt idx="1555">
                  <c:v>2.3674300000000001</c:v>
                </c:pt>
                <c:pt idx="1556">
                  <c:v>2.3683200000000002</c:v>
                </c:pt>
                <c:pt idx="1557">
                  <c:v>2.37114</c:v>
                </c:pt>
                <c:pt idx="1558">
                  <c:v>2.3736899999999999</c:v>
                </c:pt>
                <c:pt idx="1559">
                  <c:v>2.37466</c:v>
                </c:pt>
                <c:pt idx="1560">
                  <c:v>2.3751600000000002</c:v>
                </c:pt>
                <c:pt idx="1561">
                  <c:v>2.37554</c:v>
                </c:pt>
                <c:pt idx="1562">
                  <c:v>2.3784700000000001</c:v>
                </c:pt>
                <c:pt idx="1563">
                  <c:v>2.37995</c:v>
                </c:pt>
                <c:pt idx="1564">
                  <c:v>2.3803000000000001</c:v>
                </c:pt>
                <c:pt idx="1565">
                  <c:v>2.3851</c:v>
                </c:pt>
                <c:pt idx="1566">
                  <c:v>2.3855</c:v>
                </c:pt>
                <c:pt idx="1567">
                  <c:v>2.3902299999999999</c:v>
                </c:pt>
                <c:pt idx="1568">
                  <c:v>2.39168</c:v>
                </c:pt>
                <c:pt idx="1569">
                  <c:v>2.3917899999999999</c:v>
                </c:pt>
                <c:pt idx="1570">
                  <c:v>2.39269</c:v>
                </c:pt>
                <c:pt idx="1571">
                  <c:v>2.3931100000000001</c:v>
                </c:pt>
                <c:pt idx="1572">
                  <c:v>2.3945099999999999</c:v>
                </c:pt>
                <c:pt idx="1573">
                  <c:v>2.3954399999999998</c:v>
                </c:pt>
                <c:pt idx="1574">
                  <c:v>2.3982800000000002</c:v>
                </c:pt>
                <c:pt idx="1575">
                  <c:v>2.3997199999999999</c:v>
                </c:pt>
                <c:pt idx="1576">
                  <c:v>2.40395</c:v>
                </c:pt>
                <c:pt idx="1577">
                  <c:v>2.4054600000000002</c:v>
                </c:pt>
                <c:pt idx="1578">
                  <c:v>2.4054700000000002</c:v>
                </c:pt>
                <c:pt idx="1579">
                  <c:v>2.40618</c:v>
                </c:pt>
                <c:pt idx="1580">
                  <c:v>2.4096899999999999</c:v>
                </c:pt>
                <c:pt idx="1581">
                  <c:v>2.4122400000000002</c:v>
                </c:pt>
                <c:pt idx="1582">
                  <c:v>2.4146800000000002</c:v>
                </c:pt>
                <c:pt idx="1583">
                  <c:v>2.4172600000000002</c:v>
                </c:pt>
                <c:pt idx="1584">
                  <c:v>2.4179599999999999</c:v>
                </c:pt>
                <c:pt idx="1585">
                  <c:v>2.42021</c:v>
                </c:pt>
                <c:pt idx="1586">
                  <c:v>2.4202699999999999</c:v>
                </c:pt>
                <c:pt idx="1587">
                  <c:v>2.4202699999999999</c:v>
                </c:pt>
                <c:pt idx="1588">
                  <c:v>2.4213800000000001</c:v>
                </c:pt>
                <c:pt idx="1589">
                  <c:v>2.42577</c:v>
                </c:pt>
                <c:pt idx="1590">
                  <c:v>2.4290799999999999</c:v>
                </c:pt>
                <c:pt idx="1591">
                  <c:v>2.4290799999999999</c:v>
                </c:pt>
                <c:pt idx="1592">
                  <c:v>2.4292099999999999</c:v>
                </c:pt>
                <c:pt idx="1593">
                  <c:v>2.4343499999999998</c:v>
                </c:pt>
                <c:pt idx="1594">
                  <c:v>2.4343499999999998</c:v>
                </c:pt>
                <c:pt idx="1595">
                  <c:v>2.43573</c:v>
                </c:pt>
                <c:pt idx="1596">
                  <c:v>2.4377599999999999</c:v>
                </c:pt>
                <c:pt idx="1597">
                  <c:v>2.44008</c:v>
                </c:pt>
                <c:pt idx="1598">
                  <c:v>2.44651</c:v>
                </c:pt>
                <c:pt idx="1599">
                  <c:v>2.4474800000000001</c:v>
                </c:pt>
                <c:pt idx="1600">
                  <c:v>2.4479700000000002</c:v>
                </c:pt>
                <c:pt idx="1601">
                  <c:v>2.45147</c:v>
                </c:pt>
                <c:pt idx="1602">
                  <c:v>2.4556100000000001</c:v>
                </c:pt>
                <c:pt idx="1603">
                  <c:v>2.45926</c:v>
                </c:pt>
                <c:pt idx="1604">
                  <c:v>2.4631400000000001</c:v>
                </c:pt>
                <c:pt idx="1605">
                  <c:v>2.46652</c:v>
                </c:pt>
                <c:pt idx="1606">
                  <c:v>2.46652</c:v>
                </c:pt>
                <c:pt idx="1607">
                  <c:v>2.4665599999999999</c:v>
                </c:pt>
                <c:pt idx="1608">
                  <c:v>2.4682400000000002</c:v>
                </c:pt>
                <c:pt idx="1609">
                  <c:v>2.4690400000000001</c:v>
                </c:pt>
                <c:pt idx="1610">
                  <c:v>2.4716999999999998</c:v>
                </c:pt>
                <c:pt idx="1611">
                  <c:v>2.4752100000000001</c:v>
                </c:pt>
                <c:pt idx="1612">
                  <c:v>2.47695</c:v>
                </c:pt>
                <c:pt idx="1613">
                  <c:v>2.4797099999999999</c:v>
                </c:pt>
                <c:pt idx="1614">
                  <c:v>2.4852799999999999</c:v>
                </c:pt>
                <c:pt idx="1615">
                  <c:v>2.4883199999999999</c:v>
                </c:pt>
                <c:pt idx="1616">
                  <c:v>2.48956</c:v>
                </c:pt>
                <c:pt idx="1617">
                  <c:v>2.4897300000000002</c:v>
                </c:pt>
                <c:pt idx="1618">
                  <c:v>2.4946899999999999</c:v>
                </c:pt>
                <c:pt idx="1619">
                  <c:v>2.4965600000000001</c:v>
                </c:pt>
                <c:pt idx="1620">
                  <c:v>2.5007999999999999</c:v>
                </c:pt>
                <c:pt idx="1621">
                  <c:v>2.5055700000000001</c:v>
                </c:pt>
                <c:pt idx="1622">
                  <c:v>2.50631</c:v>
                </c:pt>
                <c:pt idx="1623">
                  <c:v>2.5076700000000001</c:v>
                </c:pt>
                <c:pt idx="1624">
                  <c:v>2.5099200000000002</c:v>
                </c:pt>
                <c:pt idx="1625">
                  <c:v>2.5142199999999999</c:v>
                </c:pt>
                <c:pt idx="1626">
                  <c:v>2.5160900000000002</c:v>
                </c:pt>
                <c:pt idx="1627">
                  <c:v>2.5173899999999998</c:v>
                </c:pt>
                <c:pt idx="1628">
                  <c:v>2.5183900000000001</c:v>
                </c:pt>
                <c:pt idx="1629">
                  <c:v>2.5196100000000001</c:v>
                </c:pt>
                <c:pt idx="1630">
                  <c:v>2.52264</c:v>
                </c:pt>
                <c:pt idx="1631">
                  <c:v>2.5254599999999998</c:v>
                </c:pt>
                <c:pt idx="1632">
                  <c:v>2.5271400000000002</c:v>
                </c:pt>
                <c:pt idx="1633">
                  <c:v>2.5280800000000001</c:v>
                </c:pt>
                <c:pt idx="1634">
                  <c:v>2.5312399999999999</c:v>
                </c:pt>
                <c:pt idx="1635">
                  <c:v>2.5344000000000002</c:v>
                </c:pt>
                <c:pt idx="1636">
                  <c:v>2.53993</c:v>
                </c:pt>
                <c:pt idx="1637">
                  <c:v>2.5429400000000002</c:v>
                </c:pt>
                <c:pt idx="1638">
                  <c:v>2.5444599999999999</c:v>
                </c:pt>
                <c:pt idx="1639">
                  <c:v>2.5452699999999999</c:v>
                </c:pt>
                <c:pt idx="1640">
                  <c:v>2.5460799999999999</c:v>
                </c:pt>
                <c:pt idx="1641">
                  <c:v>2.55063</c:v>
                </c:pt>
                <c:pt idx="1642">
                  <c:v>2.55254</c:v>
                </c:pt>
                <c:pt idx="1643">
                  <c:v>2.5560700000000001</c:v>
                </c:pt>
                <c:pt idx="1644">
                  <c:v>2.5582400000000001</c:v>
                </c:pt>
                <c:pt idx="1645">
                  <c:v>2.5601799999999999</c:v>
                </c:pt>
                <c:pt idx="1646">
                  <c:v>2.5643699999999998</c:v>
                </c:pt>
                <c:pt idx="1647">
                  <c:v>2.5644300000000002</c:v>
                </c:pt>
                <c:pt idx="1648">
                  <c:v>2.56568</c:v>
                </c:pt>
                <c:pt idx="1649">
                  <c:v>2.5688800000000001</c:v>
                </c:pt>
                <c:pt idx="1650">
                  <c:v>2.57361</c:v>
                </c:pt>
                <c:pt idx="1651">
                  <c:v>2.5751200000000001</c:v>
                </c:pt>
                <c:pt idx="1652">
                  <c:v>2.5763699999999998</c:v>
                </c:pt>
                <c:pt idx="1653">
                  <c:v>2.58005</c:v>
                </c:pt>
                <c:pt idx="1654">
                  <c:v>2.58047</c:v>
                </c:pt>
                <c:pt idx="1655">
                  <c:v>2.58223</c:v>
                </c:pt>
                <c:pt idx="1656">
                  <c:v>2.5857700000000001</c:v>
                </c:pt>
                <c:pt idx="1657">
                  <c:v>2.5866600000000002</c:v>
                </c:pt>
                <c:pt idx="1658">
                  <c:v>2.59457</c:v>
                </c:pt>
                <c:pt idx="1659">
                  <c:v>2.5946500000000001</c:v>
                </c:pt>
                <c:pt idx="1660">
                  <c:v>2.5947499999999999</c:v>
                </c:pt>
                <c:pt idx="1661">
                  <c:v>2.5958899999999998</c:v>
                </c:pt>
                <c:pt idx="1662">
                  <c:v>2.5966300000000002</c:v>
                </c:pt>
                <c:pt idx="1663">
                  <c:v>2.59735</c:v>
                </c:pt>
                <c:pt idx="1664">
                  <c:v>2.60046</c:v>
                </c:pt>
                <c:pt idx="1665">
                  <c:v>2.6023900000000002</c:v>
                </c:pt>
                <c:pt idx="1666">
                  <c:v>2.6057999999999999</c:v>
                </c:pt>
                <c:pt idx="1667">
                  <c:v>2.60887</c:v>
                </c:pt>
                <c:pt idx="1668">
                  <c:v>2.6091299999999999</c:v>
                </c:pt>
                <c:pt idx="1669">
                  <c:v>2.6116999999999999</c:v>
                </c:pt>
                <c:pt idx="1670">
                  <c:v>2.617</c:v>
                </c:pt>
                <c:pt idx="1671">
                  <c:v>2.6200700000000001</c:v>
                </c:pt>
                <c:pt idx="1672">
                  <c:v>2.6267399999999999</c:v>
                </c:pt>
                <c:pt idx="1673">
                  <c:v>2.62805</c:v>
                </c:pt>
                <c:pt idx="1674">
                  <c:v>2.6288399999999998</c:v>
                </c:pt>
                <c:pt idx="1675">
                  <c:v>2.63306</c:v>
                </c:pt>
                <c:pt idx="1676">
                  <c:v>2.63341</c:v>
                </c:pt>
                <c:pt idx="1677">
                  <c:v>2.6357599999999999</c:v>
                </c:pt>
                <c:pt idx="1678">
                  <c:v>2.6411199999999999</c:v>
                </c:pt>
                <c:pt idx="1679">
                  <c:v>2.6423299999999998</c:v>
                </c:pt>
                <c:pt idx="1680">
                  <c:v>2.64303</c:v>
                </c:pt>
                <c:pt idx="1681">
                  <c:v>2.64534</c:v>
                </c:pt>
                <c:pt idx="1682">
                  <c:v>2.64777</c:v>
                </c:pt>
                <c:pt idx="1683">
                  <c:v>2.6490800000000001</c:v>
                </c:pt>
                <c:pt idx="1684">
                  <c:v>2.6532</c:v>
                </c:pt>
                <c:pt idx="1685">
                  <c:v>2.6557499999999998</c:v>
                </c:pt>
                <c:pt idx="1686">
                  <c:v>2.6559200000000001</c:v>
                </c:pt>
                <c:pt idx="1687">
                  <c:v>2.6579799999999998</c:v>
                </c:pt>
                <c:pt idx="1688">
                  <c:v>2.6592699999999998</c:v>
                </c:pt>
                <c:pt idx="1689">
                  <c:v>2.6614300000000002</c:v>
                </c:pt>
                <c:pt idx="1690">
                  <c:v>2.6640899999999998</c:v>
                </c:pt>
                <c:pt idx="1691">
                  <c:v>2.6655600000000002</c:v>
                </c:pt>
                <c:pt idx="1692">
                  <c:v>2.66811</c:v>
                </c:pt>
                <c:pt idx="1693">
                  <c:v>2.6683300000000001</c:v>
                </c:pt>
                <c:pt idx="1694">
                  <c:v>2.66934</c:v>
                </c:pt>
                <c:pt idx="1695">
                  <c:v>2.6752500000000001</c:v>
                </c:pt>
                <c:pt idx="1696">
                  <c:v>2.6774399999999998</c:v>
                </c:pt>
                <c:pt idx="1697">
                  <c:v>2.6778599999999999</c:v>
                </c:pt>
                <c:pt idx="1698">
                  <c:v>2.68065</c:v>
                </c:pt>
                <c:pt idx="1699">
                  <c:v>2.6814100000000001</c:v>
                </c:pt>
                <c:pt idx="1700">
                  <c:v>2.6844100000000002</c:v>
                </c:pt>
                <c:pt idx="1701">
                  <c:v>2.6849699999999999</c:v>
                </c:pt>
                <c:pt idx="1702">
                  <c:v>2.6868799999999999</c:v>
                </c:pt>
                <c:pt idx="1703">
                  <c:v>2.6875300000000002</c:v>
                </c:pt>
                <c:pt idx="1704">
                  <c:v>2.6894499999999999</c:v>
                </c:pt>
                <c:pt idx="1705">
                  <c:v>2.6919400000000002</c:v>
                </c:pt>
                <c:pt idx="1706">
                  <c:v>2.6949999999999998</c:v>
                </c:pt>
                <c:pt idx="1707">
                  <c:v>2.6970399999999999</c:v>
                </c:pt>
                <c:pt idx="1708">
                  <c:v>2.69801</c:v>
                </c:pt>
                <c:pt idx="1709">
                  <c:v>2.7002999999999999</c:v>
                </c:pt>
                <c:pt idx="1710">
                  <c:v>2.7004700000000001</c:v>
                </c:pt>
                <c:pt idx="1711">
                  <c:v>2.7004700000000001</c:v>
                </c:pt>
                <c:pt idx="1712">
                  <c:v>2.7007300000000001</c:v>
                </c:pt>
                <c:pt idx="1713">
                  <c:v>2.7018800000000001</c:v>
                </c:pt>
                <c:pt idx="1714">
                  <c:v>2.7046700000000001</c:v>
                </c:pt>
                <c:pt idx="1715">
                  <c:v>2.7093799999999999</c:v>
                </c:pt>
                <c:pt idx="1716">
                  <c:v>2.7110500000000002</c:v>
                </c:pt>
                <c:pt idx="1717">
                  <c:v>2.7112500000000002</c:v>
                </c:pt>
                <c:pt idx="1718">
                  <c:v>2.7131400000000001</c:v>
                </c:pt>
                <c:pt idx="1719">
                  <c:v>2.7159399999999998</c:v>
                </c:pt>
                <c:pt idx="1720">
                  <c:v>2.7174399999999999</c:v>
                </c:pt>
                <c:pt idx="1721">
                  <c:v>2.7203300000000001</c:v>
                </c:pt>
                <c:pt idx="1722">
                  <c:v>2.7219899999999999</c:v>
                </c:pt>
                <c:pt idx="1723">
                  <c:v>2.7246999999999999</c:v>
                </c:pt>
                <c:pt idx="1724">
                  <c:v>2.7295799999999999</c:v>
                </c:pt>
                <c:pt idx="1725">
                  <c:v>2.7375400000000001</c:v>
                </c:pt>
                <c:pt idx="1726">
                  <c:v>2.7440000000000002</c:v>
                </c:pt>
                <c:pt idx="1727">
                  <c:v>2.7502499999999999</c:v>
                </c:pt>
                <c:pt idx="1728">
                  <c:v>2.7543500000000001</c:v>
                </c:pt>
                <c:pt idx="1729">
                  <c:v>2.7565200000000001</c:v>
                </c:pt>
                <c:pt idx="1730">
                  <c:v>2.7607400000000002</c:v>
                </c:pt>
                <c:pt idx="1731">
                  <c:v>2.7616499999999999</c:v>
                </c:pt>
                <c:pt idx="1732">
                  <c:v>2.7658299999999998</c:v>
                </c:pt>
                <c:pt idx="1733">
                  <c:v>2.76816</c:v>
                </c:pt>
                <c:pt idx="1734">
                  <c:v>2.7705299999999999</c:v>
                </c:pt>
                <c:pt idx="1735">
                  <c:v>2.7707000000000002</c:v>
                </c:pt>
                <c:pt idx="1736">
                  <c:v>2.7707999999999999</c:v>
                </c:pt>
                <c:pt idx="1737">
                  <c:v>2.7709199999999998</c:v>
                </c:pt>
                <c:pt idx="1738">
                  <c:v>2.7762899999999999</c:v>
                </c:pt>
                <c:pt idx="1739">
                  <c:v>2.7806299999999999</c:v>
                </c:pt>
                <c:pt idx="1740">
                  <c:v>2.78302</c:v>
                </c:pt>
                <c:pt idx="1741">
                  <c:v>2.7831000000000001</c:v>
                </c:pt>
                <c:pt idx="1742">
                  <c:v>2.7844699999999998</c:v>
                </c:pt>
                <c:pt idx="1743">
                  <c:v>2.7896800000000002</c:v>
                </c:pt>
                <c:pt idx="1744">
                  <c:v>2.7933699999999999</c:v>
                </c:pt>
                <c:pt idx="1745">
                  <c:v>2.7939400000000001</c:v>
                </c:pt>
                <c:pt idx="1746">
                  <c:v>2.7940299999999998</c:v>
                </c:pt>
                <c:pt idx="1747">
                  <c:v>2.7940399999999999</c:v>
                </c:pt>
                <c:pt idx="1748">
                  <c:v>2.7955299999999998</c:v>
                </c:pt>
                <c:pt idx="1749">
                  <c:v>2.7977400000000001</c:v>
                </c:pt>
                <c:pt idx="1750">
                  <c:v>2.80044</c:v>
                </c:pt>
                <c:pt idx="1751">
                  <c:v>2.8014000000000001</c:v>
                </c:pt>
                <c:pt idx="1752">
                  <c:v>2.8017799999999999</c:v>
                </c:pt>
                <c:pt idx="1753">
                  <c:v>2.8025000000000002</c:v>
                </c:pt>
                <c:pt idx="1754">
                  <c:v>2.8056000000000001</c:v>
                </c:pt>
                <c:pt idx="1755">
                  <c:v>2.81006</c:v>
                </c:pt>
                <c:pt idx="1756">
                  <c:v>2.81352</c:v>
                </c:pt>
                <c:pt idx="1757">
                  <c:v>2.8158799999999999</c:v>
                </c:pt>
                <c:pt idx="1758">
                  <c:v>2.8204199999999999</c:v>
                </c:pt>
                <c:pt idx="1759">
                  <c:v>2.8214399999999999</c:v>
                </c:pt>
                <c:pt idx="1760">
                  <c:v>2.82185</c:v>
                </c:pt>
                <c:pt idx="1761">
                  <c:v>2.8256700000000001</c:v>
                </c:pt>
                <c:pt idx="1762">
                  <c:v>2.8270499999999998</c:v>
                </c:pt>
                <c:pt idx="1763">
                  <c:v>2.8277800000000002</c:v>
                </c:pt>
                <c:pt idx="1764">
                  <c:v>2.8292999999999999</c:v>
                </c:pt>
                <c:pt idx="1765">
                  <c:v>2.8318099999999999</c:v>
                </c:pt>
                <c:pt idx="1766">
                  <c:v>2.8323200000000002</c:v>
                </c:pt>
                <c:pt idx="1767">
                  <c:v>2.8355199999999998</c:v>
                </c:pt>
                <c:pt idx="1768">
                  <c:v>2.83602</c:v>
                </c:pt>
                <c:pt idx="1769">
                  <c:v>2.8371200000000001</c:v>
                </c:pt>
                <c:pt idx="1770">
                  <c:v>2.8406199999999999</c:v>
                </c:pt>
                <c:pt idx="1771">
                  <c:v>2.8416999999999999</c:v>
                </c:pt>
                <c:pt idx="1772">
                  <c:v>2.8464</c:v>
                </c:pt>
                <c:pt idx="1773">
                  <c:v>2.8494199999999998</c:v>
                </c:pt>
                <c:pt idx="1774">
                  <c:v>2.8497400000000002</c:v>
                </c:pt>
                <c:pt idx="1775">
                  <c:v>2.8497699999999999</c:v>
                </c:pt>
                <c:pt idx="1776">
                  <c:v>2.8498000000000001</c:v>
                </c:pt>
                <c:pt idx="1777">
                  <c:v>2.85</c:v>
                </c:pt>
                <c:pt idx="1778">
                  <c:v>2.85012</c:v>
                </c:pt>
                <c:pt idx="1779">
                  <c:v>2.85175</c:v>
                </c:pt>
                <c:pt idx="1780">
                  <c:v>2.8531200000000001</c:v>
                </c:pt>
                <c:pt idx="1781">
                  <c:v>2.8543799999999999</c:v>
                </c:pt>
                <c:pt idx="1782">
                  <c:v>2.8568600000000002</c:v>
                </c:pt>
                <c:pt idx="1783">
                  <c:v>2.8605200000000002</c:v>
                </c:pt>
                <c:pt idx="1784">
                  <c:v>2.8645100000000001</c:v>
                </c:pt>
                <c:pt idx="1785">
                  <c:v>2.86504</c:v>
                </c:pt>
                <c:pt idx="1786">
                  <c:v>2.8670499999999999</c:v>
                </c:pt>
                <c:pt idx="1787">
                  <c:v>2.8682400000000001</c:v>
                </c:pt>
                <c:pt idx="1788">
                  <c:v>2.8695499999999998</c:v>
                </c:pt>
                <c:pt idx="1789">
                  <c:v>2.8719100000000002</c:v>
                </c:pt>
                <c:pt idx="1790">
                  <c:v>2.8752499999999999</c:v>
                </c:pt>
                <c:pt idx="1791">
                  <c:v>2.8761399999999999</c:v>
                </c:pt>
                <c:pt idx="1792">
                  <c:v>2.8795899999999999</c:v>
                </c:pt>
                <c:pt idx="1793">
                  <c:v>2.8837000000000002</c:v>
                </c:pt>
                <c:pt idx="1794">
                  <c:v>2.8871099999999998</c:v>
                </c:pt>
                <c:pt idx="1795">
                  <c:v>2.8902100000000002</c:v>
                </c:pt>
                <c:pt idx="1796">
                  <c:v>2.8906299999999998</c:v>
                </c:pt>
                <c:pt idx="1797">
                  <c:v>2.8927100000000001</c:v>
                </c:pt>
                <c:pt idx="1798">
                  <c:v>2.89391</c:v>
                </c:pt>
                <c:pt idx="1799">
                  <c:v>2.8957199999999998</c:v>
                </c:pt>
                <c:pt idx="1800">
                  <c:v>2.9022600000000001</c:v>
                </c:pt>
                <c:pt idx="1801">
                  <c:v>2.9059900000000001</c:v>
                </c:pt>
                <c:pt idx="1802">
                  <c:v>2.9059900000000001</c:v>
                </c:pt>
                <c:pt idx="1803">
                  <c:v>2.9059900000000001</c:v>
                </c:pt>
                <c:pt idx="1804">
                  <c:v>2.9067799999999999</c:v>
                </c:pt>
                <c:pt idx="1805">
                  <c:v>2.9084599999999998</c:v>
                </c:pt>
                <c:pt idx="1806">
                  <c:v>2.9140000000000001</c:v>
                </c:pt>
                <c:pt idx="1807">
                  <c:v>2.9166300000000001</c:v>
                </c:pt>
                <c:pt idx="1808">
                  <c:v>2.91703</c:v>
                </c:pt>
                <c:pt idx="1809">
                  <c:v>2.9170600000000002</c:v>
                </c:pt>
                <c:pt idx="1810">
                  <c:v>2.9205299999999998</c:v>
                </c:pt>
                <c:pt idx="1811">
                  <c:v>2.9228299999999998</c:v>
                </c:pt>
                <c:pt idx="1812">
                  <c:v>2.9230800000000001</c:v>
                </c:pt>
                <c:pt idx="1813">
                  <c:v>2.9232499999999999</c:v>
                </c:pt>
                <c:pt idx="1814">
                  <c:v>2.9232499999999999</c:v>
                </c:pt>
                <c:pt idx="1815">
                  <c:v>2.92415</c:v>
                </c:pt>
                <c:pt idx="1816">
                  <c:v>2.9279600000000001</c:v>
                </c:pt>
                <c:pt idx="1817">
                  <c:v>2.9346999999999999</c:v>
                </c:pt>
                <c:pt idx="1818">
                  <c:v>2.9387300000000001</c:v>
                </c:pt>
                <c:pt idx="1819">
                  <c:v>2.9402900000000001</c:v>
                </c:pt>
                <c:pt idx="1820">
                  <c:v>2.9420500000000001</c:v>
                </c:pt>
                <c:pt idx="1821">
                  <c:v>2.9425300000000001</c:v>
                </c:pt>
                <c:pt idx="1822">
                  <c:v>2.94685</c:v>
                </c:pt>
                <c:pt idx="1823">
                  <c:v>2.9479500000000001</c:v>
                </c:pt>
                <c:pt idx="1824">
                  <c:v>2.9497599999999999</c:v>
                </c:pt>
                <c:pt idx="1825">
                  <c:v>2.9549799999999999</c:v>
                </c:pt>
                <c:pt idx="1826">
                  <c:v>2.9549799999999999</c:v>
                </c:pt>
                <c:pt idx="1827">
                  <c:v>2.95499</c:v>
                </c:pt>
                <c:pt idx="1828">
                  <c:v>2.9568599999999998</c:v>
                </c:pt>
                <c:pt idx="1829">
                  <c:v>2.96292</c:v>
                </c:pt>
                <c:pt idx="1830">
                  <c:v>2.96652</c:v>
                </c:pt>
                <c:pt idx="1831">
                  <c:v>2.9705699999999999</c:v>
                </c:pt>
                <c:pt idx="1832">
                  <c:v>2.9716</c:v>
                </c:pt>
                <c:pt idx="1833">
                  <c:v>2.9735299999999998</c:v>
                </c:pt>
                <c:pt idx="1834">
                  <c:v>2.9741</c:v>
                </c:pt>
                <c:pt idx="1835">
                  <c:v>2.9771200000000002</c:v>
                </c:pt>
                <c:pt idx="1836">
                  <c:v>2.9805100000000002</c:v>
                </c:pt>
                <c:pt idx="1837">
                  <c:v>2.9875500000000001</c:v>
                </c:pt>
                <c:pt idx="1838">
                  <c:v>2.9918399999999998</c:v>
                </c:pt>
                <c:pt idx="1839">
                  <c:v>2.9933000000000001</c:v>
                </c:pt>
                <c:pt idx="1840">
                  <c:v>2.99654</c:v>
                </c:pt>
                <c:pt idx="1841">
                  <c:v>2.9993300000000001</c:v>
                </c:pt>
                <c:pt idx="1842">
                  <c:v>2.9994900000000002</c:v>
                </c:pt>
                <c:pt idx="1843">
                  <c:v>2.9994900000000002</c:v>
                </c:pt>
                <c:pt idx="1844">
                  <c:v>2.9994900000000002</c:v>
                </c:pt>
                <c:pt idx="1845">
                  <c:v>2.9994900000000002</c:v>
                </c:pt>
                <c:pt idx="1846">
                  <c:v>2.9994900000000002</c:v>
                </c:pt>
                <c:pt idx="1847">
                  <c:v>2.9994900000000002</c:v>
                </c:pt>
                <c:pt idx="1848">
                  <c:v>2.9996999999999998</c:v>
                </c:pt>
                <c:pt idx="1849">
                  <c:v>3.0001799999999998</c:v>
                </c:pt>
                <c:pt idx="1850">
                  <c:v>3.00223</c:v>
                </c:pt>
                <c:pt idx="1851">
                  <c:v>3.0045799999999998</c:v>
                </c:pt>
                <c:pt idx="1852">
                  <c:v>3.0083899999999999</c:v>
                </c:pt>
                <c:pt idx="1853">
                  <c:v>3.0108299999999999</c:v>
                </c:pt>
                <c:pt idx="1854">
                  <c:v>3.01173</c:v>
                </c:pt>
                <c:pt idx="1855">
                  <c:v>3.01492</c:v>
                </c:pt>
                <c:pt idx="1856">
                  <c:v>3.01539</c:v>
                </c:pt>
                <c:pt idx="1857">
                  <c:v>3.0191599999999998</c:v>
                </c:pt>
                <c:pt idx="1858">
                  <c:v>3.0215299999999998</c:v>
                </c:pt>
                <c:pt idx="1859">
                  <c:v>3.0258099999999999</c:v>
                </c:pt>
                <c:pt idx="1860">
                  <c:v>3.0269699999999999</c:v>
                </c:pt>
                <c:pt idx="1861">
                  <c:v>3.0312399999999999</c:v>
                </c:pt>
                <c:pt idx="1862">
                  <c:v>3.0312399999999999</c:v>
                </c:pt>
                <c:pt idx="1863">
                  <c:v>3.0312399999999999</c:v>
                </c:pt>
                <c:pt idx="1864">
                  <c:v>3.0351400000000002</c:v>
                </c:pt>
                <c:pt idx="1865">
                  <c:v>3.04034</c:v>
                </c:pt>
                <c:pt idx="1866">
                  <c:v>3.0442200000000001</c:v>
                </c:pt>
                <c:pt idx="1867">
                  <c:v>3.0472199999999998</c:v>
                </c:pt>
                <c:pt idx="1868">
                  <c:v>3.04745</c:v>
                </c:pt>
                <c:pt idx="1869">
                  <c:v>3.0480800000000001</c:v>
                </c:pt>
                <c:pt idx="1870">
                  <c:v>3.0494599999999998</c:v>
                </c:pt>
                <c:pt idx="1871">
                  <c:v>3.0526300000000002</c:v>
                </c:pt>
                <c:pt idx="1872">
                  <c:v>3.0542099999999999</c:v>
                </c:pt>
                <c:pt idx="1873">
                  <c:v>3.0562399999999998</c:v>
                </c:pt>
                <c:pt idx="1874">
                  <c:v>3.0583399999999998</c:v>
                </c:pt>
                <c:pt idx="1875">
                  <c:v>3.0587</c:v>
                </c:pt>
                <c:pt idx="1876">
                  <c:v>3.0589499999999998</c:v>
                </c:pt>
                <c:pt idx="1877">
                  <c:v>3.0613899999999998</c:v>
                </c:pt>
                <c:pt idx="1878">
                  <c:v>3.06155</c:v>
                </c:pt>
                <c:pt idx="1879">
                  <c:v>3.0630999999999999</c:v>
                </c:pt>
                <c:pt idx="1880">
                  <c:v>3.0642399999999999</c:v>
                </c:pt>
                <c:pt idx="1881">
                  <c:v>3.0664400000000001</c:v>
                </c:pt>
                <c:pt idx="1882">
                  <c:v>3.07118</c:v>
                </c:pt>
                <c:pt idx="1883">
                  <c:v>3.07464</c:v>
                </c:pt>
                <c:pt idx="1884">
                  <c:v>3.0777399999999999</c:v>
                </c:pt>
                <c:pt idx="1885">
                  <c:v>3.0783299999999998</c:v>
                </c:pt>
                <c:pt idx="1886">
                  <c:v>3.07843</c:v>
                </c:pt>
                <c:pt idx="1887">
                  <c:v>3.0802299999999998</c:v>
                </c:pt>
                <c:pt idx="1888">
                  <c:v>3.08317</c:v>
                </c:pt>
                <c:pt idx="1889">
                  <c:v>3.0847899999999999</c:v>
                </c:pt>
                <c:pt idx="1890">
                  <c:v>3.0870000000000002</c:v>
                </c:pt>
                <c:pt idx="1891">
                  <c:v>3.08853</c:v>
                </c:pt>
                <c:pt idx="1892">
                  <c:v>3.0889099999999998</c:v>
                </c:pt>
                <c:pt idx="1893">
                  <c:v>3.0895800000000002</c:v>
                </c:pt>
                <c:pt idx="1894">
                  <c:v>3.0915400000000002</c:v>
                </c:pt>
                <c:pt idx="1895">
                  <c:v>3.0937399999999999</c:v>
                </c:pt>
                <c:pt idx="1896">
                  <c:v>3.0973700000000002</c:v>
                </c:pt>
                <c:pt idx="1897">
                  <c:v>3.0974400000000002</c:v>
                </c:pt>
                <c:pt idx="1898">
                  <c:v>3.0987300000000002</c:v>
                </c:pt>
                <c:pt idx="1899">
                  <c:v>3.09979</c:v>
                </c:pt>
                <c:pt idx="1900">
                  <c:v>3.10026</c:v>
                </c:pt>
                <c:pt idx="1901">
                  <c:v>3.10026</c:v>
                </c:pt>
                <c:pt idx="1902">
                  <c:v>3.1010900000000001</c:v>
                </c:pt>
                <c:pt idx="1903">
                  <c:v>3.10459</c:v>
                </c:pt>
                <c:pt idx="1904">
                  <c:v>3.1082000000000001</c:v>
                </c:pt>
                <c:pt idx="1905">
                  <c:v>3.1109800000000001</c:v>
                </c:pt>
                <c:pt idx="1906">
                  <c:v>3.1136300000000001</c:v>
                </c:pt>
                <c:pt idx="1907">
                  <c:v>3.1173500000000001</c:v>
                </c:pt>
                <c:pt idx="1908">
                  <c:v>3.11747</c:v>
                </c:pt>
                <c:pt idx="1909">
                  <c:v>3.1175000000000002</c:v>
                </c:pt>
                <c:pt idx="1910">
                  <c:v>3.11761</c:v>
                </c:pt>
                <c:pt idx="1911">
                  <c:v>3.1194799999999998</c:v>
                </c:pt>
                <c:pt idx="1912">
                  <c:v>3.1195200000000001</c:v>
                </c:pt>
                <c:pt idx="1913">
                  <c:v>3.1195300000000001</c:v>
                </c:pt>
                <c:pt idx="1914">
                  <c:v>3.1210300000000002</c:v>
                </c:pt>
                <c:pt idx="1915">
                  <c:v>3.1236799999999998</c:v>
                </c:pt>
                <c:pt idx="1916">
                  <c:v>3.1247500000000001</c:v>
                </c:pt>
                <c:pt idx="1917">
                  <c:v>3.1259100000000002</c:v>
                </c:pt>
                <c:pt idx="1918">
                  <c:v>3.1312000000000002</c:v>
                </c:pt>
                <c:pt idx="1919">
                  <c:v>3.1339899999999998</c:v>
                </c:pt>
                <c:pt idx="1920">
                  <c:v>3.1339899999999998</c:v>
                </c:pt>
                <c:pt idx="1921">
                  <c:v>3.1342500000000002</c:v>
                </c:pt>
                <c:pt idx="1922">
                  <c:v>3.13571</c:v>
                </c:pt>
                <c:pt idx="1923">
                  <c:v>3.1375000000000002</c:v>
                </c:pt>
                <c:pt idx="1924">
                  <c:v>3.13883</c:v>
                </c:pt>
                <c:pt idx="1925">
                  <c:v>3.1390099999999999</c:v>
                </c:pt>
                <c:pt idx="1926">
                  <c:v>3.13992</c:v>
                </c:pt>
                <c:pt idx="1927">
                  <c:v>3.14324</c:v>
                </c:pt>
                <c:pt idx="1928">
                  <c:v>3.1464599999999998</c:v>
                </c:pt>
                <c:pt idx="1929">
                  <c:v>3.1488399999999999</c:v>
                </c:pt>
                <c:pt idx="1930">
                  <c:v>3.1533600000000002</c:v>
                </c:pt>
                <c:pt idx="1931">
                  <c:v>3.15665</c:v>
                </c:pt>
                <c:pt idx="1932">
                  <c:v>3.15665</c:v>
                </c:pt>
                <c:pt idx="1933">
                  <c:v>3.1600700000000002</c:v>
                </c:pt>
                <c:pt idx="1934">
                  <c:v>3.1614300000000002</c:v>
                </c:pt>
                <c:pt idx="1935">
                  <c:v>3.16181</c:v>
                </c:pt>
                <c:pt idx="1936">
                  <c:v>3.1618900000000001</c:v>
                </c:pt>
                <c:pt idx="1937">
                  <c:v>3.1619999999999999</c:v>
                </c:pt>
                <c:pt idx="1938">
                  <c:v>3.16235</c:v>
                </c:pt>
                <c:pt idx="1939">
                  <c:v>3.1642299999999999</c:v>
                </c:pt>
                <c:pt idx="1940">
                  <c:v>3.1671</c:v>
                </c:pt>
                <c:pt idx="1941">
                  <c:v>3.17184</c:v>
                </c:pt>
                <c:pt idx="1942">
                  <c:v>3.1720600000000001</c:v>
                </c:pt>
                <c:pt idx="1943">
                  <c:v>3.17211</c:v>
                </c:pt>
                <c:pt idx="1944">
                  <c:v>3.1722199999999998</c:v>
                </c:pt>
                <c:pt idx="1945">
                  <c:v>3.1749700000000001</c:v>
                </c:pt>
                <c:pt idx="1946">
                  <c:v>3.1750099999999999</c:v>
                </c:pt>
                <c:pt idx="1947">
                  <c:v>3.17814</c:v>
                </c:pt>
                <c:pt idx="1948">
                  <c:v>3.1788599999999998</c:v>
                </c:pt>
                <c:pt idx="1949">
                  <c:v>3.1813699999999998</c:v>
                </c:pt>
                <c:pt idx="1950">
                  <c:v>3.18215</c:v>
                </c:pt>
                <c:pt idx="1951">
                  <c:v>3.18242</c:v>
                </c:pt>
                <c:pt idx="1952">
                  <c:v>3.1861799999999998</c:v>
                </c:pt>
                <c:pt idx="1953">
                  <c:v>3.1875599999999999</c:v>
                </c:pt>
                <c:pt idx="1954">
                  <c:v>3.1889699999999999</c:v>
                </c:pt>
                <c:pt idx="1955">
                  <c:v>3.1915399999999998</c:v>
                </c:pt>
                <c:pt idx="1956">
                  <c:v>3.1920099999999998</c:v>
                </c:pt>
                <c:pt idx="1957">
                  <c:v>3.1948699999999999</c:v>
                </c:pt>
                <c:pt idx="1958">
                  <c:v>3.19692</c:v>
                </c:pt>
                <c:pt idx="1959">
                  <c:v>3.198</c:v>
                </c:pt>
                <c:pt idx="1960">
                  <c:v>3.1982599999999999</c:v>
                </c:pt>
                <c:pt idx="1961">
                  <c:v>3.1983199999999998</c:v>
                </c:pt>
                <c:pt idx="1962">
                  <c:v>3.2003900000000001</c:v>
                </c:pt>
                <c:pt idx="1963">
                  <c:v>3.2027399999999999</c:v>
                </c:pt>
                <c:pt idx="1964">
                  <c:v>3.2035</c:v>
                </c:pt>
                <c:pt idx="1965">
                  <c:v>3.20424</c:v>
                </c:pt>
                <c:pt idx="1966">
                  <c:v>3.2045699999999999</c:v>
                </c:pt>
                <c:pt idx="1967">
                  <c:v>3.2087400000000001</c:v>
                </c:pt>
                <c:pt idx="1968">
                  <c:v>3.2160099999999998</c:v>
                </c:pt>
                <c:pt idx="1969">
                  <c:v>3.22079</c:v>
                </c:pt>
                <c:pt idx="1970">
                  <c:v>3.2238899999999999</c:v>
                </c:pt>
                <c:pt idx="1971">
                  <c:v>3.22472</c:v>
                </c:pt>
                <c:pt idx="1972">
                  <c:v>3.2282000000000002</c:v>
                </c:pt>
                <c:pt idx="1973">
                  <c:v>3.2314799999999999</c:v>
                </c:pt>
                <c:pt idx="1974">
                  <c:v>3.2323300000000001</c:v>
                </c:pt>
                <c:pt idx="1975">
                  <c:v>3.23746</c:v>
                </c:pt>
                <c:pt idx="1976">
                  <c:v>3.2387199999999998</c:v>
                </c:pt>
                <c:pt idx="1977">
                  <c:v>3.2408800000000002</c:v>
                </c:pt>
                <c:pt idx="1978">
                  <c:v>3.2467999999999999</c:v>
                </c:pt>
                <c:pt idx="1979">
                  <c:v>3.25116</c:v>
                </c:pt>
                <c:pt idx="1980">
                  <c:v>3.2526700000000002</c:v>
                </c:pt>
                <c:pt idx="1981">
                  <c:v>3.2551600000000001</c:v>
                </c:pt>
                <c:pt idx="1982">
                  <c:v>3.25576</c:v>
                </c:pt>
                <c:pt idx="1983">
                  <c:v>3.25644</c:v>
                </c:pt>
                <c:pt idx="1984">
                  <c:v>3.2587700000000002</c:v>
                </c:pt>
                <c:pt idx="1985">
                  <c:v>3.26573</c:v>
                </c:pt>
                <c:pt idx="1986">
                  <c:v>3.2690999999999999</c:v>
                </c:pt>
                <c:pt idx="1987">
                  <c:v>3.2764600000000002</c:v>
                </c:pt>
                <c:pt idx="1988">
                  <c:v>3.28037</c:v>
                </c:pt>
                <c:pt idx="1989">
                  <c:v>3.28098</c:v>
                </c:pt>
                <c:pt idx="1990">
                  <c:v>3.2811300000000001</c:v>
                </c:pt>
                <c:pt idx="1991">
                  <c:v>3.28233</c:v>
                </c:pt>
                <c:pt idx="1992">
                  <c:v>3.2834500000000002</c:v>
                </c:pt>
                <c:pt idx="1993">
                  <c:v>3.28471</c:v>
                </c:pt>
                <c:pt idx="1994">
                  <c:v>3.2879299999999998</c:v>
                </c:pt>
                <c:pt idx="1995">
                  <c:v>3.28817</c:v>
                </c:pt>
                <c:pt idx="1996">
                  <c:v>3.2904200000000001</c:v>
                </c:pt>
                <c:pt idx="1997">
                  <c:v>3.2949299999999999</c:v>
                </c:pt>
                <c:pt idx="1998">
                  <c:v>3.2950200000000001</c:v>
                </c:pt>
                <c:pt idx="1999">
                  <c:v>3.2967300000000002</c:v>
                </c:pt>
                <c:pt idx="2000">
                  <c:v>3.2988200000000001</c:v>
                </c:pt>
                <c:pt idx="2001">
                  <c:v>3.3022300000000002</c:v>
                </c:pt>
                <c:pt idx="2002">
                  <c:v>3.3043</c:v>
                </c:pt>
                <c:pt idx="2003">
                  <c:v>3.3088600000000001</c:v>
                </c:pt>
                <c:pt idx="2004">
                  <c:v>3.3088600000000001</c:v>
                </c:pt>
                <c:pt idx="2005">
                  <c:v>3.3090899999999999</c:v>
                </c:pt>
                <c:pt idx="2006">
                  <c:v>3.3111899999999999</c:v>
                </c:pt>
                <c:pt idx="2007">
                  <c:v>3.3117899999999998</c:v>
                </c:pt>
                <c:pt idx="2008">
                  <c:v>3.3129200000000001</c:v>
                </c:pt>
                <c:pt idx="2009">
                  <c:v>3.3164600000000002</c:v>
                </c:pt>
                <c:pt idx="2010">
                  <c:v>3.3164600000000002</c:v>
                </c:pt>
                <c:pt idx="2011">
                  <c:v>3.3165100000000001</c:v>
                </c:pt>
                <c:pt idx="2012">
                  <c:v>3.31894</c:v>
                </c:pt>
                <c:pt idx="2013">
                  <c:v>3.3216999999999999</c:v>
                </c:pt>
                <c:pt idx="2014">
                  <c:v>3.3237100000000002</c:v>
                </c:pt>
                <c:pt idx="2015">
                  <c:v>3.3237100000000002</c:v>
                </c:pt>
                <c:pt idx="2016">
                  <c:v>3.3246000000000002</c:v>
                </c:pt>
                <c:pt idx="2017">
                  <c:v>3.3250799999999998</c:v>
                </c:pt>
                <c:pt idx="2018">
                  <c:v>3.33053</c:v>
                </c:pt>
                <c:pt idx="2019">
                  <c:v>3.3329200000000001</c:v>
                </c:pt>
                <c:pt idx="2020">
                  <c:v>3.33758</c:v>
                </c:pt>
                <c:pt idx="2021">
                  <c:v>3.339</c:v>
                </c:pt>
                <c:pt idx="2022">
                  <c:v>3.34084</c:v>
                </c:pt>
                <c:pt idx="2023">
                  <c:v>3.34612</c:v>
                </c:pt>
                <c:pt idx="2024">
                  <c:v>3.34707</c:v>
                </c:pt>
                <c:pt idx="2025">
                  <c:v>3.3502100000000001</c:v>
                </c:pt>
                <c:pt idx="2026">
                  <c:v>3.3513700000000002</c:v>
                </c:pt>
                <c:pt idx="2027">
                  <c:v>3.3530899999999999</c:v>
                </c:pt>
                <c:pt idx="2028">
                  <c:v>3.3545600000000002</c:v>
                </c:pt>
                <c:pt idx="2029">
                  <c:v>3.3570500000000001</c:v>
                </c:pt>
                <c:pt idx="2030">
                  <c:v>3.3613</c:v>
                </c:pt>
                <c:pt idx="2031">
                  <c:v>3.36246</c:v>
                </c:pt>
                <c:pt idx="2032">
                  <c:v>3.3627500000000001</c:v>
                </c:pt>
                <c:pt idx="2033">
                  <c:v>3.3628300000000002</c:v>
                </c:pt>
                <c:pt idx="2034">
                  <c:v>3.3633600000000001</c:v>
                </c:pt>
                <c:pt idx="2035">
                  <c:v>3.3633899999999999</c:v>
                </c:pt>
                <c:pt idx="2036">
                  <c:v>3.36348</c:v>
                </c:pt>
                <c:pt idx="2037">
                  <c:v>3.3658399999999999</c:v>
                </c:pt>
                <c:pt idx="2038">
                  <c:v>3.3670399999999998</c:v>
                </c:pt>
                <c:pt idx="2039">
                  <c:v>3.3707799999999999</c:v>
                </c:pt>
                <c:pt idx="2040">
                  <c:v>3.3715899999999999</c:v>
                </c:pt>
                <c:pt idx="2041">
                  <c:v>3.3731399999999998</c:v>
                </c:pt>
                <c:pt idx="2042">
                  <c:v>3.3733399999999998</c:v>
                </c:pt>
                <c:pt idx="2043">
                  <c:v>3.3756400000000002</c:v>
                </c:pt>
                <c:pt idx="2044">
                  <c:v>3.37751</c:v>
                </c:pt>
                <c:pt idx="2045">
                  <c:v>3.38008</c:v>
                </c:pt>
                <c:pt idx="2046">
                  <c:v>3.3841899999999998</c:v>
                </c:pt>
                <c:pt idx="2047">
                  <c:v>3.3869400000000001</c:v>
                </c:pt>
                <c:pt idx="2048">
                  <c:v>3.38897</c:v>
                </c:pt>
                <c:pt idx="2049">
                  <c:v>3.38931</c:v>
                </c:pt>
                <c:pt idx="2050">
                  <c:v>3.38937</c:v>
                </c:pt>
                <c:pt idx="2051">
                  <c:v>3.3894199999999999</c:v>
                </c:pt>
                <c:pt idx="2052">
                  <c:v>3.3915000000000002</c:v>
                </c:pt>
                <c:pt idx="2053">
                  <c:v>3.39392</c:v>
                </c:pt>
                <c:pt idx="2054">
                  <c:v>3.3960400000000002</c:v>
                </c:pt>
                <c:pt idx="2055">
                  <c:v>3.3984700000000001</c:v>
                </c:pt>
                <c:pt idx="2056">
                  <c:v>3.3992599999999999</c:v>
                </c:pt>
                <c:pt idx="2057">
                  <c:v>3.4018600000000001</c:v>
                </c:pt>
                <c:pt idx="2058">
                  <c:v>3.4033899999999999</c:v>
                </c:pt>
                <c:pt idx="2059">
                  <c:v>3.4053</c:v>
                </c:pt>
                <c:pt idx="2060">
                  <c:v>3.4061400000000002</c:v>
                </c:pt>
                <c:pt idx="2061">
                  <c:v>3.4087399999999999</c:v>
                </c:pt>
                <c:pt idx="2062">
                  <c:v>3.4087399999999999</c:v>
                </c:pt>
                <c:pt idx="2063">
                  <c:v>3.4098099999999998</c:v>
                </c:pt>
                <c:pt idx="2064">
                  <c:v>3.4100199999999998</c:v>
                </c:pt>
                <c:pt idx="2065">
                  <c:v>3.4104299999999999</c:v>
                </c:pt>
                <c:pt idx="2066">
                  <c:v>3.4144600000000001</c:v>
                </c:pt>
                <c:pt idx="2067">
                  <c:v>3.4195099999999998</c:v>
                </c:pt>
                <c:pt idx="2068">
                  <c:v>3.4205000000000001</c:v>
                </c:pt>
                <c:pt idx="2069">
                  <c:v>3.4207000000000001</c:v>
                </c:pt>
                <c:pt idx="2070">
                  <c:v>3.4207299999999998</c:v>
                </c:pt>
                <c:pt idx="2071">
                  <c:v>3.42205</c:v>
                </c:pt>
                <c:pt idx="2072">
                  <c:v>3.4231099999999999</c:v>
                </c:pt>
                <c:pt idx="2073">
                  <c:v>3.4281000000000001</c:v>
                </c:pt>
                <c:pt idx="2074">
                  <c:v>3.4309599999999998</c:v>
                </c:pt>
                <c:pt idx="2075">
                  <c:v>3.4320200000000001</c:v>
                </c:pt>
                <c:pt idx="2076">
                  <c:v>3.4337900000000001</c:v>
                </c:pt>
                <c:pt idx="2077">
                  <c:v>3.44136</c:v>
                </c:pt>
                <c:pt idx="2078">
                  <c:v>3.4413900000000002</c:v>
                </c:pt>
                <c:pt idx="2079">
                  <c:v>3.4419599999999999</c:v>
                </c:pt>
                <c:pt idx="2080">
                  <c:v>3.4420299999999999</c:v>
                </c:pt>
                <c:pt idx="2081">
                  <c:v>3.4466199999999998</c:v>
                </c:pt>
                <c:pt idx="2082">
                  <c:v>3.44909</c:v>
                </c:pt>
                <c:pt idx="2083">
                  <c:v>3.4548100000000002</c:v>
                </c:pt>
                <c:pt idx="2084">
                  <c:v>3.4667300000000001</c:v>
                </c:pt>
                <c:pt idx="2085">
                  <c:v>3.4671099999999999</c:v>
                </c:pt>
                <c:pt idx="2086">
                  <c:v>3.4673600000000002</c:v>
                </c:pt>
                <c:pt idx="2087">
                  <c:v>3.4702600000000001</c:v>
                </c:pt>
                <c:pt idx="2088">
                  <c:v>3.4729199999999998</c:v>
                </c:pt>
                <c:pt idx="2089">
                  <c:v>3.4742299999999999</c:v>
                </c:pt>
                <c:pt idx="2090">
                  <c:v>3.4742500000000001</c:v>
                </c:pt>
                <c:pt idx="2091">
                  <c:v>3.4742799999999998</c:v>
                </c:pt>
                <c:pt idx="2092">
                  <c:v>3.4745900000000001</c:v>
                </c:pt>
                <c:pt idx="2093">
                  <c:v>3.4768699999999999</c:v>
                </c:pt>
                <c:pt idx="2094">
                  <c:v>3.4770300000000001</c:v>
                </c:pt>
                <c:pt idx="2095">
                  <c:v>3.4786999999999999</c:v>
                </c:pt>
                <c:pt idx="2096">
                  <c:v>3.48014</c:v>
                </c:pt>
                <c:pt idx="2097">
                  <c:v>3.4833599999999998</c:v>
                </c:pt>
                <c:pt idx="2098">
                  <c:v>3.4865900000000001</c:v>
                </c:pt>
                <c:pt idx="2099">
                  <c:v>3.4951599999999998</c:v>
                </c:pt>
                <c:pt idx="2100">
                  <c:v>3.4972799999999999</c:v>
                </c:pt>
                <c:pt idx="2101">
                  <c:v>3.4980500000000001</c:v>
                </c:pt>
                <c:pt idx="2102">
                  <c:v>3.4988700000000001</c:v>
                </c:pt>
                <c:pt idx="2103">
                  <c:v>3.5021499999999999</c:v>
                </c:pt>
                <c:pt idx="2104">
                  <c:v>3.5046499999999998</c:v>
                </c:pt>
                <c:pt idx="2105">
                  <c:v>3.50509</c:v>
                </c:pt>
                <c:pt idx="2106">
                  <c:v>3.50637</c:v>
                </c:pt>
                <c:pt idx="2107">
                  <c:v>3.50705</c:v>
                </c:pt>
                <c:pt idx="2108">
                  <c:v>3.5104000000000002</c:v>
                </c:pt>
                <c:pt idx="2109">
                  <c:v>3.51267</c:v>
                </c:pt>
                <c:pt idx="2110">
                  <c:v>3.5138600000000002</c:v>
                </c:pt>
                <c:pt idx="2111">
                  <c:v>3.5165000000000002</c:v>
                </c:pt>
                <c:pt idx="2112">
                  <c:v>3.5177100000000001</c:v>
                </c:pt>
                <c:pt idx="2113">
                  <c:v>3.5222600000000002</c:v>
                </c:pt>
                <c:pt idx="2114">
                  <c:v>3.5265200000000001</c:v>
                </c:pt>
                <c:pt idx="2115">
                  <c:v>3.52834</c:v>
                </c:pt>
                <c:pt idx="2116">
                  <c:v>3.5323500000000001</c:v>
                </c:pt>
                <c:pt idx="2117">
                  <c:v>3.53844</c:v>
                </c:pt>
                <c:pt idx="2118">
                  <c:v>3.5388799999999998</c:v>
                </c:pt>
                <c:pt idx="2119">
                  <c:v>3.5398100000000001</c:v>
                </c:pt>
                <c:pt idx="2120">
                  <c:v>3.5422799999999999</c:v>
                </c:pt>
                <c:pt idx="2121">
                  <c:v>3.5448200000000001</c:v>
                </c:pt>
                <c:pt idx="2122">
                  <c:v>3.5492300000000001</c:v>
                </c:pt>
                <c:pt idx="2123">
                  <c:v>3.5529700000000002</c:v>
                </c:pt>
                <c:pt idx="2124">
                  <c:v>3.5550299999999999</c:v>
                </c:pt>
                <c:pt idx="2125">
                  <c:v>3.5566300000000002</c:v>
                </c:pt>
                <c:pt idx="2126">
                  <c:v>3.5567299999999999</c:v>
                </c:pt>
                <c:pt idx="2127">
                  <c:v>3.5626099999999998</c:v>
                </c:pt>
                <c:pt idx="2128">
                  <c:v>3.5649099999999998</c:v>
                </c:pt>
                <c:pt idx="2129">
                  <c:v>3.5696500000000002</c:v>
                </c:pt>
                <c:pt idx="2130">
                  <c:v>3.5721500000000002</c:v>
                </c:pt>
                <c:pt idx="2131">
                  <c:v>3.57504</c:v>
                </c:pt>
                <c:pt idx="2132">
                  <c:v>3.58168</c:v>
                </c:pt>
                <c:pt idx="2133">
                  <c:v>3.5840299999999998</c:v>
                </c:pt>
                <c:pt idx="2134">
                  <c:v>3.5891899999999999</c:v>
                </c:pt>
                <c:pt idx="2135">
                  <c:v>3.5991900000000001</c:v>
                </c:pt>
                <c:pt idx="2136">
                  <c:v>3.6053799999999998</c:v>
                </c:pt>
                <c:pt idx="2137">
                  <c:v>3.6080700000000001</c:v>
                </c:pt>
                <c:pt idx="2138">
                  <c:v>3.6110000000000002</c:v>
                </c:pt>
                <c:pt idx="2139">
                  <c:v>3.6143700000000001</c:v>
                </c:pt>
                <c:pt idx="2140">
                  <c:v>3.6176699999999999</c:v>
                </c:pt>
                <c:pt idx="2141">
                  <c:v>3.62392</c:v>
                </c:pt>
                <c:pt idx="2142">
                  <c:v>3.6313399999999998</c:v>
                </c:pt>
                <c:pt idx="2143">
                  <c:v>3.6367600000000002</c:v>
                </c:pt>
                <c:pt idx="2144">
                  <c:v>3.63889</c:v>
                </c:pt>
                <c:pt idx="2145">
                  <c:v>3.64513</c:v>
                </c:pt>
                <c:pt idx="2146">
                  <c:v>3.6508600000000002</c:v>
                </c:pt>
                <c:pt idx="2147">
                  <c:v>3.65225</c:v>
                </c:pt>
                <c:pt idx="2148">
                  <c:v>3.65584</c:v>
                </c:pt>
                <c:pt idx="2149">
                  <c:v>3.65787</c:v>
                </c:pt>
                <c:pt idx="2150">
                  <c:v>3.6632799999999999</c:v>
                </c:pt>
                <c:pt idx="2151">
                  <c:v>3.6640999999999999</c:v>
                </c:pt>
                <c:pt idx="2152">
                  <c:v>3.66526</c:v>
                </c:pt>
                <c:pt idx="2153">
                  <c:v>3.6652999999999998</c:v>
                </c:pt>
                <c:pt idx="2154">
                  <c:v>3.66594</c:v>
                </c:pt>
                <c:pt idx="2155">
                  <c:v>3.6687699999999999</c:v>
                </c:pt>
                <c:pt idx="2156">
                  <c:v>3.67089</c:v>
                </c:pt>
                <c:pt idx="2157">
                  <c:v>3.6722299999999999</c:v>
                </c:pt>
                <c:pt idx="2158">
                  <c:v>3.6747200000000002</c:v>
                </c:pt>
                <c:pt idx="2159">
                  <c:v>3.67598</c:v>
                </c:pt>
                <c:pt idx="2160">
                  <c:v>3.6766800000000002</c:v>
                </c:pt>
                <c:pt idx="2161">
                  <c:v>3.6811799999999999</c:v>
                </c:pt>
                <c:pt idx="2162">
                  <c:v>3.6826400000000001</c:v>
                </c:pt>
                <c:pt idx="2163">
                  <c:v>3.6840199999999999</c:v>
                </c:pt>
                <c:pt idx="2164">
                  <c:v>3.68994</c:v>
                </c:pt>
                <c:pt idx="2165">
                  <c:v>3.6919900000000001</c:v>
                </c:pt>
                <c:pt idx="2166">
                  <c:v>3.6920600000000001</c:v>
                </c:pt>
                <c:pt idx="2167">
                  <c:v>3.6936900000000001</c:v>
                </c:pt>
                <c:pt idx="2168">
                  <c:v>3.7000700000000002</c:v>
                </c:pt>
                <c:pt idx="2169">
                  <c:v>3.7027399999999999</c:v>
                </c:pt>
                <c:pt idx="2170">
                  <c:v>3.70553</c:v>
                </c:pt>
                <c:pt idx="2171">
                  <c:v>3.7069000000000001</c:v>
                </c:pt>
                <c:pt idx="2172">
                  <c:v>3.7079300000000002</c:v>
                </c:pt>
                <c:pt idx="2173">
                  <c:v>3.7098200000000001</c:v>
                </c:pt>
                <c:pt idx="2174">
                  <c:v>3.7112599999999998</c:v>
                </c:pt>
                <c:pt idx="2175">
                  <c:v>3.7114199999999999</c:v>
                </c:pt>
                <c:pt idx="2176">
                  <c:v>3.7123400000000002</c:v>
                </c:pt>
                <c:pt idx="2177">
                  <c:v>3.7135099999999999</c:v>
                </c:pt>
                <c:pt idx="2178">
                  <c:v>3.7177799999999999</c:v>
                </c:pt>
                <c:pt idx="2179">
                  <c:v>3.7185299999999999</c:v>
                </c:pt>
                <c:pt idx="2180">
                  <c:v>3.7193100000000001</c:v>
                </c:pt>
                <c:pt idx="2181">
                  <c:v>3.7198799999999999</c:v>
                </c:pt>
                <c:pt idx="2182">
                  <c:v>3.7206100000000002</c:v>
                </c:pt>
                <c:pt idx="2183">
                  <c:v>3.7215199999999999</c:v>
                </c:pt>
                <c:pt idx="2184">
                  <c:v>3.72376</c:v>
                </c:pt>
                <c:pt idx="2185">
                  <c:v>3.7255500000000001</c:v>
                </c:pt>
                <c:pt idx="2186">
                  <c:v>3.7259799999999998</c:v>
                </c:pt>
                <c:pt idx="2187">
                  <c:v>3.7281499999999999</c:v>
                </c:pt>
                <c:pt idx="2188">
                  <c:v>3.7306499999999998</c:v>
                </c:pt>
                <c:pt idx="2189">
                  <c:v>3.7355299999999998</c:v>
                </c:pt>
                <c:pt idx="2190">
                  <c:v>3.73902</c:v>
                </c:pt>
                <c:pt idx="2191">
                  <c:v>3.7400500000000001</c:v>
                </c:pt>
                <c:pt idx="2192">
                  <c:v>3.74194</c:v>
                </c:pt>
                <c:pt idx="2193">
                  <c:v>3.7456299999999998</c:v>
                </c:pt>
                <c:pt idx="2194">
                  <c:v>3.7478099999999999</c:v>
                </c:pt>
                <c:pt idx="2195">
                  <c:v>3.7496900000000002</c:v>
                </c:pt>
                <c:pt idx="2196">
                  <c:v>3.7544400000000002</c:v>
                </c:pt>
                <c:pt idx="2197">
                  <c:v>3.7549899999999998</c:v>
                </c:pt>
                <c:pt idx="2198">
                  <c:v>3.758</c:v>
                </c:pt>
                <c:pt idx="2199">
                  <c:v>3.7648000000000001</c:v>
                </c:pt>
                <c:pt idx="2200">
                  <c:v>3.7657400000000001</c:v>
                </c:pt>
                <c:pt idx="2201">
                  <c:v>3.77122</c:v>
                </c:pt>
                <c:pt idx="2202">
                  <c:v>3.77704</c:v>
                </c:pt>
                <c:pt idx="2203">
                  <c:v>3.7783600000000002</c:v>
                </c:pt>
                <c:pt idx="2204">
                  <c:v>3.7783600000000002</c:v>
                </c:pt>
                <c:pt idx="2205">
                  <c:v>3.7784599999999999</c:v>
                </c:pt>
                <c:pt idx="2206">
                  <c:v>3.7785000000000002</c:v>
                </c:pt>
                <c:pt idx="2207">
                  <c:v>3.7825099999999998</c:v>
                </c:pt>
                <c:pt idx="2208">
                  <c:v>3.7852299999999999</c:v>
                </c:pt>
                <c:pt idx="2209">
                  <c:v>3.78904</c:v>
                </c:pt>
                <c:pt idx="2210">
                  <c:v>3.7913700000000001</c:v>
                </c:pt>
                <c:pt idx="2211">
                  <c:v>3.7914599999999998</c:v>
                </c:pt>
                <c:pt idx="2212">
                  <c:v>3.7950699999999999</c:v>
                </c:pt>
                <c:pt idx="2213">
                  <c:v>3.7979799999999999</c:v>
                </c:pt>
                <c:pt idx="2214">
                  <c:v>3.7993800000000002</c:v>
                </c:pt>
                <c:pt idx="2215">
                  <c:v>3.8005900000000001</c:v>
                </c:pt>
                <c:pt idx="2216">
                  <c:v>3.8018999999999998</c:v>
                </c:pt>
                <c:pt idx="2217">
                  <c:v>3.8019500000000002</c:v>
                </c:pt>
                <c:pt idx="2218">
                  <c:v>3.8019799999999999</c:v>
                </c:pt>
                <c:pt idx="2219">
                  <c:v>3.8050799999999998</c:v>
                </c:pt>
                <c:pt idx="2220">
                  <c:v>3.8101400000000001</c:v>
                </c:pt>
                <c:pt idx="2221">
                  <c:v>3.81168</c:v>
                </c:pt>
                <c:pt idx="2222">
                  <c:v>3.8124199999999999</c:v>
                </c:pt>
                <c:pt idx="2223">
                  <c:v>3.81271</c:v>
                </c:pt>
                <c:pt idx="2224">
                  <c:v>3.81277</c:v>
                </c:pt>
                <c:pt idx="2225">
                  <c:v>3.8149799999999998</c:v>
                </c:pt>
                <c:pt idx="2226">
                  <c:v>3.8174600000000001</c:v>
                </c:pt>
                <c:pt idx="2227">
                  <c:v>3.8205900000000002</c:v>
                </c:pt>
                <c:pt idx="2228">
                  <c:v>3.8214600000000001</c:v>
                </c:pt>
                <c:pt idx="2229">
                  <c:v>3.8225199999999999</c:v>
                </c:pt>
                <c:pt idx="2230">
                  <c:v>3.8269199999999999</c:v>
                </c:pt>
                <c:pt idx="2231">
                  <c:v>3.8273000000000001</c:v>
                </c:pt>
                <c:pt idx="2232">
                  <c:v>3.82734</c:v>
                </c:pt>
                <c:pt idx="2233">
                  <c:v>3.8304100000000001</c:v>
                </c:pt>
                <c:pt idx="2234">
                  <c:v>3.8320699999999999</c:v>
                </c:pt>
                <c:pt idx="2235">
                  <c:v>3.8371200000000001</c:v>
                </c:pt>
                <c:pt idx="2236">
                  <c:v>3.8451900000000001</c:v>
                </c:pt>
                <c:pt idx="2237">
                  <c:v>3.8484099999999999</c:v>
                </c:pt>
                <c:pt idx="2238">
                  <c:v>3.8486799999999999</c:v>
                </c:pt>
                <c:pt idx="2239">
                  <c:v>3.8514300000000001</c:v>
                </c:pt>
                <c:pt idx="2240">
                  <c:v>3.8584200000000002</c:v>
                </c:pt>
                <c:pt idx="2241">
                  <c:v>3.8591899999999999</c:v>
                </c:pt>
                <c:pt idx="2242">
                  <c:v>3.8665500000000002</c:v>
                </c:pt>
                <c:pt idx="2243">
                  <c:v>3.86659</c:v>
                </c:pt>
                <c:pt idx="2244">
                  <c:v>3.8690600000000002</c:v>
                </c:pt>
                <c:pt idx="2245">
                  <c:v>3.8737900000000001</c:v>
                </c:pt>
                <c:pt idx="2246">
                  <c:v>3.8809800000000001</c:v>
                </c:pt>
                <c:pt idx="2247">
                  <c:v>3.8832</c:v>
                </c:pt>
                <c:pt idx="2248">
                  <c:v>3.8845499999999999</c:v>
                </c:pt>
                <c:pt idx="2249">
                  <c:v>3.8869600000000002</c:v>
                </c:pt>
                <c:pt idx="2250">
                  <c:v>3.8899300000000001</c:v>
                </c:pt>
                <c:pt idx="2251">
                  <c:v>3.8924799999999999</c:v>
                </c:pt>
                <c:pt idx="2252">
                  <c:v>3.8943099999999999</c:v>
                </c:pt>
                <c:pt idx="2253">
                  <c:v>3.8968699999999998</c:v>
                </c:pt>
                <c:pt idx="2254">
                  <c:v>3.9018999999999999</c:v>
                </c:pt>
                <c:pt idx="2255">
                  <c:v>3.90768</c:v>
                </c:pt>
                <c:pt idx="2256">
                  <c:v>3.90808</c:v>
                </c:pt>
                <c:pt idx="2257">
                  <c:v>3.9098000000000002</c:v>
                </c:pt>
                <c:pt idx="2258">
                  <c:v>3.9110299999999998</c:v>
                </c:pt>
                <c:pt idx="2259">
                  <c:v>3.9139400000000002</c:v>
                </c:pt>
                <c:pt idx="2260">
                  <c:v>3.9139499999999998</c:v>
                </c:pt>
                <c:pt idx="2261">
                  <c:v>3.9147099999999999</c:v>
                </c:pt>
                <c:pt idx="2262">
                  <c:v>3.9161299999999999</c:v>
                </c:pt>
                <c:pt idx="2263">
                  <c:v>3.9167000000000001</c:v>
                </c:pt>
                <c:pt idx="2264">
                  <c:v>3.9167700000000001</c:v>
                </c:pt>
                <c:pt idx="2265">
                  <c:v>3.9184000000000001</c:v>
                </c:pt>
                <c:pt idx="2266">
                  <c:v>3.9200599999999999</c:v>
                </c:pt>
                <c:pt idx="2267">
                  <c:v>3.9240499999999998</c:v>
                </c:pt>
                <c:pt idx="2268">
                  <c:v>3.9279500000000001</c:v>
                </c:pt>
                <c:pt idx="2269">
                  <c:v>3.9281299999999999</c:v>
                </c:pt>
                <c:pt idx="2270">
                  <c:v>3.9287399999999999</c:v>
                </c:pt>
                <c:pt idx="2271">
                  <c:v>3.93343</c:v>
                </c:pt>
                <c:pt idx="2272">
                  <c:v>3.9366500000000002</c:v>
                </c:pt>
                <c:pt idx="2273">
                  <c:v>3.9396599999999999</c:v>
                </c:pt>
                <c:pt idx="2274">
                  <c:v>3.94204</c:v>
                </c:pt>
                <c:pt idx="2275">
                  <c:v>3.9420700000000002</c:v>
                </c:pt>
                <c:pt idx="2276">
                  <c:v>3.9453800000000001</c:v>
                </c:pt>
                <c:pt idx="2277">
                  <c:v>3.9494500000000001</c:v>
                </c:pt>
                <c:pt idx="2278">
                  <c:v>3.9546999999999999</c:v>
                </c:pt>
                <c:pt idx="2279">
                  <c:v>3.9584999999999999</c:v>
                </c:pt>
                <c:pt idx="2280">
                  <c:v>3.9585900000000001</c:v>
                </c:pt>
                <c:pt idx="2281">
                  <c:v>3.9592700000000001</c:v>
                </c:pt>
                <c:pt idx="2282">
                  <c:v>3.9595199999999999</c:v>
                </c:pt>
                <c:pt idx="2283">
                  <c:v>3.95967</c:v>
                </c:pt>
                <c:pt idx="2284">
                  <c:v>3.9599000000000002</c:v>
                </c:pt>
                <c:pt idx="2285">
                  <c:v>3.9601500000000001</c:v>
                </c:pt>
                <c:pt idx="2286">
                  <c:v>3.9606599999999998</c:v>
                </c:pt>
                <c:pt idx="2287">
                  <c:v>3.9623699999999999</c:v>
                </c:pt>
                <c:pt idx="2288">
                  <c:v>3.96407</c:v>
                </c:pt>
                <c:pt idx="2289">
                  <c:v>3.9657800000000001</c:v>
                </c:pt>
                <c:pt idx="2290">
                  <c:v>3.9673500000000002</c:v>
                </c:pt>
                <c:pt idx="2291">
                  <c:v>3.9690699999999999</c:v>
                </c:pt>
                <c:pt idx="2292">
                  <c:v>3.97079</c:v>
                </c:pt>
                <c:pt idx="2293">
                  <c:v>3.9767299999999999</c:v>
                </c:pt>
                <c:pt idx="2294">
                  <c:v>3.9841299999999999</c:v>
                </c:pt>
                <c:pt idx="2295">
                  <c:v>3.98637</c:v>
                </c:pt>
                <c:pt idx="2296">
                  <c:v>3.9896199999999999</c:v>
                </c:pt>
                <c:pt idx="2297">
                  <c:v>3.9914800000000001</c:v>
                </c:pt>
                <c:pt idx="2298">
                  <c:v>3.9968699999999999</c:v>
                </c:pt>
                <c:pt idx="2299">
                  <c:v>4.0003000000000002</c:v>
                </c:pt>
                <c:pt idx="2300">
                  <c:v>4.00387</c:v>
                </c:pt>
                <c:pt idx="2301">
                  <c:v>4.0095900000000002</c:v>
                </c:pt>
                <c:pt idx="2302">
                  <c:v>4.01349</c:v>
                </c:pt>
                <c:pt idx="2303">
                  <c:v>4.0159700000000003</c:v>
                </c:pt>
                <c:pt idx="2304">
                  <c:v>4.0160299999999998</c:v>
                </c:pt>
                <c:pt idx="2305">
                  <c:v>4.0169300000000003</c:v>
                </c:pt>
                <c:pt idx="2306">
                  <c:v>4.0205299999999999</c:v>
                </c:pt>
                <c:pt idx="2307">
                  <c:v>4.0266400000000004</c:v>
                </c:pt>
                <c:pt idx="2308">
                  <c:v>4.02982</c:v>
                </c:pt>
                <c:pt idx="2309">
                  <c:v>4.0324</c:v>
                </c:pt>
                <c:pt idx="2310">
                  <c:v>4.0377999999999998</c:v>
                </c:pt>
                <c:pt idx="2311">
                  <c:v>4.0377999999999998</c:v>
                </c:pt>
                <c:pt idx="2312">
                  <c:v>4.04026</c:v>
                </c:pt>
                <c:pt idx="2313">
                  <c:v>4.0456899999999996</c:v>
                </c:pt>
                <c:pt idx="2314">
                  <c:v>4.0489499999999996</c:v>
                </c:pt>
                <c:pt idx="2315">
                  <c:v>4.0493399999999999</c:v>
                </c:pt>
                <c:pt idx="2316">
                  <c:v>4.0530299999999997</c:v>
                </c:pt>
                <c:pt idx="2317">
                  <c:v>4.0564200000000001</c:v>
                </c:pt>
                <c:pt idx="2318">
                  <c:v>4.0605200000000004</c:v>
                </c:pt>
                <c:pt idx="2319">
                  <c:v>4.0608899999999997</c:v>
                </c:pt>
                <c:pt idx="2320">
                  <c:v>4.0640099999999997</c:v>
                </c:pt>
                <c:pt idx="2321">
                  <c:v>4.0648900000000001</c:v>
                </c:pt>
                <c:pt idx="2322">
                  <c:v>4.0648900000000001</c:v>
                </c:pt>
                <c:pt idx="2323">
                  <c:v>4.0658300000000001</c:v>
                </c:pt>
                <c:pt idx="2324">
                  <c:v>4.07125</c:v>
                </c:pt>
                <c:pt idx="2325">
                  <c:v>4.0717999999999996</c:v>
                </c:pt>
                <c:pt idx="2326">
                  <c:v>4.0745899999999997</c:v>
                </c:pt>
                <c:pt idx="2327">
                  <c:v>4.0762400000000003</c:v>
                </c:pt>
                <c:pt idx="2328">
                  <c:v>4.0762400000000003</c:v>
                </c:pt>
                <c:pt idx="2329">
                  <c:v>4.0794199999999998</c:v>
                </c:pt>
                <c:pt idx="2330">
                  <c:v>4.0817399999999999</c:v>
                </c:pt>
                <c:pt idx="2331">
                  <c:v>4.0854400000000002</c:v>
                </c:pt>
                <c:pt idx="2332">
                  <c:v>4.0888999999999998</c:v>
                </c:pt>
                <c:pt idx="2333">
                  <c:v>4.0904299999999996</c:v>
                </c:pt>
                <c:pt idx="2334">
                  <c:v>4.0921099999999999</c:v>
                </c:pt>
                <c:pt idx="2335">
                  <c:v>4.0942699999999999</c:v>
                </c:pt>
                <c:pt idx="2336">
                  <c:v>4.09701</c:v>
                </c:pt>
                <c:pt idx="2337">
                  <c:v>4.0999299999999996</c:v>
                </c:pt>
                <c:pt idx="2338">
                  <c:v>4.1014900000000001</c:v>
                </c:pt>
                <c:pt idx="2339">
                  <c:v>4.1059900000000003</c:v>
                </c:pt>
                <c:pt idx="2340">
                  <c:v>4.1076499999999996</c:v>
                </c:pt>
                <c:pt idx="2341">
                  <c:v>4.1120900000000002</c:v>
                </c:pt>
                <c:pt idx="2342">
                  <c:v>4.1145500000000004</c:v>
                </c:pt>
                <c:pt idx="2343">
                  <c:v>4.11599</c:v>
                </c:pt>
                <c:pt idx="2344">
                  <c:v>4.11625</c:v>
                </c:pt>
                <c:pt idx="2345">
                  <c:v>4.1180700000000003</c:v>
                </c:pt>
                <c:pt idx="2346">
                  <c:v>4.1212499999999999</c:v>
                </c:pt>
                <c:pt idx="2347">
                  <c:v>4.1235099999999996</c:v>
                </c:pt>
                <c:pt idx="2348">
                  <c:v>4.1238799999999998</c:v>
                </c:pt>
                <c:pt idx="2349">
                  <c:v>4.1253099999999998</c:v>
                </c:pt>
                <c:pt idx="2350">
                  <c:v>4.1302599999999998</c:v>
                </c:pt>
                <c:pt idx="2351">
                  <c:v>4.1314799999999998</c:v>
                </c:pt>
                <c:pt idx="2352">
                  <c:v>4.1346800000000004</c:v>
                </c:pt>
                <c:pt idx="2353">
                  <c:v>4.1372900000000001</c:v>
                </c:pt>
                <c:pt idx="2354">
                  <c:v>4.1396300000000004</c:v>
                </c:pt>
                <c:pt idx="2355">
                  <c:v>4.13964</c:v>
                </c:pt>
                <c:pt idx="2356">
                  <c:v>4.14208</c:v>
                </c:pt>
                <c:pt idx="2357">
                  <c:v>4.1459599999999996</c:v>
                </c:pt>
                <c:pt idx="2358">
                  <c:v>4.1486000000000001</c:v>
                </c:pt>
                <c:pt idx="2359">
                  <c:v>4.1527000000000003</c:v>
                </c:pt>
                <c:pt idx="2360">
                  <c:v>4.1537600000000001</c:v>
                </c:pt>
                <c:pt idx="2361">
                  <c:v>4.1570299999999998</c:v>
                </c:pt>
                <c:pt idx="2362">
                  <c:v>4.1589600000000004</c:v>
                </c:pt>
                <c:pt idx="2363">
                  <c:v>4.1609800000000003</c:v>
                </c:pt>
                <c:pt idx="2364">
                  <c:v>4.1614399999999998</c:v>
                </c:pt>
                <c:pt idx="2365">
                  <c:v>4.1638400000000004</c:v>
                </c:pt>
                <c:pt idx="2366">
                  <c:v>4.1685699999999999</c:v>
                </c:pt>
                <c:pt idx="2367">
                  <c:v>4.1712199999999999</c:v>
                </c:pt>
                <c:pt idx="2368">
                  <c:v>4.1722599999999996</c:v>
                </c:pt>
                <c:pt idx="2369">
                  <c:v>4.1736300000000002</c:v>
                </c:pt>
                <c:pt idx="2370">
                  <c:v>4.1841200000000001</c:v>
                </c:pt>
                <c:pt idx="2371">
                  <c:v>4.1852499999999999</c:v>
                </c:pt>
                <c:pt idx="2372">
                  <c:v>4.1872699999999998</c:v>
                </c:pt>
                <c:pt idx="2373">
                  <c:v>4.1882400000000004</c:v>
                </c:pt>
                <c:pt idx="2374">
                  <c:v>4.18872</c:v>
                </c:pt>
                <c:pt idx="2375">
                  <c:v>4.1942300000000001</c:v>
                </c:pt>
                <c:pt idx="2376">
                  <c:v>4.1961599999999999</c:v>
                </c:pt>
                <c:pt idx="2377">
                  <c:v>4.19665</c:v>
                </c:pt>
                <c:pt idx="2378">
                  <c:v>4.1978099999999996</c:v>
                </c:pt>
                <c:pt idx="2379">
                  <c:v>4.2014300000000002</c:v>
                </c:pt>
                <c:pt idx="2380">
                  <c:v>4.2038900000000003</c:v>
                </c:pt>
                <c:pt idx="2381">
                  <c:v>4.2077900000000001</c:v>
                </c:pt>
                <c:pt idx="2382">
                  <c:v>4.2147800000000002</c:v>
                </c:pt>
                <c:pt idx="2383">
                  <c:v>4.2176299999999998</c:v>
                </c:pt>
                <c:pt idx="2384">
                  <c:v>4.218</c:v>
                </c:pt>
                <c:pt idx="2385">
                  <c:v>4.2189800000000002</c:v>
                </c:pt>
                <c:pt idx="2386">
                  <c:v>4.22119</c:v>
                </c:pt>
                <c:pt idx="2387">
                  <c:v>4.2236599999999997</c:v>
                </c:pt>
                <c:pt idx="2388">
                  <c:v>4.2258800000000001</c:v>
                </c:pt>
                <c:pt idx="2389">
                  <c:v>4.2267400000000004</c:v>
                </c:pt>
                <c:pt idx="2390">
                  <c:v>4.2271700000000001</c:v>
                </c:pt>
                <c:pt idx="2391">
                  <c:v>4.2272600000000002</c:v>
                </c:pt>
                <c:pt idx="2392">
                  <c:v>4.2283999999999997</c:v>
                </c:pt>
                <c:pt idx="2393">
                  <c:v>4.2321</c:v>
                </c:pt>
                <c:pt idx="2394">
                  <c:v>4.2334300000000002</c:v>
                </c:pt>
                <c:pt idx="2395">
                  <c:v>4.2357300000000002</c:v>
                </c:pt>
                <c:pt idx="2396">
                  <c:v>4.2410600000000001</c:v>
                </c:pt>
                <c:pt idx="2397">
                  <c:v>4.2429699999999997</c:v>
                </c:pt>
                <c:pt idx="2398">
                  <c:v>4.2452199999999998</c:v>
                </c:pt>
                <c:pt idx="2399">
                  <c:v>4.24946</c:v>
                </c:pt>
                <c:pt idx="2400">
                  <c:v>4.2498500000000003</c:v>
                </c:pt>
                <c:pt idx="2401">
                  <c:v>4.2519600000000004</c:v>
                </c:pt>
                <c:pt idx="2402">
                  <c:v>4.2556399999999996</c:v>
                </c:pt>
                <c:pt idx="2403">
                  <c:v>4.2582199999999997</c:v>
                </c:pt>
                <c:pt idx="2404">
                  <c:v>4.2590599999999998</c:v>
                </c:pt>
                <c:pt idx="2405">
                  <c:v>4.26058</c:v>
                </c:pt>
                <c:pt idx="2406">
                  <c:v>4.2626799999999996</c:v>
                </c:pt>
                <c:pt idx="2407">
                  <c:v>4.26464</c:v>
                </c:pt>
                <c:pt idx="2408">
                  <c:v>4.2652099999999997</c:v>
                </c:pt>
                <c:pt idx="2409">
                  <c:v>4.2660499999999999</c:v>
                </c:pt>
                <c:pt idx="2410">
                  <c:v>4.26607</c:v>
                </c:pt>
                <c:pt idx="2411">
                  <c:v>4.26607</c:v>
                </c:pt>
                <c:pt idx="2412">
                  <c:v>4.2673800000000002</c:v>
                </c:pt>
                <c:pt idx="2413">
                  <c:v>4.27067</c:v>
                </c:pt>
                <c:pt idx="2414">
                  <c:v>4.2741400000000001</c:v>
                </c:pt>
                <c:pt idx="2415">
                  <c:v>4.2749100000000002</c:v>
                </c:pt>
                <c:pt idx="2416">
                  <c:v>4.2775999999999996</c:v>
                </c:pt>
                <c:pt idx="2417">
                  <c:v>4.2779299999999996</c:v>
                </c:pt>
                <c:pt idx="2418">
                  <c:v>4.2784300000000002</c:v>
                </c:pt>
                <c:pt idx="2419">
                  <c:v>4.2812299999999999</c:v>
                </c:pt>
                <c:pt idx="2420">
                  <c:v>4.2868199999999996</c:v>
                </c:pt>
                <c:pt idx="2421">
                  <c:v>4.2903599999999997</c:v>
                </c:pt>
                <c:pt idx="2422">
                  <c:v>4.29671</c:v>
                </c:pt>
                <c:pt idx="2423">
                  <c:v>4.2993300000000003</c:v>
                </c:pt>
                <c:pt idx="2424">
                  <c:v>4.29941</c:v>
                </c:pt>
                <c:pt idx="2425">
                  <c:v>4.30213</c:v>
                </c:pt>
                <c:pt idx="2426">
                  <c:v>4.3039199999999997</c:v>
                </c:pt>
                <c:pt idx="2427">
                  <c:v>4.3055899999999996</c:v>
                </c:pt>
                <c:pt idx="2428">
                  <c:v>4.3094799999999998</c:v>
                </c:pt>
                <c:pt idx="2429">
                  <c:v>4.3120700000000003</c:v>
                </c:pt>
                <c:pt idx="2430">
                  <c:v>4.3122699999999998</c:v>
                </c:pt>
                <c:pt idx="2431">
                  <c:v>4.3128299999999999</c:v>
                </c:pt>
                <c:pt idx="2432">
                  <c:v>4.3160999999999996</c:v>
                </c:pt>
                <c:pt idx="2433">
                  <c:v>4.3208299999999999</c:v>
                </c:pt>
                <c:pt idx="2434">
                  <c:v>4.3238200000000004</c:v>
                </c:pt>
                <c:pt idx="2435">
                  <c:v>4.3267499999999997</c:v>
                </c:pt>
                <c:pt idx="2436">
                  <c:v>4.3297499999999998</c:v>
                </c:pt>
                <c:pt idx="2437">
                  <c:v>4.3299000000000003</c:v>
                </c:pt>
                <c:pt idx="2438">
                  <c:v>4.3342599999999996</c:v>
                </c:pt>
                <c:pt idx="2439">
                  <c:v>4.3364500000000001</c:v>
                </c:pt>
                <c:pt idx="2440">
                  <c:v>4.3425500000000001</c:v>
                </c:pt>
                <c:pt idx="2441">
                  <c:v>4.3450699999999998</c:v>
                </c:pt>
                <c:pt idx="2442">
                  <c:v>4.3450800000000003</c:v>
                </c:pt>
                <c:pt idx="2443">
                  <c:v>4.3477399999999999</c:v>
                </c:pt>
                <c:pt idx="2444">
                  <c:v>4.3523399999999999</c:v>
                </c:pt>
                <c:pt idx="2445">
                  <c:v>4.3528200000000004</c:v>
                </c:pt>
                <c:pt idx="2446">
                  <c:v>4.35541</c:v>
                </c:pt>
                <c:pt idx="2447">
                  <c:v>4.3584199999999997</c:v>
                </c:pt>
                <c:pt idx="2448">
                  <c:v>4.3591199999999999</c:v>
                </c:pt>
                <c:pt idx="2449">
                  <c:v>4.3606800000000003</c:v>
                </c:pt>
                <c:pt idx="2450">
                  <c:v>4.3623799999999999</c:v>
                </c:pt>
                <c:pt idx="2451">
                  <c:v>4.3685099999999997</c:v>
                </c:pt>
                <c:pt idx="2452">
                  <c:v>4.3742299999999998</c:v>
                </c:pt>
                <c:pt idx="2453">
                  <c:v>4.37765</c:v>
                </c:pt>
                <c:pt idx="2454">
                  <c:v>4.3780299999999999</c:v>
                </c:pt>
                <c:pt idx="2455">
                  <c:v>4.3780299999999999</c:v>
                </c:pt>
                <c:pt idx="2456">
                  <c:v>4.3798899999999996</c:v>
                </c:pt>
                <c:pt idx="2457">
                  <c:v>4.3811900000000001</c:v>
                </c:pt>
                <c:pt idx="2458">
                  <c:v>4.3817899999999996</c:v>
                </c:pt>
                <c:pt idx="2459">
                  <c:v>4.3858899999999998</c:v>
                </c:pt>
                <c:pt idx="2460">
                  <c:v>4.3867599999999998</c:v>
                </c:pt>
                <c:pt idx="2461">
                  <c:v>4.3914400000000002</c:v>
                </c:pt>
                <c:pt idx="2462">
                  <c:v>4.3960499999999998</c:v>
                </c:pt>
                <c:pt idx="2463">
                  <c:v>4.4001000000000001</c:v>
                </c:pt>
                <c:pt idx="2464">
                  <c:v>4.4041499999999996</c:v>
                </c:pt>
                <c:pt idx="2465">
                  <c:v>4.4058000000000002</c:v>
                </c:pt>
                <c:pt idx="2466">
                  <c:v>4.40585</c:v>
                </c:pt>
                <c:pt idx="2467">
                  <c:v>4.40611</c:v>
                </c:pt>
                <c:pt idx="2468">
                  <c:v>4.4067299999999996</c:v>
                </c:pt>
                <c:pt idx="2469">
                  <c:v>4.4068899999999998</c:v>
                </c:pt>
                <c:pt idx="2470">
                  <c:v>4.4084199999999996</c:v>
                </c:pt>
                <c:pt idx="2471">
                  <c:v>4.41099</c:v>
                </c:pt>
                <c:pt idx="2472">
                  <c:v>4.4151199999999999</c:v>
                </c:pt>
                <c:pt idx="2473">
                  <c:v>4.4168799999999999</c:v>
                </c:pt>
                <c:pt idx="2474">
                  <c:v>4.4185699999999999</c:v>
                </c:pt>
                <c:pt idx="2475">
                  <c:v>4.4190300000000002</c:v>
                </c:pt>
                <c:pt idx="2476">
                  <c:v>4.42117</c:v>
                </c:pt>
                <c:pt idx="2477">
                  <c:v>4.4214900000000004</c:v>
                </c:pt>
                <c:pt idx="2478">
                  <c:v>4.4233399999999996</c:v>
                </c:pt>
                <c:pt idx="2479">
                  <c:v>4.4244399999999997</c:v>
                </c:pt>
                <c:pt idx="2480">
                  <c:v>4.4246999999999996</c:v>
                </c:pt>
                <c:pt idx="2481">
                  <c:v>4.4247399999999999</c:v>
                </c:pt>
                <c:pt idx="2482">
                  <c:v>4.4284699999999999</c:v>
                </c:pt>
                <c:pt idx="2483">
                  <c:v>4.4321799999999998</c:v>
                </c:pt>
                <c:pt idx="2484">
                  <c:v>4.4327199999999998</c:v>
                </c:pt>
                <c:pt idx="2485">
                  <c:v>4.4363299999999999</c:v>
                </c:pt>
                <c:pt idx="2486">
                  <c:v>4.4457000000000004</c:v>
                </c:pt>
                <c:pt idx="2487">
                  <c:v>4.4469700000000003</c:v>
                </c:pt>
                <c:pt idx="2488">
                  <c:v>4.4471699999999998</c:v>
                </c:pt>
                <c:pt idx="2489">
                  <c:v>4.4496099999999998</c:v>
                </c:pt>
                <c:pt idx="2490">
                  <c:v>4.4547699999999999</c:v>
                </c:pt>
                <c:pt idx="2491">
                  <c:v>4.4578600000000002</c:v>
                </c:pt>
                <c:pt idx="2492">
                  <c:v>4.4598199999999997</c:v>
                </c:pt>
                <c:pt idx="2493">
                  <c:v>4.4628699999999997</c:v>
                </c:pt>
                <c:pt idx="2494">
                  <c:v>4.4638099999999996</c:v>
                </c:pt>
                <c:pt idx="2495">
                  <c:v>4.4686300000000001</c:v>
                </c:pt>
                <c:pt idx="2496">
                  <c:v>4.4712399999999999</c:v>
                </c:pt>
                <c:pt idx="2497">
                  <c:v>4.4765600000000001</c:v>
                </c:pt>
                <c:pt idx="2498">
                  <c:v>4.4789700000000003</c:v>
                </c:pt>
                <c:pt idx="2499">
                  <c:v>4.4790400000000004</c:v>
                </c:pt>
                <c:pt idx="2500">
                  <c:v>4.4798400000000003</c:v>
                </c:pt>
                <c:pt idx="2501">
                  <c:v>4.4798400000000003</c:v>
                </c:pt>
                <c:pt idx="2502">
                  <c:v>4.4821200000000001</c:v>
                </c:pt>
                <c:pt idx="2503">
                  <c:v>4.4875800000000003</c:v>
                </c:pt>
                <c:pt idx="2504">
                  <c:v>4.4901099999999996</c:v>
                </c:pt>
                <c:pt idx="2505">
                  <c:v>4.4915599999999998</c:v>
                </c:pt>
                <c:pt idx="2506">
                  <c:v>4.4915599999999998</c:v>
                </c:pt>
                <c:pt idx="2507">
                  <c:v>4.4950900000000003</c:v>
                </c:pt>
                <c:pt idx="2508">
                  <c:v>4.5008800000000004</c:v>
                </c:pt>
                <c:pt idx="2509">
                  <c:v>4.5021699999999996</c:v>
                </c:pt>
                <c:pt idx="2510">
                  <c:v>4.5047300000000003</c:v>
                </c:pt>
                <c:pt idx="2511">
                  <c:v>4.5047300000000003</c:v>
                </c:pt>
                <c:pt idx="2512">
                  <c:v>4.5047300000000003</c:v>
                </c:pt>
                <c:pt idx="2513">
                  <c:v>4.5070399999999999</c:v>
                </c:pt>
                <c:pt idx="2514">
                  <c:v>4.50929</c:v>
                </c:pt>
                <c:pt idx="2515">
                  <c:v>4.5108199999999998</c:v>
                </c:pt>
                <c:pt idx="2516">
                  <c:v>4.5113799999999999</c:v>
                </c:pt>
                <c:pt idx="2517">
                  <c:v>4.51145</c:v>
                </c:pt>
                <c:pt idx="2518">
                  <c:v>4.5122099999999996</c:v>
                </c:pt>
                <c:pt idx="2519">
                  <c:v>4.5167599999999997</c:v>
                </c:pt>
                <c:pt idx="2520">
                  <c:v>4.52135</c:v>
                </c:pt>
                <c:pt idx="2521">
                  <c:v>4.5231899999999996</c:v>
                </c:pt>
                <c:pt idx="2522">
                  <c:v>4.5242599999999999</c:v>
                </c:pt>
                <c:pt idx="2523">
                  <c:v>4.5266799999999998</c:v>
                </c:pt>
                <c:pt idx="2524">
                  <c:v>4.5309499999999998</c:v>
                </c:pt>
                <c:pt idx="2525">
                  <c:v>4.5336800000000004</c:v>
                </c:pt>
                <c:pt idx="2526">
                  <c:v>4.5379500000000004</c:v>
                </c:pt>
                <c:pt idx="2527">
                  <c:v>4.5406199999999997</c:v>
                </c:pt>
                <c:pt idx="2528">
                  <c:v>4.5468099999999998</c:v>
                </c:pt>
                <c:pt idx="2529">
                  <c:v>4.5489199999999999</c:v>
                </c:pt>
                <c:pt idx="2530">
                  <c:v>4.5493300000000003</c:v>
                </c:pt>
                <c:pt idx="2531">
                  <c:v>4.5516500000000004</c:v>
                </c:pt>
                <c:pt idx="2532">
                  <c:v>4.5539100000000001</c:v>
                </c:pt>
                <c:pt idx="2533">
                  <c:v>4.5589700000000004</c:v>
                </c:pt>
                <c:pt idx="2534">
                  <c:v>4.5611300000000004</c:v>
                </c:pt>
                <c:pt idx="2535">
                  <c:v>4.5631399999999998</c:v>
                </c:pt>
                <c:pt idx="2536">
                  <c:v>4.5658599999999998</c:v>
                </c:pt>
                <c:pt idx="2537">
                  <c:v>4.5714699999999997</c:v>
                </c:pt>
                <c:pt idx="2538">
                  <c:v>4.5750999999999999</c:v>
                </c:pt>
                <c:pt idx="2539">
                  <c:v>4.5767800000000003</c:v>
                </c:pt>
                <c:pt idx="2540">
                  <c:v>4.5768899999999997</c:v>
                </c:pt>
                <c:pt idx="2541">
                  <c:v>4.5769799999999998</c:v>
                </c:pt>
                <c:pt idx="2542">
                  <c:v>4.5822799999999999</c:v>
                </c:pt>
                <c:pt idx="2543">
                  <c:v>4.5875199999999996</c:v>
                </c:pt>
                <c:pt idx="2544">
                  <c:v>4.5930299999999997</c:v>
                </c:pt>
                <c:pt idx="2545">
                  <c:v>4.5945099999999996</c:v>
                </c:pt>
                <c:pt idx="2546">
                  <c:v>4.5954600000000001</c:v>
                </c:pt>
                <c:pt idx="2547">
                  <c:v>4.5962100000000001</c:v>
                </c:pt>
                <c:pt idx="2548">
                  <c:v>4.59727</c:v>
                </c:pt>
                <c:pt idx="2549">
                  <c:v>4.5978199999999996</c:v>
                </c:pt>
                <c:pt idx="2550">
                  <c:v>4.6005399999999996</c:v>
                </c:pt>
                <c:pt idx="2551">
                  <c:v>4.6087499999999997</c:v>
                </c:pt>
                <c:pt idx="2552">
                  <c:v>4.6126399999999999</c:v>
                </c:pt>
                <c:pt idx="2553">
                  <c:v>4.6134599999999999</c:v>
                </c:pt>
                <c:pt idx="2554">
                  <c:v>4.6183899999999998</c:v>
                </c:pt>
                <c:pt idx="2555">
                  <c:v>4.6236100000000002</c:v>
                </c:pt>
                <c:pt idx="2556">
                  <c:v>4.6287799999999999</c:v>
                </c:pt>
                <c:pt idx="2557">
                  <c:v>4.6312499999999996</c:v>
                </c:pt>
                <c:pt idx="2558">
                  <c:v>4.6315400000000002</c:v>
                </c:pt>
                <c:pt idx="2559">
                  <c:v>4.6393399999999998</c:v>
                </c:pt>
                <c:pt idx="2560">
                  <c:v>4.6436599999999997</c:v>
                </c:pt>
                <c:pt idx="2561">
                  <c:v>4.6485700000000003</c:v>
                </c:pt>
                <c:pt idx="2562">
                  <c:v>4.6509499999999999</c:v>
                </c:pt>
                <c:pt idx="2563">
                  <c:v>4.6515000000000004</c:v>
                </c:pt>
                <c:pt idx="2564">
                  <c:v>4.6515000000000004</c:v>
                </c:pt>
                <c:pt idx="2565">
                  <c:v>4.6527500000000002</c:v>
                </c:pt>
                <c:pt idx="2566">
                  <c:v>4.6552100000000003</c:v>
                </c:pt>
                <c:pt idx="2567">
                  <c:v>4.6560199999999998</c:v>
                </c:pt>
                <c:pt idx="2568">
                  <c:v>4.6589</c:v>
                </c:pt>
                <c:pt idx="2569">
                  <c:v>4.6595500000000003</c:v>
                </c:pt>
                <c:pt idx="2570">
                  <c:v>4.6631499999999999</c:v>
                </c:pt>
                <c:pt idx="2571">
                  <c:v>4.6657900000000003</c:v>
                </c:pt>
                <c:pt idx="2572">
                  <c:v>4.6657900000000003</c:v>
                </c:pt>
                <c:pt idx="2573">
                  <c:v>4.66629</c:v>
                </c:pt>
                <c:pt idx="2574">
                  <c:v>4.6682199999999998</c:v>
                </c:pt>
                <c:pt idx="2575">
                  <c:v>4.6688000000000001</c:v>
                </c:pt>
                <c:pt idx="2576">
                  <c:v>4.6736199999999997</c:v>
                </c:pt>
                <c:pt idx="2577">
                  <c:v>4.6768999999999998</c:v>
                </c:pt>
                <c:pt idx="2578">
                  <c:v>4.6771799999999999</c:v>
                </c:pt>
                <c:pt idx="2579">
                  <c:v>4.6771799999999999</c:v>
                </c:pt>
                <c:pt idx="2580">
                  <c:v>4.6771799999999999</c:v>
                </c:pt>
                <c:pt idx="2581">
                  <c:v>4.6785199999999998</c:v>
                </c:pt>
                <c:pt idx="2582">
                  <c:v>4.6796699999999998</c:v>
                </c:pt>
                <c:pt idx="2583">
                  <c:v>4.6821000000000002</c:v>
                </c:pt>
                <c:pt idx="2584">
                  <c:v>4.6822100000000004</c:v>
                </c:pt>
                <c:pt idx="2585">
                  <c:v>4.68445</c:v>
                </c:pt>
                <c:pt idx="2586">
                  <c:v>4.6871799999999997</c:v>
                </c:pt>
                <c:pt idx="2587">
                  <c:v>4.6920400000000004</c:v>
                </c:pt>
                <c:pt idx="2588">
                  <c:v>4.6957100000000001</c:v>
                </c:pt>
                <c:pt idx="2589">
                  <c:v>4.6968399999999999</c:v>
                </c:pt>
                <c:pt idx="2590">
                  <c:v>4.6988300000000001</c:v>
                </c:pt>
                <c:pt idx="2591">
                  <c:v>4.7036699999999998</c:v>
                </c:pt>
                <c:pt idx="2592">
                  <c:v>4.7063800000000002</c:v>
                </c:pt>
                <c:pt idx="2593">
                  <c:v>4.7117300000000002</c:v>
                </c:pt>
                <c:pt idx="2594">
                  <c:v>4.7169999999999996</c:v>
                </c:pt>
                <c:pt idx="2595">
                  <c:v>4.72058</c:v>
                </c:pt>
                <c:pt idx="2596">
                  <c:v>4.7211100000000004</c:v>
                </c:pt>
                <c:pt idx="2597">
                  <c:v>4.7236700000000003</c:v>
                </c:pt>
                <c:pt idx="2598">
                  <c:v>4.7256900000000002</c:v>
                </c:pt>
                <c:pt idx="2599">
                  <c:v>4.7288100000000002</c:v>
                </c:pt>
                <c:pt idx="2600">
                  <c:v>4.7298499999999999</c:v>
                </c:pt>
                <c:pt idx="2601">
                  <c:v>4.7306100000000004</c:v>
                </c:pt>
                <c:pt idx="2602">
                  <c:v>4.7316799999999999</c:v>
                </c:pt>
                <c:pt idx="2603">
                  <c:v>4.7327700000000004</c:v>
                </c:pt>
                <c:pt idx="2604">
                  <c:v>4.7331799999999999</c:v>
                </c:pt>
                <c:pt idx="2605">
                  <c:v>4.7339700000000002</c:v>
                </c:pt>
                <c:pt idx="2606">
                  <c:v>4.7368199999999998</c:v>
                </c:pt>
                <c:pt idx="2607">
                  <c:v>4.73874</c:v>
                </c:pt>
                <c:pt idx="2608">
                  <c:v>4.74125</c:v>
                </c:pt>
                <c:pt idx="2609">
                  <c:v>4.7439</c:v>
                </c:pt>
                <c:pt idx="2610">
                  <c:v>4.7445500000000003</c:v>
                </c:pt>
                <c:pt idx="2611">
                  <c:v>4.7450000000000001</c:v>
                </c:pt>
                <c:pt idx="2612">
                  <c:v>4.7492099999999997</c:v>
                </c:pt>
                <c:pt idx="2613">
                  <c:v>4.7507599999999996</c:v>
                </c:pt>
                <c:pt idx="2614">
                  <c:v>4.7516699999999998</c:v>
                </c:pt>
                <c:pt idx="2615">
                  <c:v>4.75746</c:v>
                </c:pt>
                <c:pt idx="2616">
                  <c:v>4.7612399999999999</c:v>
                </c:pt>
                <c:pt idx="2617">
                  <c:v>4.7622999999999998</c:v>
                </c:pt>
                <c:pt idx="2618">
                  <c:v>4.7623199999999999</c:v>
                </c:pt>
                <c:pt idx="2619">
                  <c:v>4.7680199999999999</c:v>
                </c:pt>
                <c:pt idx="2620">
                  <c:v>4.77372</c:v>
                </c:pt>
                <c:pt idx="2621">
                  <c:v>4.7751700000000001</c:v>
                </c:pt>
                <c:pt idx="2622">
                  <c:v>4.7801499999999999</c:v>
                </c:pt>
                <c:pt idx="2623">
                  <c:v>4.7825800000000003</c:v>
                </c:pt>
                <c:pt idx="2624">
                  <c:v>4.7843299999999997</c:v>
                </c:pt>
                <c:pt idx="2625">
                  <c:v>4.7911000000000001</c:v>
                </c:pt>
                <c:pt idx="2626">
                  <c:v>4.7950900000000001</c:v>
                </c:pt>
                <c:pt idx="2627">
                  <c:v>4.7992600000000003</c:v>
                </c:pt>
                <c:pt idx="2628">
                  <c:v>4.8028199999999996</c:v>
                </c:pt>
                <c:pt idx="2629">
                  <c:v>4.8028199999999996</c:v>
                </c:pt>
                <c:pt idx="2630">
                  <c:v>4.8030200000000001</c:v>
                </c:pt>
                <c:pt idx="2631">
                  <c:v>4.8032000000000004</c:v>
                </c:pt>
                <c:pt idx="2632">
                  <c:v>4.8033999999999999</c:v>
                </c:pt>
                <c:pt idx="2633">
                  <c:v>4.8041600000000004</c:v>
                </c:pt>
                <c:pt idx="2634">
                  <c:v>4.8047199999999997</c:v>
                </c:pt>
                <c:pt idx="2635">
                  <c:v>4.8052700000000002</c:v>
                </c:pt>
                <c:pt idx="2636">
                  <c:v>4.8057400000000001</c:v>
                </c:pt>
                <c:pt idx="2637">
                  <c:v>4.8062899999999997</c:v>
                </c:pt>
                <c:pt idx="2638">
                  <c:v>4.8068299999999997</c:v>
                </c:pt>
                <c:pt idx="2639">
                  <c:v>4.8070399999999998</c:v>
                </c:pt>
                <c:pt idx="2640">
                  <c:v>4.8072100000000004</c:v>
                </c:pt>
                <c:pt idx="2641">
                  <c:v>4.8086000000000002</c:v>
                </c:pt>
                <c:pt idx="2642">
                  <c:v>4.8089300000000001</c:v>
                </c:pt>
                <c:pt idx="2643">
                  <c:v>4.81006</c:v>
                </c:pt>
                <c:pt idx="2644">
                  <c:v>4.81121</c:v>
                </c:pt>
                <c:pt idx="2645">
                  <c:v>4.8112300000000001</c:v>
                </c:pt>
                <c:pt idx="2646">
                  <c:v>4.8127599999999999</c:v>
                </c:pt>
                <c:pt idx="2647">
                  <c:v>4.8132799999999998</c:v>
                </c:pt>
                <c:pt idx="2648">
                  <c:v>4.8183699999999998</c:v>
                </c:pt>
                <c:pt idx="2649">
                  <c:v>4.8212099999999998</c:v>
                </c:pt>
                <c:pt idx="2650">
                  <c:v>4.8212299999999999</c:v>
                </c:pt>
                <c:pt idx="2651">
                  <c:v>4.8214399999999999</c:v>
                </c:pt>
                <c:pt idx="2652">
                  <c:v>4.8272000000000004</c:v>
                </c:pt>
                <c:pt idx="2653">
                  <c:v>4.8341599999999998</c:v>
                </c:pt>
                <c:pt idx="2654">
                  <c:v>4.8369400000000002</c:v>
                </c:pt>
                <c:pt idx="2655">
                  <c:v>4.8382699999999996</c:v>
                </c:pt>
                <c:pt idx="2656">
                  <c:v>4.8422900000000002</c:v>
                </c:pt>
                <c:pt idx="2657">
                  <c:v>4.8425099999999999</c:v>
                </c:pt>
                <c:pt idx="2658">
                  <c:v>4.8427199999999999</c:v>
                </c:pt>
                <c:pt idx="2659">
                  <c:v>4.8481300000000003</c:v>
                </c:pt>
                <c:pt idx="2660">
                  <c:v>4.8488499999999997</c:v>
                </c:pt>
                <c:pt idx="2661">
                  <c:v>4.8498000000000001</c:v>
                </c:pt>
                <c:pt idx="2662">
                  <c:v>4.8530499999999996</c:v>
                </c:pt>
                <c:pt idx="2663">
                  <c:v>4.8542899999999998</c:v>
                </c:pt>
                <c:pt idx="2664">
                  <c:v>4.8552600000000004</c:v>
                </c:pt>
                <c:pt idx="2665">
                  <c:v>4.8576100000000002</c:v>
                </c:pt>
                <c:pt idx="2666">
                  <c:v>4.859</c:v>
                </c:pt>
                <c:pt idx="2667">
                  <c:v>4.8598400000000002</c:v>
                </c:pt>
                <c:pt idx="2668">
                  <c:v>4.8609900000000001</c:v>
                </c:pt>
                <c:pt idx="2669">
                  <c:v>4.8617100000000004</c:v>
                </c:pt>
                <c:pt idx="2670">
                  <c:v>4.8641800000000002</c:v>
                </c:pt>
                <c:pt idx="2671">
                  <c:v>4.8643099999999997</c:v>
                </c:pt>
                <c:pt idx="2672">
                  <c:v>4.86557</c:v>
                </c:pt>
                <c:pt idx="2673">
                  <c:v>4.8661300000000001</c:v>
                </c:pt>
                <c:pt idx="2674">
                  <c:v>4.8704099999999997</c:v>
                </c:pt>
                <c:pt idx="2675">
                  <c:v>4.8749700000000002</c:v>
                </c:pt>
                <c:pt idx="2676">
                  <c:v>4.8758999999999997</c:v>
                </c:pt>
                <c:pt idx="2677">
                  <c:v>4.8805199999999997</c:v>
                </c:pt>
                <c:pt idx="2678">
                  <c:v>4.8805500000000004</c:v>
                </c:pt>
                <c:pt idx="2679">
                  <c:v>4.88619</c:v>
                </c:pt>
                <c:pt idx="2680">
                  <c:v>4.8905799999999999</c:v>
                </c:pt>
                <c:pt idx="2681">
                  <c:v>4.8926499999999997</c:v>
                </c:pt>
                <c:pt idx="2682">
                  <c:v>4.8974299999999999</c:v>
                </c:pt>
                <c:pt idx="2683">
                  <c:v>4.9006800000000004</c:v>
                </c:pt>
                <c:pt idx="2684">
                  <c:v>4.9043900000000002</c:v>
                </c:pt>
                <c:pt idx="2685">
                  <c:v>4.9066599999999996</c:v>
                </c:pt>
                <c:pt idx="2686">
                  <c:v>4.9085799999999997</c:v>
                </c:pt>
                <c:pt idx="2687">
                  <c:v>4.9205199999999998</c:v>
                </c:pt>
                <c:pt idx="2688">
                  <c:v>4.9259300000000001</c:v>
                </c:pt>
                <c:pt idx="2689">
                  <c:v>4.9283099999999997</c:v>
                </c:pt>
                <c:pt idx="2690">
                  <c:v>4.9299299999999997</c:v>
                </c:pt>
                <c:pt idx="2691">
                  <c:v>4.9316800000000001</c:v>
                </c:pt>
                <c:pt idx="2692">
                  <c:v>4.9347500000000002</c:v>
                </c:pt>
                <c:pt idx="2693">
                  <c:v>4.9368499999999997</c:v>
                </c:pt>
                <c:pt idx="2694">
                  <c:v>4.9399499999999996</c:v>
                </c:pt>
                <c:pt idx="2695">
                  <c:v>4.9437100000000003</c:v>
                </c:pt>
                <c:pt idx="2696">
                  <c:v>4.9475499999999997</c:v>
                </c:pt>
                <c:pt idx="2697">
                  <c:v>4.94794</c:v>
                </c:pt>
                <c:pt idx="2698">
                  <c:v>4.9482699999999999</c:v>
                </c:pt>
                <c:pt idx="2699">
                  <c:v>4.9484000000000004</c:v>
                </c:pt>
                <c:pt idx="2700">
                  <c:v>4.9485599999999996</c:v>
                </c:pt>
                <c:pt idx="2701">
                  <c:v>4.9519700000000002</c:v>
                </c:pt>
                <c:pt idx="2702">
                  <c:v>4.9526000000000003</c:v>
                </c:pt>
                <c:pt idx="2703">
                  <c:v>4.9560599999999999</c:v>
                </c:pt>
                <c:pt idx="2704">
                  <c:v>4.9574499999999997</c:v>
                </c:pt>
                <c:pt idx="2705">
                  <c:v>4.9576799999999999</c:v>
                </c:pt>
                <c:pt idx="2706">
                  <c:v>4.9590300000000003</c:v>
                </c:pt>
                <c:pt idx="2707">
                  <c:v>4.9590300000000003</c:v>
                </c:pt>
                <c:pt idx="2708">
                  <c:v>4.9592999999999998</c:v>
                </c:pt>
                <c:pt idx="2709">
                  <c:v>4.9598800000000001</c:v>
                </c:pt>
                <c:pt idx="2710">
                  <c:v>4.9601699999999997</c:v>
                </c:pt>
                <c:pt idx="2711">
                  <c:v>4.9614099999999999</c:v>
                </c:pt>
                <c:pt idx="2712">
                  <c:v>4.9619400000000002</c:v>
                </c:pt>
                <c:pt idx="2713">
                  <c:v>4.9623100000000004</c:v>
                </c:pt>
                <c:pt idx="2714">
                  <c:v>4.9626999999999999</c:v>
                </c:pt>
                <c:pt idx="2715">
                  <c:v>4.9649900000000002</c:v>
                </c:pt>
                <c:pt idx="2716">
                  <c:v>4.9705899999999996</c:v>
                </c:pt>
                <c:pt idx="2717">
                  <c:v>4.9736700000000003</c:v>
                </c:pt>
                <c:pt idx="2718">
                  <c:v>4.9750899999999998</c:v>
                </c:pt>
                <c:pt idx="2719">
                  <c:v>4.9761100000000003</c:v>
                </c:pt>
                <c:pt idx="2720">
                  <c:v>4.9769800000000002</c:v>
                </c:pt>
                <c:pt idx="2721">
                  <c:v>4.9772699999999999</c:v>
                </c:pt>
                <c:pt idx="2722">
                  <c:v>4.9774200000000004</c:v>
                </c:pt>
                <c:pt idx="2723">
                  <c:v>4.9777100000000001</c:v>
                </c:pt>
                <c:pt idx="2724">
                  <c:v>4.9782599999999997</c:v>
                </c:pt>
                <c:pt idx="2725">
                  <c:v>4.9797200000000004</c:v>
                </c:pt>
                <c:pt idx="2726">
                  <c:v>4.9820099999999998</c:v>
                </c:pt>
                <c:pt idx="2727">
                  <c:v>4.9903899999999997</c:v>
                </c:pt>
                <c:pt idx="2728">
                  <c:v>4.9944499999999996</c:v>
                </c:pt>
                <c:pt idx="2729">
                  <c:v>4.9945399999999998</c:v>
                </c:pt>
                <c:pt idx="2730">
                  <c:v>4.9954900000000002</c:v>
                </c:pt>
                <c:pt idx="2731">
                  <c:v>4.99932</c:v>
                </c:pt>
                <c:pt idx="2732">
                  <c:v>5.0014099999999999</c:v>
                </c:pt>
                <c:pt idx="2733">
                  <c:v>5.0097800000000001</c:v>
                </c:pt>
                <c:pt idx="2734">
                  <c:v>5.0117599999999998</c:v>
                </c:pt>
                <c:pt idx="2735">
                  <c:v>5.0118400000000003</c:v>
                </c:pt>
                <c:pt idx="2736">
                  <c:v>5.0121000000000002</c:v>
                </c:pt>
                <c:pt idx="2737">
                  <c:v>5.0126499999999998</c:v>
                </c:pt>
                <c:pt idx="2738">
                  <c:v>5.0131600000000001</c:v>
                </c:pt>
                <c:pt idx="2739">
                  <c:v>5.0137</c:v>
                </c:pt>
                <c:pt idx="2740">
                  <c:v>5.01424</c:v>
                </c:pt>
                <c:pt idx="2741">
                  <c:v>5.0147700000000004</c:v>
                </c:pt>
                <c:pt idx="2742">
                  <c:v>5.0151199999999996</c:v>
                </c:pt>
                <c:pt idx="2743">
                  <c:v>5.0151199999999996</c:v>
                </c:pt>
                <c:pt idx="2744">
                  <c:v>5.0151199999999996</c:v>
                </c:pt>
                <c:pt idx="2745">
                  <c:v>5.0163399999999996</c:v>
                </c:pt>
                <c:pt idx="2746">
                  <c:v>5.0163900000000003</c:v>
                </c:pt>
                <c:pt idx="2747">
                  <c:v>5.0174799999999999</c:v>
                </c:pt>
                <c:pt idx="2748">
                  <c:v>5.0189199999999996</c:v>
                </c:pt>
                <c:pt idx="2749">
                  <c:v>5.0221200000000001</c:v>
                </c:pt>
                <c:pt idx="2750">
                  <c:v>5.0311199999999996</c:v>
                </c:pt>
                <c:pt idx="2751">
                  <c:v>5.03329</c:v>
                </c:pt>
                <c:pt idx="2752">
                  <c:v>5.03681</c:v>
                </c:pt>
                <c:pt idx="2753">
                  <c:v>5.0407099999999998</c:v>
                </c:pt>
                <c:pt idx="2754">
                  <c:v>5.0431600000000003</c:v>
                </c:pt>
                <c:pt idx="2755">
                  <c:v>5.0442799999999997</c:v>
                </c:pt>
                <c:pt idx="2756">
                  <c:v>5.04657</c:v>
                </c:pt>
                <c:pt idx="2757">
                  <c:v>5.05037</c:v>
                </c:pt>
                <c:pt idx="2758">
                  <c:v>5.05281</c:v>
                </c:pt>
                <c:pt idx="2759">
                  <c:v>5.0535899999999998</c:v>
                </c:pt>
                <c:pt idx="2760">
                  <c:v>5.0548400000000004</c:v>
                </c:pt>
                <c:pt idx="2761">
                  <c:v>5.0552900000000003</c:v>
                </c:pt>
                <c:pt idx="2762">
                  <c:v>5.0603699999999998</c:v>
                </c:pt>
                <c:pt idx="2763">
                  <c:v>5.0644</c:v>
                </c:pt>
                <c:pt idx="2764">
                  <c:v>5.06508</c:v>
                </c:pt>
                <c:pt idx="2765">
                  <c:v>5.0673599999999999</c:v>
                </c:pt>
                <c:pt idx="2766">
                  <c:v>5.0702199999999999</c:v>
                </c:pt>
                <c:pt idx="2767">
                  <c:v>5.0702299999999996</c:v>
                </c:pt>
                <c:pt idx="2768">
                  <c:v>5.0717600000000003</c:v>
                </c:pt>
                <c:pt idx="2769">
                  <c:v>5.0734599999999999</c:v>
                </c:pt>
                <c:pt idx="2770">
                  <c:v>5.0776000000000003</c:v>
                </c:pt>
                <c:pt idx="2771">
                  <c:v>5.07944</c:v>
                </c:pt>
                <c:pt idx="2772">
                  <c:v>5.0794800000000002</c:v>
                </c:pt>
                <c:pt idx="2773">
                  <c:v>5.0795300000000001</c:v>
                </c:pt>
                <c:pt idx="2774">
                  <c:v>5.0806899999999997</c:v>
                </c:pt>
                <c:pt idx="2775">
                  <c:v>5.0813300000000003</c:v>
                </c:pt>
                <c:pt idx="2776">
                  <c:v>5.08413</c:v>
                </c:pt>
                <c:pt idx="2777">
                  <c:v>5.0848599999999999</c:v>
                </c:pt>
                <c:pt idx="2778">
                  <c:v>5.0907999999999998</c:v>
                </c:pt>
                <c:pt idx="2779">
                  <c:v>5.0951700000000004</c:v>
                </c:pt>
                <c:pt idx="2780">
                  <c:v>5.1008800000000001</c:v>
                </c:pt>
                <c:pt idx="2781">
                  <c:v>5.1016899999999996</c:v>
                </c:pt>
                <c:pt idx="2782">
                  <c:v>5.10283</c:v>
                </c:pt>
                <c:pt idx="2783">
                  <c:v>5.10405</c:v>
                </c:pt>
                <c:pt idx="2784">
                  <c:v>5.1051299999999999</c:v>
                </c:pt>
                <c:pt idx="2785">
                  <c:v>5.1054700000000004</c:v>
                </c:pt>
                <c:pt idx="2786">
                  <c:v>5.1069300000000002</c:v>
                </c:pt>
                <c:pt idx="2787">
                  <c:v>5.1069399999999998</c:v>
                </c:pt>
                <c:pt idx="2788">
                  <c:v>5.1069500000000003</c:v>
                </c:pt>
                <c:pt idx="2789">
                  <c:v>5.1070099999999998</c:v>
                </c:pt>
                <c:pt idx="2790">
                  <c:v>5.1070500000000001</c:v>
                </c:pt>
                <c:pt idx="2791">
                  <c:v>5.1095300000000003</c:v>
                </c:pt>
                <c:pt idx="2792">
                  <c:v>5.11036</c:v>
                </c:pt>
                <c:pt idx="2793">
                  <c:v>5.1132600000000004</c:v>
                </c:pt>
                <c:pt idx="2794">
                  <c:v>5.1158400000000004</c:v>
                </c:pt>
                <c:pt idx="2795">
                  <c:v>5.11775</c:v>
                </c:pt>
                <c:pt idx="2796">
                  <c:v>5.1177900000000003</c:v>
                </c:pt>
                <c:pt idx="2797">
                  <c:v>5.11782</c:v>
                </c:pt>
                <c:pt idx="2798">
                  <c:v>5.1178400000000002</c:v>
                </c:pt>
                <c:pt idx="2799">
                  <c:v>5.1197400000000002</c:v>
                </c:pt>
                <c:pt idx="2800">
                  <c:v>5.1210599999999999</c:v>
                </c:pt>
                <c:pt idx="2801">
                  <c:v>5.1221199999999998</c:v>
                </c:pt>
                <c:pt idx="2802">
                  <c:v>5.1273999999999997</c:v>
                </c:pt>
                <c:pt idx="2803">
                  <c:v>5.1283300000000001</c:v>
                </c:pt>
                <c:pt idx="2804">
                  <c:v>5.1292299999999997</c:v>
                </c:pt>
                <c:pt idx="2805">
                  <c:v>5.1322299999999998</c:v>
                </c:pt>
                <c:pt idx="2806">
                  <c:v>5.1323400000000001</c:v>
                </c:pt>
                <c:pt idx="2807">
                  <c:v>5.1334400000000002</c:v>
                </c:pt>
                <c:pt idx="2808">
                  <c:v>5.1375099999999998</c:v>
                </c:pt>
                <c:pt idx="2809">
                  <c:v>5.1389399999999998</c:v>
                </c:pt>
                <c:pt idx="2810">
                  <c:v>5.1395600000000004</c:v>
                </c:pt>
                <c:pt idx="2811">
                  <c:v>5.1395900000000001</c:v>
                </c:pt>
                <c:pt idx="2812">
                  <c:v>5.1398799999999998</c:v>
                </c:pt>
                <c:pt idx="2813">
                  <c:v>5.1406599999999996</c:v>
                </c:pt>
                <c:pt idx="2814">
                  <c:v>5.1470900000000004</c:v>
                </c:pt>
                <c:pt idx="2815">
                  <c:v>5.1482099999999997</c:v>
                </c:pt>
                <c:pt idx="2816">
                  <c:v>5.1560499999999996</c:v>
                </c:pt>
                <c:pt idx="2817">
                  <c:v>5.1560499999999996</c:v>
                </c:pt>
                <c:pt idx="2818">
                  <c:v>5.1581999999999999</c:v>
                </c:pt>
                <c:pt idx="2819">
                  <c:v>5.1590299999999996</c:v>
                </c:pt>
                <c:pt idx="2820">
                  <c:v>5.1636899999999999</c:v>
                </c:pt>
                <c:pt idx="2821">
                  <c:v>5.1649599999999998</c:v>
                </c:pt>
                <c:pt idx="2822">
                  <c:v>5.16587</c:v>
                </c:pt>
                <c:pt idx="2823">
                  <c:v>5.1674600000000002</c:v>
                </c:pt>
                <c:pt idx="2824">
                  <c:v>5.1706000000000003</c:v>
                </c:pt>
                <c:pt idx="2825">
                  <c:v>5.1745799999999997</c:v>
                </c:pt>
                <c:pt idx="2826">
                  <c:v>5.1753400000000003</c:v>
                </c:pt>
                <c:pt idx="2827">
                  <c:v>5.1753999999999998</c:v>
                </c:pt>
                <c:pt idx="2828">
                  <c:v>5.1773400000000001</c:v>
                </c:pt>
                <c:pt idx="2829">
                  <c:v>5.1818299999999997</c:v>
                </c:pt>
                <c:pt idx="2830">
                  <c:v>5.1824500000000002</c:v>
                </c:pt>
                <c:pt idx="2831">
                  <c:v>5.1859400000000004</c:v>
                </c:pt>
                <c:pt idx="2832">
                  <c:v>5.1867400000000004</c:v>
                </c:pt>
                <c:pt idx="2833">
                  <c:v>5.1884300000000003</c:v>
                </c:pt>
                <c:pt idx="2834">
                  <c:v>5.1912399999999996</c:v>
                </c:pt>
                <c:pt idx="2835">
                  <c:v>5.1955499999999999</c:v>
                </c:pt>
                <c:pt idx="2836">
                  <c:v>5.19665</c:v>
                </c:pt>
                <c:pt idx="2837">
                  <c:v>5.1972699999999996</c:v>
                </c:pt>
                <c:pt idx="2838">
                  <c:v>5.1974299999999998</c:v>
                </c:pt>
                <c:pt idx="2839">
                  <c:v>5.19787</c:v>
                </c:pt>
                <c:pt idx="2840">
                  <c:v>5.2005800000000004</c:v>
                </c:pt>
                <c:pt idx="2841">
                  <c:v>5.2006100000000002</c:v>
                </c:pt>
                <c:pt idx="2842">
                  <c:v>5.2010199999999998</c:v>
                </c:pt>
                <c:pt idx="2843">
                  <c:v>5.2018300000000002</c:v>
                </c:pt>
                <c:pt idx="2844">
                  <c:v>5.2054</c:v>
                </c:pt>
                <c:pt idx="2845">
                  <c:v>5.2081900000000001</c:v>
                </c:pt>
                <c:pt idx="2846">
                  <c:v>5.2087700000000003</c:v>
                </c:pt>
                <c:pt idx="2847">
                  <c:v>5.2092499999999999</c:v>
                </c:pt>
                <c:pt idx="2848">
                  <c:v>5.2120699999999998</c:v>
                </c:pt>
                <c:pt idx="2849">
                  <c:v>5.2123299999999997</c:v>
                </c:pt>
                <c:pt idx="2850">
                  <c:v>5.2139899999999999</c:v>
                </c:pt>
                <c:pt idx="2851">
                  <c:v>5.2198900000000004</c:v>
                </c:pt>
                <c:pt idx="2852">
                  <c:v>5.2209700000000003</c:v>
                </c:pt>
                <c:pt idx="2853">
                  <c:v>5.2222</c:v>
                </c:pt>
                <c:pt idx="2854">
                  <c:v>5.2256400000000003</c:v>
                </c:pt>
                <c:pt idx="2855">
                  <c:v>5.2303100000000002</c:v>
                </c:pt>
                <c:pt idx="2856">
                  <c:v>5.2303100000000002</c:v>
                </c:pt>
                <c:pt idx="2857">
                  <c:v>5.2303199999999999</c:v>
                </c:pt>
                <c:pt idx="2858">
                  <c:v>5.2303300000000004</c:v>
                </c:pt>
                <c:pt idx="2859">
                  <c:v>5.2306900000000001</c:v>
                </c:pt>
                <c:pt idx="2860">
                  <c:v>5.2367100000000004</c:v>
                </c:pt>
                <c:pt idx="2861">
                  <c:v>5.23935</c:v>
                </c:pt>
                <c:pt idx="2862">
                  <c:v>5.2432400000000001</c:v>
                </c:pt>
                <c:pt idx="2863">
                  <c:v>5.2502899999999997</c:v>
                </c:pt>
                <c:pt idx="2864">
                  <c:v>5.2503500000000001</c:v>
                </c:pt>
                <c:pt idx="2865">
                  <c:v>5.2514599999999998</c:v>
                </c:pt>
                <c:pt idx="2866">
                  <c:v>5.2535100000000003</c:v>
                </c:pt>
                <c:pt idx="2867">
                  <c:v>5.2544899999999997</c:v>
                </c:pt>
                <c:pt idx="2868">
                  <c:v>5.2559899999999997</c:v>
                </c:pt>
                <c:pt idx="2869">
                  <c:v>5.2561200000000001</c:v>
                </c:pt>
                <c:pt idx="2870">
                  <c:v>5.2567599999999999</c:v>
                </c:pt>
                <c:pt idx="2871">
                  <c:v>5.2578399999999998</c:v>
                </c:pt>
                <c:pt idx="2872">
                  <c:v>5.2598000000000003</c:v>
                </c:pt>
                <c:pt idx="2873">
                  <c:v>5.2601199999999997</c:v>
                </c:pt>
                <c:pt idx="2874">
                  <c:v>5.2630800000000004</c:v>
                </c:pt>
                <c:pt idx="2875">
                  <c:v>5.2661499999999997</c:v>
                </c:pt>
                <c:pt idx="2876">
                  <c:v>5.2661800000000003</c:v>
                </c:pt>
                <c:pt idx="2877">
                  <c:v>5.2669699999999997</c:v>
                </c:pt>
                <c:pt idx="2878">
                  <c:v>5.2711899999999998</c:v>
                </c:pt>
                <c:pt idx="2879">
                  <c:v>5.2742699999999996</c:v>
                </c:pt>
                <c:pt idx="2880">
                  <c:v>5.2742699999999996</c:v>
                </c:pt>
                <c:pt idx="2881">
                  <c:v>5.2744499999999999</c:v>
                </c:pt>
                <c:pt idx="2882">
                  <c:v>5.2747400000000004</c:v>
                </c:pt>
                <c:pt idx="2883">
                  <c:v>5.2787300000000004</c:v>
                </c:pt>
                <c:pt idx="2884">
                  <c:v>5.2825600000000001</c:v>
                </c:pt>
                <c:pt idx="2885">
                  <c:v>5.2838500000000002</c:v>
                </c:pt>
                <c:pt idx="2886">
                  <c:v>5.2852899999999998</c:v>
                </c:pt>
                <c:pt idx="2887">
                  <c:v>5.2867100000000002</c:v>
                </c:pt>
                <c:pt idx="2888">
                  <c:v>5.2869299999999999</c:v>
                </c:pt>
                <c:pt idx="2889">
                  <c:v>5.2874699999999999</c:v>
                </c:pt>
                <c:pt idx="2890">
                  <c:v>5.2899799999999999</c:v>
                </c:pt>
                <c:pt idx="2891">
                  <c:v>5.2907200000000003</c:v>
                </c:pt>
                <c:pt idx="2892">
                  <c:v>5.29373</c:v>
                </c:pt>
                <c:pt idx="2893">
                  <c:v>5.2950999999999997</c:v>
                </c:pt>
                <c:pt idx="2894">
                  <c:v>5.2967599999999999</c:v>
                </c:pt>
                <c:pt idx="2895">
                  <c:v>5.2969099999999996</c:v>
                </c:pt>
                <c:pt idx="2896">
                  <c:v>5.2992499999999998</c:v>
                </c:pt>
                <c:pt idx="2897">
                  <c:v>5.2996699999999999</c:v>
                </c:pt>
                <c:pt idx="2898">
                  <c:v>5.3011799999999996</c:v>
                </c:pt>
                <c:pt idx="2899">
                  <c:v>5.3059099999999999</c:v>
                </c:pt>
                <c:pt idx="2900">
                  <c:v>5.3059099999999999</c:v>
                </c:pt>
                <c:pt idx="2901">
                  <c:v>5.3066899999999997</c:v>
                </c:pt>
                <c:pt idx="2902">
                  <c:v>5.30748</c:v>
                </c:pt>
                <c:pt idx="2903">
                  <c:v>5.3091699999999999</c:v>
                </c:pt>
                <c:pt idx="2904">
                  <c:v>5.3129499999999998</c:v>
                </c:pt>
                <c:pt idx="2905">
                  <c:v>5.3139799999999999</c:v>
                </c:pt>
                <c:pt idx="2906">
                  <c:v>5.3160400000000001</c:v>
                </c:pt>
                <c:pt idx="2907">
                  <c:v>5.3161800000000001</c:v>
                </c:pt>
                <c:pt idx="2908">
                  <c:v>5.3178799999999997</c:v>
                </c:pt>
                <c:pt idx="2909">
                  <c:v>5.3209900000000001</c:v>
                </c:pt>
                <c:pt idx="2910">
                  <c:v>5.3224900000000002</c:v>
                </c:pt>
                <c:pt idx="2911">
                  <c:v>5.3235200000000003</c:v>
                </c:pt>
                <c:pt idx="2912">
                  <c:v>5.32498</c:v>
                </c:pt>
                <c:pt idx="2913">
                  <c:v>5.32498</c:v>
                </c:pt>
                <c:pt idx="2914">
                  <c:v>5.3250099999999998</c:v>
                </c:pt>
                <c:pt idx="2915">
                  <c:v>5.3250200000000003</c:v>
                </c:pt>
                <c:pt idx="2916">
                  <c:v>5.3250200000000003</c:v>
                </c:pt>
                <c:pt idx="2917">
                  <c:v>5.3285999999999998</c:v>
                </c:pt>
                <c:pt idx="2918">
                  <c:v>5.3322099999999999</c:v>
                </c:pt>
                <c:pt idx="2919">
                  <c:v>5.33291</c:v>
                </c:pt>
                <c:pt idx="2920">
                  <c:v>5.3348699999999996</c:v>
                </c:pt>
                <c:pt idx="2921">
                  <c:v>5.3371300000000002</c:v>
                </c:pt>
                <c:pt idx="2922">
                  <c:v>5.3381699999999999</c:v>
                </c:pt>
                <c:pt idx="2923">
                  <c:v>5.3428500000000003</c:v>
                </c:pt>
                <c:pt idx="2924">
                  <c:v>5.3473600000000001</c:v>
                </c:pt>
                <c:pt idx="2925">
                  <c:v>5.3500500000000004</c:v>
                </c:pt>
                <c:pt idx="2926">
                  <c:v>5.35053</c:v>
                </c:pt>
                <c:pt idx="2927">
                  <c:v>5.35053</c:v>
                </c:pt>
                <c:pt idx="2928">
                  <c:v>5.3519800000000002</c:v>
                </c:pt>
                <c:pt idx="2929">
                  <c:v>5.3554300000000001</c:v>
                </c:pt>
                <c:pt idx="2930">
                  <c:v>5.35548</c:v>
                </c:pt>
                <c:pt idx="2931">
                  <c:v>5.3571600000000004</c:v>
                </c:pt>
                <c:pt idx="2932">
                  <c:v>5.3590799999999996</c:v>
                </c:pt>
                <c:pt idx="2933">
                  <c:v>5.3601099999999997</c:v>
                </c:pt>
                <c:pt idx="2934">
                  <c:v>5.36348</c:v>
                </c:pt>
                <c:pt idx="2935">
                  <c:v>5.3647200000000002</c:v>
                </c:pt>
                <c:pt idx="2936">
                  <c:v>5.3692200000000003</c:v>
                </c:pt>
                <c:pt idx="2937">
                  <c:v>5.3753099999999998</c:v>
                </c:pt>
                <c:pt idx="2938">
                  <c:v>5.3761700000000001</c:v>
                </c:pt>
                <c:pt idx="2939">
                  <c:v>5.3772799999999998</c:v>
                </c:pt>
                <c:pt idx="2940">
                  <c:v>5.3774699999999998</c:v>
                </c:pt>
                <c:pt idx="2941">
                  <c:v>5.3776299999999999</c:v>
                </c:pt>
                <c:pt idx="2942">
                  <c:v>5.3784099999999997</c:v>
                </c:pt>
                <c:pt idx="2943">
                  <c:v>5.3809800000000001</c:v>
                </c:pt>
                <c:pt idx="2944">
                  <c:v>5.38401</c:v>
                </c:pt>
                <c:pt idx="2945">
                  <c:v>5.38706</c:v>
                </c:pt>
                <c:pt idx="2946">
                  <c:v>5.3872</c:v>
                </c:pt>
                <c:pt idx="2947">
                  <c:v>5.3898799999999998</c:v>
                </c:pt>
                <c:pt idx="2948">
                  <c:v>5.3899100000000004</c:v>
                </c:pt>
                <c:pt idx="2949">
                  <c:v>5.3899400000000002</c:v>
                </c:pt>
                <c:pt idx="2950">
                  <c:v>5.3915600000000001</c:v>
                </c:pt>
                <c:pt idx="2951">
                  <c:v>5.3940599999999996</c:v>
                </c:pt>
                <c:pt idx="2952">
                  <c:v>5.3956999999999997</c:v>
                </c:pt>
                <c:pt idx="2953">
                  <c:v>5.3957199999999998</c:v>
                </c:pt>
                <c:pt idx="2954">
                  <c:v>5.4025699999999999</c:v>
                </c:pt>
                <c:pt idx="2955">
                  <c:v>5.4064800000000002</c:v>
                </c:pt>
                <c:pt idx="2956">
                  <c:v>5.4084500000000002</c:v>
                </c:pt>
                <c:pt idx="2957">
                  <c:v>5.41106</c:v>
                </c:pt>
                <c:pt idx="2958">
                  <c:v>5.4118700000000004</c:v>
                </c:pt>
                <c:pt idx="2959">
                  <c:v>5.41289</c:v>
                </c:pt>
                <c:pt idx="2960">
                  <c:v>5.4154</c:v>
                </c:pt>
                <c:pt idx="2961">
                  <c:v>5.4158799999999996</c:v>
                </c:pt>
                <c:pt idx="2962">
                  <c:v>5.4158900000000001</c:v>
                </c:pt>
                <c:pt idx="2963">
                  <c:v>5.4174600000000002</c:v>
                </c:pt>
                <c:pt idx="2964">
                  <c:v>5.4188099999999997</c:v>
                </c:pt>
                <c:pt idx="2965">
                  <c:v>5.4190199999999997</c:v>
                </c:pt>
                <c:pt idx="2966">
                  <c:v>5.4227100000000004</c:v>
                </c:pt>
                <c:pt idx="2967">
                  <c:v>5.4262600000000001</c:v>
                </c:pt>
                <c:pt idx="2968">
                  <c:v>5.4297700000000004</c:v>
                </c:pt>
                <c:pt idx="2969">
                  <c:v>5.43642</c:v>
                </c:pt>
                <c:pt idx="2970">
                  <c:v>5.44095</c:v>
                </c:pt>
                <c:pt idx="2971">
                  <c:v>5.4434699999999996</c:v>
                </c:pt>
                <c:pt idx="2972">
                  <c:v>5.44564</c:v>
                </c:pt>
                <c:pt idx="2973">
                  <c:v>5.4462299999999999</c:v>
                </c:pt>
                <c:pt idx="2974">
                  <c:v>5.4522399999999998</c:v>
                </c:pt>
                <c:pt idx="2975">
                  <c:v>5.4576900000000004</c:v>
                </c:pt>
                <c:pt idx="2976">
                  <c:v>5.4630700000000001</c:v>
                </c:pt>
                <c:pt idx="2977">
                  <c:v>5.4635400000000001</c:v>
                </c:pt>
                <c:pt idx="2978">
                  <c:v>5.4651500000000004</c:v>
                </c:pt>
                <c:pt idx="2979">
                  <c:v>5.4683200000000003</c:v>
                </c:pt>
                <c:pt idx="2980">
                  <c:v>5.4728399999999997</c:v>
                </c:pt>
                <c:pt idx="2981">
                  <c:v>5.47288</c:v>
                </c:pt>
                <c:pt idx="2982">
                  <c:v>5.4768600000000003</c:v>
                </c:pt>
                <c:pt idx="2983">
                  <c:v>5.4808500000000002</c:v>
                </c:pt>
                <c:pt idx="2984">
                  <c:v>5.4808700000000004</c:v>
                </c:pt>
                <c:pt idx="2985">
                  <c:v>5.4849300000000003</c:v>
                </c:pt>
                <c:pt idx="2986">
                  <c:v>5.4898100000000003</c:v>
                </c:pt>
                <c:pt idx="2987">
                  <c:v>5.4911300000000001</c:v>
                </c:pt>
                <c:pt idx="2988">
                  <c:v>5.49465</c:v>
                </c:pt>
                <c:pt idx="2989">
                  <c:v>5.4998399999999998</c:v>
                </c:pt>
                <c:pt idx="2990">
                  <c:v>5.4998899999999997</c:v>
                </c:pt>
                <c:pt idx="2991">
                  <c:v>5.50176</c:v>
                </c:pt>
                <c:pt idx="2992">
                  <c:v>5.5036199999999997</c:v>
                </c:pt>
                <c:pt idx="2993">
                  <c:v>5.5066499999999996</c:v>
                </c:pt>
                <c:pt idx="2994">
                  <c:v>5.5103400000000002</c:v>
                </c:pt>
                <c:pt idx="2995">
                  <c:v>5.5167900000000003</c:v>
                </c:pt>
                <c:pt idx="2996">
                  <c:v>5.5190700000000001</c:v>
                </c:pt>
                <c:pt idx="2997">
                  <c:v>5.5191499999999998</c:v>
                </c:pt>
                <c:pt idx="2998">
                  <c:v>5.5241699999999998</c:v>
                </c:pt>
                <c:pt idx="2999">
                  <c:v>5.5265399999999998</c:v>
                </c:pt>
                <c:pt idx="3000">
                  <c:v>5.5288700000000004</c:v>
                </c:pt>
                <c:pt idx="3001">
                  <c:v>5.5289700000000002</c:v>
                </c:pt>
                <c:pt idx="3002">
                  <c:v>5.5290800000000004</c:v>
                </c:pt>
                <c:pt idx="3003">
                  <c:v>5.5290900000000001</c:v>
                </c:pt>
                <c:pt idx="3004">
                  <c:v>5.5292399999999997</c:v>
                </c:pt>
                <c:pt idx="3005">
                  <c:v>5.5293299999999999</c:v>
                </c:pt>
                <c:pt idx="3006">
                  <c:v>5.5297499999999999</c:v>
                </c:pt>
                <c:pt idx="3007">
                  <c:v>5.5347099999999996</c:v>
                </c:pt>
                <c:pt idx="3008">
                  <c:v>5.5396099999999997</c:v>
                </c:pt>
                <c:pt idx="3009">
                  <c:v>5.54359</c:v>
                </c:pt>
                <c:pt idx="3010">
                  <c:v>5.5487799999999998</c:v>
                </c:pt>
                <c:pt idx="3011">
                  <c:v>5.5487799999999998</c:v>
                </c:pt>
                <c:pt idx="3012">
                  <c:v>5.5506599999999997</c:v>
                </c:pt>
                <c:pt idx="3013">
                  <c:v>5.5527300000000004</c:v>
                </c:pt>
                <c:pt idx="3014">
                  <c:v>5.5541099999999997</c:v>
                </c:pt>
                <c:pt idx="3015">
                  <c:v>5.5545400000000003</c:v>
                </c:pt>
                <c:pt idx="3016">
                  <c:v>5.5548000000000002</c:v>
                </c:pt>
                <c:pt idx="3017">
                  <c:v>5.5583600000000004</c:v>
                </c:pt>
                <c:pt idx="3018">
                  <c:v>5.5597399999999997</c:v>
                </c:pt>
                <c:pt idx="3019">
                  <c:v>5.56881</c:v>
                </c:pt>
                <c:pt idx="3020">
                  <c:v>5.5719700000000003</c:v>
                </c:pt>
                <c:pt idx="3021">
                  <c:v>5.5763199999999999</c:v>
                </c:pt>
                <c:pt idx="3022">
                  <c:v>5.5763199999999999</c:v>
                </c:pt>
                <c:pt idx="3023">
                  <c:v>5.5763600000000002</c:v>
                </c:pt>
                <c:pt idx="3024">
                  <c:v>5.5770900000000001</c:v>
                </c:pt>
                <c:pt idx="3025">
                  <c:v>5.5801400000000001</c:v>
                </c:pt>
                <c:pt idx="3026">
                  <c:v>5.5801800000000004</c:v>
                </c:pt>
                <c:pt idx="3027">
                  <c:v>5.5820600000000002</c:v>
                </c:pt>
                <c:pt idx="3028">
                  <c:v>5.5885899999999999</c:v>
                </c:pt>
                <c:pt idx="3029">
                  <c:v>5.5933299999999999</c:v>
                </c:pt>
                <c:pt idx="3030">
                  <c:v>5.5934900000000001</c:v>
                </c:pt>
                <c:pt idx="3031">
                  <c:v>5.5968499999999999</c:v>
                </c:pt>
                <c:pt idx="3032">
                  <c:v>5.60032</c:v>
                </c:pt>
                <c:pt idx="3033">
                  <c:v>5.6014600000000003</c:v>
                </c:pt>
                <c:pt idx="3034">
                  <c:v>5.6067900000000002</c:v>
                </c:pt>
                <c:pt idx="3035">
                  <c:v>5.6114800000000002</c:v>
                </c:pt>
                <c:pt idx="3036">
                  <c:v>5.6146599999999998</c:v>
                </c:pt>
                <c:pt idx="3037">
                  <c:v>5.6209800000000003</c:v>
                </c:pt>
                <c:pt idx="3038">
                  <c:v>5.6242900000000002</c:v>
                </c:pt>
                <c:pt idx="3039">
                  <c:v>5.6276000000000002</c:v>
                </c:pt>
                <c:pt idx="3040">
                  <c:v>5.6276999999999999</c:v>
                </c:pt>
                <c:pt idx="3041">
                  <c:v>5.6281299999999996</c:v>
                </c:pt>
                <c:pt idx="3042">
                  <c:v>5.6289999999999996</c:v>
                </c:pt>
                <c:pt idx="3043">
                  <c:v>5.63028</c:v>
                </c:pt>
                <c:pt idx="3044">
                  <c:v>5.6335800000000003</c:v>
                </c:pt>
                <c:pt idx="3045">
                  <c:v>5.6335800000000003</c:v>
                </c:pt>
                <c:pt idx="3046">
                  <c:v>5.6338100000000004</c:v>
                </c:pt>
                <c:pt idx="3047">
                  <c:v>5.6381300000000003</c:v>
                </c:pt>
                <c:pt idx="3048">
                  <c:v>5.63992</c:v>
                </c:pt>
                <c:pt idx="3049">
                  <c:v>5.6493500000000001</c:v>
                </c:pt>
                <c:pt idx="3050">
                  <c:v>5.6524700000000001</c:v>
                </c:pt>
                <c:pt idx="3051">
                  <c:v>5.6538500000000003</c:v>
                </c:pt>
                <c:pt idx="3052">
                  <c:v>5.6539299999999999</c:v>
                </c:pt>
                <c:pt idx="3053">
                  <c:v>5.6568300000000002</c:v>
                </c:pt>
                <c:pt idx="3054">
                  <c:v>5.6601800000000004</c:v>
                </c:pt>
                <c:pt idx="3055">
                  <c:v>5.6635</c:v>
                </c:pt>
                <c:pt idx="3056">
                  <c:v>5.66486</c:v>
                </c:pt>
                <c:pt idx="3057">
                  <c:v>5.6681600000000003</c:v>
                </c:pt>
                <c:pt idx="3058">
                  <c:v>5.6685800000000004</c:v>
                </c:pt>
                <c:pt idx="3059">
                  <c:v>5.6700900000000001</c:v>
                </c:pt>
                <c:pt idx="3060">
                  <c:v>5.6726299999999998</c:v>
                </c:pt>
                <c:pt idx="3061">
                  <c:v>5.6729900000000004</c:v>
                </c:pt>
                <c:pt idx="3062">
                  <c:v>5.6762100000000002</c:v>
                </c:pt>
                <c:pt idx="3063">
                  <c:v>5.6783000000000001</c:v>
                </c:pt>
                <c:pt idx="3064">
                  <c:v>5.6803999999999997</c:v>
                </c:pt>
                <c:pt idx="3065">
                  <c:v>5.6844700000000001</c:v>
                </c:pt>
                <c:pt idx="3066">
                  <c:v>5.68851</c:v>
                </c:pt>
                <c:pt idx="3067">
                  <c:v>5.6910800000000004</c:v>
                </c:pt>
                <c:pt idx="3068">
                  <c:v>5.6934500000000003</c:v>
                </c:pt>
                <c:pt idx="3069">
                  <c:v>5.6971499999999997</c:v>
                </c:pt>
                <c:pt idx="3070">
                  <c:v>5.7027400000000004</c:v>
                </c:pt>
                <c:pt idx="3071">
                  <c:v>5.7039999999999997</c:v>
                </c:pt>
                <c:pt idx="3072">
                  <c:v>5.70648</c:v>
                </c:pt>
                <c:pt idx="3073">
                  <c:v>5.7113399999999999</c:v>
                </c:pt>
                <c:pt idx="3074">
                  <c:v>5.7157499999999999</c:v>
                </c:pt>
                <c:pt idx="3075">
                  <c:v>5.7250399999999999</c:v>
                </c:pt>
                <c:pt idx="3076">
                  <c:v>5.7280499999999996</c:v>
                </c:pt>
                <c:pt idx="3077">
                  <c:v>5.7304700000000004</c:v>
                </c:pt>
                <c:pt idx="3078">
                  <c:v>5.7355299999999998</c:v>
                </c:pt>
                <c:pt idx="3079">
                  <c:v>5.7407300000000001</c:v>
                </c:pt>
                <c:pt idx="3080">
                  <c:v>5.7444300000000004</c:v>
                </c:pt>
                <c:pt idx="3081">
                  <c:v>5.74716</c:v>
                </c:pt>
                <c:pt idx="3082">
                  <c:v>5.7497299999999996</c:v>
                </c:pt>
                <c:pt idx="3083">
                  <c:v>5.7556599999999998</c:v>
                </c:pt>
                <c:pt idx="3084">
                  <c:v>5.7626900000000001</c:v>
                </c:pt>
                <c:pt idx="3085">
                  <c:v>5.76884</c:v>
                </c:pt>
                <c:pt idx="3086">
                  <c:v>5.7774000000000001</c:v>
                </c:pt>
                <c:pt idx="3087">
                  <c:v>5.7822300000000002</c:v>
                </c:pt>
                <c:pt idx="3088">
                  <c:v>5.7822500000000003</c:v>
                </c:pt>
                <c:pt idx="3089">
                  <c:v>5.78742</c:v>
                </c:pt>
                <c:pt idx="3090">
                  <c:v>5.7933700000000004</c:v>
                </c:pt>
                <c:pt idx="3091">
                  <c:v>5.7933700000000004</c:v>
                </c:pt>
                <c:pt idx="3092">
                  <c:v>5.7945500000000001</c:v>
                </c:pt>
                <c:pt idx="3093">
                  <c:v>5.7951199999999998</c:v>
                </c:pt>
                <c:pt idx="3094">
                  <c:v>5.7951300000000003</c:v>
                </c:pt>
                <c:pt idx="3095">
                  <c:v>5.7951699999999997</c:v>
                </c:pt>
                <c:pt idx="3096">
                  <c:v>5.7966699999999998</c:v>
                </c:pt>
                <c:pt idx="3097">
                  <c:v>5.8022299999999998</c:v>
                </c:pt>
                <c:pt idx="3098">
                  <c:v>5.8090999999999999</c:v>
                </c:pt>
                <c:pt idx="3099">
                  <c:v>5.8122600000000002</c:v>
                </c:pt>
                <c:pt idx="3100">
                  <c:v>5.8125600000000004</c:v>
                </c:pt>
                <c:pt idx="3101">
                  <c:v>5.8167499999999999</c:v>
                </c:pt>
                <c:pt idx="3102">
                  <c:v>5.8174999999999999</c:v>
                </c:pt>
                <c:pt idx="3103">
                  <c:v>5.8208900000000003</c:v>
                </c:pt>
                <c:pt idx="3104">
                  <c:v>5.8238799999999999</c:v>
                </c:pt>
                <c:pt idx="3105">
                  <c:v>5.82552</c:v>
                </c:pt>
                <c:pt idx="3106">
                  <c:v>5.8273900000000003</c:v>
                </c:pt>
                <c:pt idx="3107">
                  <c:v>5.8284700000000003</c:v>
                </c:pt>
                <c:pt idx="3108">
                  <c:v>5.8312900000000001</c:v>
                </c:pt>
                <c:pt idx="3109">
                  <c:v>5.8335900000000001</c:v>
                </c:pt>
                <c:pt idx="3110">
                  <c:v>5.8357900000000003</c:v>
                </c:pt>
                <c:pt idx="3111">
                  <c:v>5.8361599999999996</c:v>
                </c:pt>
                <c:pt idx="3112">
                  <c:v>5.8396100000000004</c:v>
                </c:pt>
                <c:pt idx="3113">
                  <c:v>5.84314</c:v>
                </c:pt>
                <c:pt idx="3114">
                  <c:v>5.8456200000000003</c:v>
                </c:pt>
                <c:pt idx="3115">
                  <c:v>5.84945</c:v>
                </c:pt>
                <c:pt idx="3116">
                  <c:v>5.8501599999999998</c:v>
                </c:pt>
                <c:pt idx="3117">
                  <c:v>5.8501700000000003</c:v>
                </c:pt>
                <c:pt idx="3118">
                  <c:v>5.8517400000000004</c:v>
                </c:pt>
                <c:pt idx="3119">
                  <c:v>5.85175</c:v>
                </c:pt>
                <c:pt idx="3120">
                  <c:v>5.8573000000000004</c:v>
                </c:pt>
                <c:pt idx="3121">
                  <c:v>5.8604200000000004</c:v>
                </c:pt>
                <c:pt idx="3122">
                  <c:v>5.8607699999999996</c:v>
                </c:pt>
                <c:pt idx="3123">
                  <c:v>5.8616000000000001</c:v>
                </c:pt>
                <c:pt idx="3124">
                  <c:v>5.8617699999999999</c:v>
                </c:pt>
                <c:pt idx="3125">
                  <c:v>5.8628799999999996</c:v>
                </c:pt>
                <c:pt idx="3126">
                  <c:v>5.8639000000000001</c:v>
                </c:pt>
                <c:pt idx="3127">
                  <c:v>5.8646000000000003</c:v>
                </c:pt>
                <c:pt idx="3128">
                  <c:v>5.8648800000000003</c:v>
                </c:pt>
                <c:pt idx="3129">
                  <c:v>5.86496</c:v>
                </c:pt>
                <c:pt idx="3130">
                  <c:v>5.86496</c:v>
                </c:pt>
                <c:pt idx="3131">
                  <c:v>5.86829</c:v>
                </c:pt>
                <c:pt idx="3132">
                  <c:v>5.8706199999999997</c:v>
                </c:pt>
                <c:pt idx="3133">
                  <c:v>5.8746700000000001</c:v>
                </c:pt>
                <c:pt idx="3134">
                  <c:v>5.8769999999999998</c:v>
                </c:pt>
                <c:pt idx="3135">
                  <c:v>5.8783500000000002</c:v>
                </c:pt>
                <c:pt idx="3136">
                  <c:v>5.8808600000000002</c:v>
                </c:pt>
                <c:pt idx="3137">
                  <c:v>5.8852799999999998</c:v>
                </c:pt>
                <c:pt idx="3138">
                  <c:v>5.8925200000000002</c:v>
                </c:pt>
                <c:pt idx="3139">
                  <c:v>5.89541</c:v>
                </c:pt>
                <c:pt idx="3140">
                  <c:v>5.8991400000000001</c:v>
                </c:pt>
                <c:pt idx="3141">
                  <c:v>5.9011100000000001</c:v>
                </c:pt>
                <c:pt idx="3142">
                  <c:v>5.9011100000000001</c:v>
                </c:pt>
                <c:pt idx="3143">
                  <c:v>5.9034899999999997</c:v>
                </c:pt>
                <c:pt idx="3144">
                  <c:v>5.9048800000000004</c:v>
                </c:pt>
                <c:pt idx="3145">
                  <c:v>5.9077799999999998</c:v>
                </c:pt>
                <c:pt idx="3146">
                  <c:v>5.9093200000000001</c:v>
                </c:pt>
                <c:pt idx="3147">
                  <c:v>5.9114899999999997</c:v>
                </c:pt>
                <c:pt idx="3148">
                  <c:v>5.9116499999999998</c:v>
                </c:pt>
                <c:pt idx="3149">
                  <c:v>5.9151499999999997</c:v>
                </c:pt>
                <c:pt idx="3150">
                  <c:v>5.9176299999999999</c:v>
                </c:pt>
                <c:pt idx="3151">
                  <c:v>5.9202500000000002</c:v>
                </c:pt>
                <c:pt idx="3152">
                  <c:v>5.9299200000000001</c:v>
                </c:pt>
                <c:pt idx="3153">
                  <c:v>5.9347500000000002</c:v>
                </c:pt>
                <c:pt idx="3154">
                  <c:v>5.9354699999999996</c:v>
                </c:pt>
                <c:pt idx="3155">
                  <c:v>5.9417400000000002</c:v>
                </c:pt>
                <c:pt idx="3156">
                  <c:v>5.94177</c:v>
                </c:pt>
                <c:pt idx="3157">
                  <c:v>5.9443700000000002</c:v>
                </c:pt>
                <c:pt idx="3158">
                  <c:v>5.9474200000000002</c:v>
                </c:pt>
                <c:pt idx="3159">
                  <c:v>5.9481999999999999</c:v>
                </c:pt>
                <c:pt idx="3160">
                  <c:v>5.9491399999999999</c:v>
                </c:pt>
                <c:pt idx="3161">
                  <c:v>5.9520400000000002</c:v>
                </c:pt>
                <c:pt idx="3162">
                  <c:v>5.95512</c:v>
                </c:pt>
                <c:pt idx="3163">
                  <c:v>5.9585699999999999</c:v>
                </c:pt>
                <c:pt idx="3164">
                  <c:v>5.9636100000000001</c:v>
                </c:pt>
                <c:pt idx="3165">
                  <c:v>5.9675500000000001</c:v>
                </c:pt>
                <c:pt idx="3166">
                  <c:v>5.9675599999999998</c:v>
                </c:pt>
                <c:pt idx="3167">
                  <c:v>5.9704800000000002</c:v>
                </c:pt>
                <c:pt idx="3168">
                  <c:v>5.9737999999999998</c:v>
                </c:pt>
                <c:pt idx="3169">
                  <c:v>5.9828999999999999</c:v>
                </c:pt>
                <c:pt idx="3170">
                  <c:v>5.9886400000000002</c:v>
                </c:pt>
                <c:pt idx="3171">
                  <c:v>5.9909600000000003</c:v>
                </c:pt>
                <c:pt idx="3172">
                  <c:v>5.9962999999999997</c:v>
                </c:pt>
                <c:pt idx="3173">
                  <c:v>5.9999000000000002</c:v>
                </c:pt>
                <c:pt idx="3174">
                  <c:v>6.0011000000000001</c:v>
                </c:pt>
                <c:pt idx="3175">
                  <c:v>6.0011299999999999</c:v>
                </c:pt>
                <c:pt idx="3176">
                  <c:v>6.0022599999999997</c:v>
                </c:pt>
                <c:pt idx="3177">
                  <c:v>6.0022700000000002</c:v>
                </c:pt>
                <c:pt idx="3178">
                  <c:v>6.0069699999999999</c:v>
                </c:pt>
                <c:pt idx="3179">
                  <c:v>6.0113000000000003</c:v>
                </c:pt>
                <c:pt idx="3180">
                  <c:v>6.0113000000000003</c:v>
                </c:pt>
                <c:pt idx="3181">
                  <c:v>6.0128500000000003</c:v>
                </c:pt>
                <c:pt idx="3182">
                  <c:v>6.0187099999999996</c:v>
                </c:pt>
                <c:pt idx="3183">
                  <c:v>6.0276800000000001</c:v>
                </c:pt>
                <c:pt idx="3184">
                  <c:v>6.0344699999999998</c:v>
                </c:pt>
                <c:pt idx="3185">
                  <c:v>6.03606</c:v>
                </c:pt>
                <c:pt idx="3186">
                  <c:v>6.0411000000000001</c:v>
                </c:pt>
                <c:pt idx="3187">
                  <c:v>6.0431699999999999</c:v>
                </c:pt>
                <c:pt idx="3188">
                  <c:v>6.0431800000000004</c:v>
                </c:pt>
                <c:pt idx="3189">
                  <c:v>6.0436500000000004</c:v>
                </c:pt>
                <c:pt idx="3190">
                  <c:v>6.0483500000000001</c:v>
                </c:pt>
                <c:pt idx="3191">
                  <c:v>6.0548400000000004</c:v>
                </c:pt>
                <c:pt idx="3192">
                  <c:v>6.0609099999999998</c:v>
                </c:pt>
                <c:pt idx="3193">
                  <c:v>6.0631300000000001</c:v>
                </c:pt>
                <c:pt idx="3194">
                  <c:v>6.0666900000000004</c:v>
                </c:pt>
                <c:pt idx="3195">
                  <c:v>6.0740100000000004</c:v>
                </c:pt>
                <c:pt idx="3196">
                  <c:v>6.0792799999999998</c:v>
                </c:pt>
                <c:pt idx="3197">
                  <c:v>6.0839600000000003</c:v>
                </c:pt>
                <c:pt idx="3198">
                  <c:v>6.0866300000000004</c:v>
                </c:pt>
                <c:pt idx="3199">
                  <c:v>6.0934900000000001</c:v>
                </c:pt>
                <c:pt idx="3200">
                  <c:v>6.0967599999999997</c:v>
                </c:pt>
                <c:pt idx="3201">
                  <c:v>6.1024099999999999</c:v>
                </c:pt>
                <c:pt idx="3202">
                  <c:v>6.1042100000000001</c:v>
                </c:pt>
                <c:pt idx="3203">
                  <c:v>6.1086799999999997</c:v>
                </c:pt>
                <c:pt idx="3204">
                  <c:v>6.1086900000000002</c:v>
                </c:pt>
                <c:pt idx="3205">
                  <c:v>6.1091300000000004</c:v>
                </c:pt>
                <c:pt idx="3206">
                  <c:v>6.1128900000000002</c:v>
                </c:pt>
                <c:pt idx="3207">
                  <c:v>6.1139299999999999</c:v>
                </c:pt>
                <c:pt idx="3208">
                  <c:v>6.11477</c:v>
                </c:pt>
                <c:pt idx="3209">
                  <c:v>6.1196000000000002</c:v>
                </c:pt>
                <c:pt idx="3210">
                  <c:v>6.1250499999999999</c:v>
                </c:pt>
                <c:pt idx="3211">
                  <c:v>6.1308999999999996</c:v>
                </c:pt>
                <c:pt idx="3212">
                  <c:v>6.1357299999999997</c:v>
                </c:pt>
                <c:pt idx="3213">
                  <c:v>6.1373600000000001</c:v>
                </c:pt>
                <c:pt idx="3214">
                  <c:v>6.1376099999999996</c:v>
                </c:pt>
                <c:pt idx="3215">
                  <c:v>6.14107</c:v>
                </c:pt>
                <c:pt idx="3216">
                  <c:v>6.1469899999999997</c:v>
                </c:pt>
                <c:pt idx="3217">
                  <c:v>6.1476699999999997</c:v>
                </c:pt>
                <c:pt idx="3218">
                  <c:v>6.1483100000000004</c:v>
                </c:pt>
                <c:pt idx="3219">
                  <c:v>6.1525699999999999</c:v>
                </c:pt>
                <c:pt idx="3220">
                  <c:v>6.1575899999999999</c:v>
                </c:pt>
                <c:pt idx="3221">
                  <c:v>6.1593400000000003</c:v>
                </c:pt>
                <c:pt idx="3222">
                  <c:v>6.1601499999999998</c:v>
                </c:pt>
                <c:pt idx="3223">
                  <c:v>6.1632300000000004</c:v>
                </c:pt>
                <c:pt idx="3224">
                  <c:v>6.1643100000000004</c:v>
                </c:pt>
                <c:pt idx="3225">
                  <c:v>6.1644500000000004</c:v>
                </c:pt>
                <c:pt idx="3226">
                  <c:v>6.1645099999999999</c:v>
                </c:pt>
                <c:pt idx="3227">
                  <c:v>6.1649099999999999</c:v>
                </c:pt>
                <c:pt idx="3228">
                  <c:v>6.1649099999999999</c:v>
                </c:pt>
                <c:pt idx="3229">
                  <c:v>6.17211</c:v>
                </c:pt>
                <c:pt idx="3230">
                  <c:v>6.1727299999999996</c:v>
                </c:pt>
                <c:pt idx="3231">
                  <c:v>6.1727600000000002</c:v>
                </c:pt>
                <c:pt idx="3232">
                  <c:v>6.1775000000000002</c:v>
                </c:pt>
                <c:pt idx="3233">
                  <c:v>6.17828</c:v>
                </c:pt>
                <c:pt idx="3234">
                  <c:v>6.1802200000000003</c:v>
                </c:pt>
                <c:pt idx="3235">
                  <c:v>6.1836200000000003</c:v>
                </c:pt>
                <c:pt idx="3236">
                  <c:v>6.1877300000000002</c:v>
                </c:pt>
                <c:pt idx="3237">
                  <c:v>6.1883400000000002</c:v>
                </c:pt>
                <c:pt idx="3238">
                  <c:v>6.19116</c:v>
                </c:pt>
                <c:pt idx="3239">
                  <c:v>6.1924000000000001</c:v>
                </c:pt>
                <c:pt idx="3240">
                  <c:v>6.1977900000000004</c:v>
                </c:pt>
                <c:pt idx="3241">
                  <c:v>6.1989700000000001</c:v>
                </c:pt>
                <c:pt idx="3242">
                  <c:v>6.2012499999999999</c:v>
                </c:pt>
                <c:pt idx="3243">
                  <c:v>6.2082800000000002</c:v>
                </c:pt>
                <c:pt idx="3244">
                  <c:v>6.2082800000000002</c:v>
                </c:pt>
                <c:pt idx="3245">
                  <c:v>6.2082800000000002</c:v>
                </c:pt>
                <c:pt idx="3246">
                  <c:v>6.2118500000000001</c:v>
                </c:pt>
                <c:pt idx="3247">
                  <c:v>6.2165100000000004</c:v>
                </c:pt>
                <c:pt idx="3248">
                  <c:v>6.2215100000000003</c:v>
                </c:pt>
                <c:pt idx="3249">
                  <c:v>6.2288899999999998</c:v>
                </c:pt>
                <c:pt idx="3250">
                  <c:v>6.2289000000000003</c:v>
                </c:pt>
                <c:pt idx="3251">
                  <c:v>6.2300599999999999</c:v>
                </c:pt>
                <c:pt idx="3252">
                  <c:v>6.2313499999999999</c:v>
                </c:pt>
                <c:pt idx="3253">
                  <c:v>6.23149</c:v>
                </c:pt>
                <c:pt idx="3254">
                  <c:v>6.2370200000000002</c:v>
                </c:pt>
                <c:pt idx="3255">
                  <c:v>6.2404099999999998</c:v>
                </c:pt>
                <c:pt idx="3256">
                  <c:v>6.2406499999999996</c:v>
                </c:pt>
                <c:pt idx="3257">
                  <c:v>6.24139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Pilatus3 6M</c:v>
                </c:pt>
              </c:strCache>
            </c:strRef>
          </c:tx>
          <c:spPr>
            <a:ln w="11658">
              <a:noFill/>
            </a:ln>
          </c:spPr>
          <c:marker>
            <c:symbol val="diamond"/>
            <c:size val="2"/>
            <c:spPr>
              <a:solidFill>
                <a:srgbClr val="FF0000"/>
              </a:solidFill>
              <a:ln w="63500"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General</c:formatCode>
                <c:ptCount val="3838"/>
                <c:pt idx="0">
                  <c:v>2001.5094381700001</c:v>
                </c:pt>
                <c:pt idx="1">
                  <c:v>2001.52576793</c:v>
                </c:pt>
                <c:pt idx="2">
                  <c:v>2001.5296679400001</c:v>
                </c:pt>
                <c:pt idx="3">
                  <c:v>2001.53738466</c:v>
                </c:pt>
                <c:pt idx="4">
                  <c:v>2001.5432136500001</c:v>
                </c:pt>
                <c:pt idx="5">
                  <c:v>2001.5463147400001</c:v>
                </c:pt>
                <c:pt idx="6">
                  <c:v>2001.5490528099999</c:v>
                </c:pt>
                <c:pt idx="7">
                  <c:v>2001.5515922899999</c:v>
                </c:pt>
                <c:pt idx="8">
                  <c:v>2001.55421084</c:v>
                </c:pt>
                <c:pt idx="9">
                  <c:v>2001.55710301</c:v>
                </c:pt>
                <c:pt idx="10">
                  <c:v>2001.5587303499999</c:v>
                </c:pt>
                <c:pt idx="11">
                  <c:v>2001.5626939900001</c:v>
                </c:pt>
                <c:pt idx="12">
                  <c:v>2001.5654641399999</c:v>
                </c:pt>
                <c:pt idx="13">
                  <c:v>2001.56736437</c:v>
                </c:pt>
                <c:pt idx="14">
                  <c:v>2001.5703296500001</c:v>
                </c:pt>
                <c:pt idx="15">
                  <c:v>2001.57369236</c:v>
                </c:pt>
                <c:pt idx="16">
                  <c:v>2001.57630672</c:v>
                </c:pt>
                <c:pt idx="17">
                  <c:v>2001.5927401599999</c:v>
                </c:pt>
                <c:pt idx="18">
                  <c:v>2001.5953274999999</c:v>
                </c:pt>
                <c:pt idx="19">
                  <c:v>2001.59661682</c:v>
                </c:pt>
                <c:pt idx="20">
                  <c:v>2001.60379661</c:v>
                </c:pt>
                <c:pt idx="21">
                  <c:v>2001.60654774</c:v>
                </c:pt>
                <c:pt idx="22">
                  <c:v>2001.6090851599999</c:v>
                </c:pt>
                <c:pt idx="23">
                  <c:v>2001.6133692400001</c:v>
                </c:pt>
                <c:pt idx="24">
                  <c:v>2001.6150143499999</c:v>
                </c:pt>
                <c:pt idx="25">
                  <c:v>2001.62023402</c:v>
                </c:pt>
                <c:pt idx="26">
                  <c:v>2001.62297057</c:v>
                </c:pt>
                <c:pt idx="27">
                  <c:v>2001.62571159</c:v>
                </c:pt>
                <c:pt idx="28">
                  <c:v>2001.62844817</c:v>
                </c:pt>
                <c:pt idx="29">
                  <c:v>2001.6309281399999</c:v>
                </c:pt>
                <c:pt idx="30">
                  <c:v>2001.63392419</c:v>
                </c:pt>
                <c:pt idx="31">
                  <c:v>2001.6346994999999</c:v>
                </c:pt>
                <c:pt idx="32">
                  <c:v>2001.77823893</c:v>
                </c:pt>
                <c:pt idx="33">
                  <c:v>2001.7812824800001</c:v>
                </c:pt>
                <c:pt idx="34">
                  <c:v>2001.85580215</c:v>
                </c:pt>
                <c:pt idx="35">
                  <c:v>2001.8568999900001</c:v>
                </c:pt>
                <c:pt idx="36">
                  <c:v>2001.8746867</c:v>
                </c:pt>
                <c:pt idx="37">
                  <c:v>2001.8774825099999</c:v>
                </c:pt>
                <c:pt idx="38">
                  <c:v>2001.8804465799999</c:v>
                </c:pt>
                <c:pt idx="39">
                  <c:v>2001.88318484</c:v>
                </c:pt>
                <c:pt idx="40">
                  <c:v>2001.8859222200001</c:v>
                </c:pt>
                <c:pt idx="41">
                  <c:v>2001.88851434</c:v>
                </c:pt>
                <c:pt idx="42">
                  <c:v>2001.8906167800001</c:v>
                </c:pt>
                <c:pt idx="43">
                  <c:v>2001.9076300500001</c:v>
                </c:pt>
                <c:pt idx="44">
                  <c:v>2001.91330133</c:v>
                </c:pt>
                <c:pt idx="45">
                  <c:v>2001.9160384500001</c:v>
                </c:pt>
                <c:pt idx="46">
                  <c:v>2001.9187769</c:v>
                </c:pt>
                <c:pt idx="47">
                  <c:v>2001.92151453</c:v>
                </c:pt>
                <c:pt idx="48">
                  <c:v>2001.9231500799999</c:v>
                </c:pt>
                <c:pt idx="49">
                  <c:v>2001.9297138899999</c:v>
                </c:pt>
                <c:pt idx="50">
                  <c:v>2001.93246559</c:v>
                </c:pt>
                <c:pt idx="51">
                  <c:v>2001.9351585700001</c:v>
                </c:pt>
                <c:pt idx="52">
                  <c:v>2001.93792091</c:v>
                </c:pt>
                <c:pt idx="53">
                  <c:v>2001.9406768900001</c:v>
                </c:pt>
                <c:pt idx="54">
                  <c:v>2001.94069631</c:v>
                </c:pt>
                <c:pt idx="55">
                  <c:v>2001.94801972</c:v>
                </c:pt>
                <c:pt idx="56">
                  <c:v>2001.9516306400001</c:v>
                </c:pt>
                <c:pt idx="57">
                  <c:v>2001.95436817</c:v>
                </c:pt>
                <c:pt idx="58">
                  <c:v>2001.9563042499999</c:v>
                </c:pt>
                <c:pt idx="59">
                  <c:v>2001.95983535</c:v>
                </c:pt>
                <c:pt idx="60">
                  <c:v>2001.96103801</c:v>
                </c:pt>
                <c:pt idx="61">
                  <c:v>2001.96502491</c:v>
                </c:pt>
                <c:pt idx="62">
                  <c:v>2001.96805825</c:v>
                </c:pt>
                <c:pt idx="63">
                  <c:v>2001.9707813</c:v>
                </c:pt>
                <c:pt idx="64">
                  <c:v>2001.9734997600001</c:v>
                </c:pt>
                <c:pt idx="65">
                  <c:v>2001.9753222700001</c:v>
                </c:pt>
                <c:pt idx="66">
                  <c:v>2001.9784385999999</c:v>
                </c:pt>
                <c:pt idx="67">
                  <c:v>2002.0145301</c:v>
                </c:pt>
                <c:pt idx="68">
                  <c:v>2002.0173396299999</c:v>
                </c:pt>
                <c:pt idx="69">
                  <c:v>2002.0181311599999</c:v>
                </c:pt>
                <c:pt idx="70">
                  <c:v>2002.0228151399999</c:v>
                </c:pt>
                <c:pt idx="71">
                  <c:v>2002.02555248</c:v>
                </c:pt>
                <c:pt idx="72">
                  <c:v>2002.02796917</c:v>
                </c:pt>
                <c:pt idx="73">
                  <c:v>2002.03092025</c:v>
                </c:pt>
                <c:pt idx="74">
                  <c:v>2002.0337548499999</c:v>
                </c:pt>
                <c:pt idx="75">
                  <c:v>2002.0345076900001</c:v>
                </c:pt>
                <c:pt idx="76">
                  <c:v>2002.0415044199999</c:v>
                </c:pt>
                <c:pt idx="77">
                  <c:v>2002.0446249700001</c:v>
                </c:pt>
                <c:pt idx="78">
                  <c:v>2002.04745389</c:v>
                </c:pt>
                <c:pt idx="79">
                  <c:v>2002.0501851199999</c:v>
                </c:pt>
                <c:pt idx="80">
                  <c:v>2002.0529052300001</c:v>
                </c:pt>
                <c:pt idx="81">
                  <c:v>2002.0555840100001</c:v>
                </c:pt>
                <c:pt idx="82">
                  <c:v>2002.0666059800001</c:v>
                </c:pt>
                <c:pt idx="83">
                  <c:v>2002.0720910299999</c:v>
                </c:pt>
                <c:pt idx="84">
                  <c:v>2002.07470524</c:v>
                </c:pt>
                <c:pt idx="85">
                  <c:v>2002.0756914000001</c:v>
                </c:pt>
                <c:pt idx="86">
                  <c:v>2002.0803013499999</c:v>
                </c:pt>
                <c:pt idx="87">
                  <c:v>2002.08302596</c:v>
                </c:pt>
                <c:pt idx="88">
                  <c:v>2002.08578117</c:v>
                </c:pt>
                <c:pt idx="89">
                  <c:v>2002.0885236199999</c:v>
                </c:pt>
                <c:pt idx="90">
                  <c:v>2002.09126163</c:v>
                </c:pt>
                <c:pt idx="91">
                  <c:v>2002.09399859</c:v>
                </c:pt>
                <c:pt idx="92">
                  <c:v>2002.09526441</c:v>
                </c:pt>
                <c:pt idx="93">
                  <c:v>2002.10209721</c:v>
                </c:pt>
                <c:pt idx="94">
                  <c:v>2002.1049491700001</c:v>
                </c:pt>
                <c:pt idx="95">
                  <c:v>2002.1074904899999</c:v>
                </c:pt>
                <c:pt idx="96">
                  <c:v>2002.1104265900001</c:v>
                </c:pt>
                <c:pt idx="97">
                  <c:v>2002.1131636099999</c:v>
                </c:pt>
                <c:pt idx="98">
                  <c:v>2002.1137298799999</c:v>
                </c:pt>
                <c:pt idx="99">
                  <c:v>2002.1523277399999</c:v>
                </c:pt>
                <c:pt idx="100">
                  <c:v>2002.1595041800001</c:v>
                </c:pt>
                <c:pt idx="101">
                  <c:v>2002.16221563</c:v>
                </c:pt>
                <c:pt idx="102">
                  <c:v>2002.1649628299999</c:v>
                </c:pt>
                <c:pt idx="103">
                  <c:v>2002.1674060400001</c:v>
                </c:pt>
                <c:pt idx="104">
                  <c:v>2002.17612848</c:v>
                </c:pt>
                <c:pt idx="105">
                  <c:v>2002.17887013</c:v>
                </c:pt>
                <c:pt idx="106">
                  <c:v>2002.1814326199999</c:v>
                </c:pt>
                <c:pt idx="107">
                  <c:v>2002.18434447</c:v>
                </c:pt>
                <c:pt idx="108">
                  <c:v>2002.18708539</c:v>
                </c:pt>
                <c:pt idx="109">
                  <c:v>2002.1898165299999</c:v>
                </c:pt>
                <c:pt idx="110">
                  <c:v>2002.1898344900001</c:v>
                </c:pt>
                <c:pt idx="111">
                  <c:v>2002.2034963999999</c:v>
                </c:pt>
                <c:pt idx="112">
                  <c:v>2002.2062492099999</c:v>
                </c:pt>
                <c:pt idx="113">
                  <c:v>2002.2089888600001</c:v>
                </c:pt>
                <c:pt idx="114">
                  <c:v>2002.20919858</c:v>
                </c:pt>
                <c:pt idx="115">
                  <c:v>2002.21446472</c:v>
                </c:pt>
                <c:pt idx="116">
                  <c:v>2002.2171994400001</c:v>
                </c:pt>
                <c:pt idx="117">
                  <c:v>2002.2199235</c:v>
                </c:pt>
                <c:pt idx="118">
                  <c:v>2002.2226777400001</c:v>
                </c:pt>
                <c:pt idx="119">
                  <c:v>2002.22540697</c:v>
                </c:pt>
                <c:pt idx="120">
                  <c:v>2002.22632247</c:v>
                </c:pt>
                <c:pt idx="121">
                  <c:v>2002.23362974</c:v>
                </c:pt>
                <c:pt idx="122">
                  <c:v>2002.2345468599999</c:v>
                </c:pt>
                <c:pt idx="123">
                  <c:v>2002.23841236</c:v>
                </c:pt>
                <c:pt idx="124">
                  <c:v>2002.2417939300001</c:v>
                </c:pt>
                <c:pt idx="125">
                  <c:v>2002.2445622600001</c:v>
                </c:pt>
                <c:pt idx="126">
                  <c:v>2002.24731855</c:v>
                </c:pt>
                <c:pt idx="127">
                  <c:v>2002.2500555199999</c:v>
                </c:pt>
                <c:pt idx="128">
                  <c:v>2002.2527831299999</c:v>
                </c:pt>
                <c:pt idx="129">
                  <c:v>2002.25359409</c:v>
                </c:pt>
                <c:pt idx="130">
                  <c:v>2002.3594565200001</c:v>
                </c:pt>
                <c:pt idx="131">
                  <c:v>2002.3621945899999</c:v>
                </c:pt>
                <c:pt idx="132">
                  <c:v>2002.3642269100001</c:v>
                </c:pt>
                <c:pt idx="133">
                  <c:v>2002.3670700600001</c:v>
                </c:pt>
                <c:pt idx="134">
                  <c:v>2002.3704002500001</c:v>
                </c:pt>
                <c:pt idx="135">
                  <c:v>2002.3731457399999</c:v>
                </c:pt>
                <c:pt idx="136">
                  <c:v>2002.3758772799999</c:v>
                </c:pt>
                <c:pt idx="137">
                  <c:v>2002.37862122</c:v>
                </c:pt>
                <c:pt idx="138">
                  <c:v>2002.3813575199999</c:v>
                </c:pt>
                <c:pt idx="139">
                  <c:v>2002.38167129</c:v>
                </c:pt>
                <c:pt idx="140">
                  <c:v>2002.3858575700001</c:v>
                </c:pt>
                <c:pt idx="141">
                  <c:v>2002.38957297</c:v>
                </c:pt>
                <c:pt idx="142">
                  <c:v>2002.39230873</c:v>
                </c:pt>
                <c:pt idx="143">
                  <c:v>2002.3945551300001</c:v>
                </c:pt>
                <c:pt idx="144">
                  <c:v>2002.39775721</c:v>
                </c:pt>
                <c:pt idx="145">
                  <c:v>2002.3986972099999</c:v>
                </c:pt>
                <c:pt idx="146">
                  <c:v>2002.4114643099999</c:v>
                </c:pt>
                <c:pt idx="147">
                  <c:v>2002.4142125799999</c:v>
                </c:pt>
                <c:pt idx="148">
                  <c:v>2002.4169517</c:v>
                </c:pt>
                <c:pt idx="149">
                  <c:v>2002.41899276</c:v>
                </c:pt>
                <c:pt idx="150">
                  <c:v>2002.4277580999999</c:v>
                </c:pt>
                <c:pt idx="151">
                  <c:v>2002.4306125600001</c:v>
                </c:pt>
                <c:pt idx="152">
                  <c:v>2002.43156707</c:v>
                </c:pt>
                <c:pt idx="153">
                  <c:v>2002.43609403</c:v>
                </c:pt>
                <c:pt idx="154">
                  <c:v>2002.43847162</c:v>
                </c:pt>
                <c:pt idx="155">
                  <c:v>2002.4470663500001</c:v>
                </c:pt>
                <c:pt idx="156">
                  <c:v>2002.4495026899999</c:v>
                </c:pt>
                <c:pt idx="157">
                  <c:v>2002.4525389800001</c:v>
                </c:pt>
                <c:pt idx="158">
                  <c:v>2002.45526513</c:v>
                </c:pt>
                <c:pt idx="159">
                  <c:v>2002.4579717700001</c:v>
                </c:pt>
                <c:pt idx="160">
                  <c:v>2002.4593722</c:v>
                </c:pt>
                <c:pt idx="161">
                  <c:v>2002.4689707099999</c:v>
                </c:pt>
                <c:pt idx="162">
                  <c:v>2002.4698649500001</c:v>
                </c:pt>
                <c:pt idx="163">
                  <c:v>2002.4744460300001</c:v>
                </c:pt>
                <c:pt idx="164">
                  <c:v>2002.47714281</c:v>
                </c:pt>
                <c:pt idx="165">
                  <c:v>2002.4781252099999</c:v>
                </c:pt>
                <c:pt idx="166">
                  <c:v>2002.4825129000001</c:v>
                </c:pt>
                <c:pt idx="167">
                  <c:v>2002.48538992</c:v>
                </c:pt>
                <c:pt idx="168">
                  <c:v>2002.48813047</c:v>
                </c:pt>
                <c:pt idx="169">
                  <c:v>2002.4908737000001</c:v>
                </c:pt>
                <c:pt idx="170">
                  <c:v>2002.4936042300001</c:v>
                </c:pt>
                <c:pt idx="171">
                  <c:v>2002.49624021</c:v>
                </c:pt>
                <c:pt idx="172">
                  <c:v>2002.4987761100001</c:v>
                </c:pt>
                <c:pt idx="173">
                  <c:v>2002.5018250099999</c:v>
                </c:pt>
                <c:pt idx="174">
                  <c:v>2002.5018747900001</c:v>
                </c:pt>
                <c:pt idx="175">
                  <c:v>2002.5100239200001</c:v>
                </c:pt>
                <c:pt idx="176">
                  <c:v>2002.5117045</c:v>
                </c:pt>
                <c:pt idx="177">
                  <c:v>2002.51551335</c:v>
                </c:pt>
                <c:pt idx="178">
                  <c:v>2002.5164599699999</c:v>
                </c:pt>
                <c:pt idx="179">
                  <c:v>2002.52293089</c:v>
                </c:pt>
                <c:pt idx="180">
                  <c:v>2002.52644431</c:v>
                </c:pt>
                <c:pt idx="181">
                  <c:v>2002.52920346</c:v>
                </c:pt>
                <c:pt idx="182">
                  <c:v>2002.53148706</c:v>
                </c:pt>
                <c:pt idx="183">
                  <c:v>2002.5345645100001</c:v>
                </c:pt>
                <c:pt idx="184">
                  <c:v>2002.5428535799999</c:v>
                </c:pt>
                <c:pt idx="185">
                  <c:v>2002.5452345599999</c:v>
                </c:pt>
                <c:pt idx="186">
                  <c:v>2002.5510973299999</c:v>
                </c:pt>
                <c:pt idx="187">
                  <c:v>2002.55175695</c:v>
                </c:pt>
                <c:pt idx="188">
                  <c:v>2002.5593200400001</c:v>
                </c:pt>
                <c:pt idx="189">
                  <c:v>2002.5620485100001</c:v>
                </c:pt>
                <c:pt idx="190">
                  <c:v>2002.5647130299999</c:v>
                </c:pt>
                <c:pt idx="191">
                  <c:v>2002.56530183</c:v>
                </c:pt>
                <c:pt idx="192">
                  <c:v>2002.56877646</c:v>
                </c:pt>
                <c:pt idx="193">
                  <c:v>2002.5784837599999</c:v>
                </c:pt>
                <c:pt idx="194">
                  <c:v>2002.5812223</c:v>
                </c:pt>
                <c:pt idx="195">
                  <c:v>2002.5839490999999</c:v>
                </c:pt>
                <c:pt idx="196">
                  <c:v>2002.5866969599999</c:v>
                </c:pt>
                <c:pt idx="197">
                  <c:v>2002.5893530599999</c:v>
                </c:pt>
                <c:pt idx="198">
                  <c:v>2002.5911249000001</c:v>
                </c:pt>
                <c:pt idx="199">
                  <c:v>2002.59714747</c:v>
                </c:pt>
                <c:pt idx="200">
                  <c:v>2002.6015231199999</c:v>
                </c:pt>
                <c:pt idx="201">
                  <c:v>2002.6222903800001</c:v>
                </c:pt>
                <c:pt idx="202">
                  <c:v>2002.6223261299999</c:v>
                </c:pt>
                <c:pt idx="203">
                  <c:v>2002.6359291900001</c:v>
                </c:pt>
                <c:pt idx="204">
                  <c:v>2002.63828289</c:v>
                </c:pt>
                <c:pt idx="205">
                  <c:v>2002.64050729</c:v>
                </c:pt>
                <c:pt idx="206">
                  <c:v>2002.6441915400001</c:v>
                </c:pt>
                <c:pt idx="207">
                  <c:v>2002.6468048300001</c:v>
                </c:pt>
                <c:pt idx="208">
                  <c:v>2002.6512742699999</c:v>
                </c:pt>
                <c:pt idx="209">
                  <c:v>2002.6549929299999</c:v>
                </c:pt>
                <c:pt idx="210">
                  <c:v>2002.6561581399999</c:v>
                </c:pt>
                <c:pt idx="211">
                  <c:v>2002.6687356499999</c:v>
                </c:pt>
                <c:pt idx="212">
                  <c:v>2002.6708603300001</c:v>
                </c:pt>
                <c:pt idx="213">
                  <c:v>2002.6769052100001</c:v>
                </c:pt>
                <c:pt idx="214">
                  <c:v>2002.6789477</c:v>
                </c:pt>
                <c:pt idx="215">
                  <c:v>2002.68090691</c:v>
                </c:pt>
                <c:pt idx="216">
                  <c:v>2002.6852608199999</c:v>
                </c:pt>
                <c:pt idx="217">
                  <c:v>2002.68799833</c:v>
                </c:pt>
                <c:pt idx="218">
                  <c:v>2002.68801867</c:v>
                </c:pt>
                <c:pt idx="219">
                  <c:v>2002.7061000199999</c:v>
                </c:pt>
                <c:pt idx="220">
                  <c:v>2002.73155677</c:v>
                </c:pt>
                <c:pt idx="221">
                  <c:v>2002.73694628</c:v>
                </c:pt>
                <c:pt idx="222">
                  <c:v>2002.73890366</c:v>
                </c:pt>
                <c:pt idx="223">
                  <c:v>2002.7427115800001</c:v>
                </c:pt>
                <c:pt idx="224">
                  <c:v>2002.74493254</c:v>
                </c:pt>
                <c:pt idx="225">
                  <c:v>2002.7509692399999</c:v>
                </c:pt>
                <c:pt idx="226">
                  <c:v>2002.7537069699999</c:v>
                </c:pt>
                <c:pt idx="227">
                  <c:v>2002.7564450100001</c:v>
                </c:pt>
                <c:pt idx="228">
                  <c:v>2002.75918286</c:v>
                </c:pt>
                <c:pt idx="229">
                  <c:v>2002.7619038800001</c:v>
                </c:pt>
                <c:pt idx="230">
                  <c:v>2002.76376508</c:v>
                </c:pt>
                <c:pt idx="231">
                  <c:v>2002.7728378300001</c:v>
                </c:pt>
                <c:pt idx="232">
                  <c:v>2002.7755191799999</c:v>
                </c:pt>
                <c:pt idx="233">
                  <c:v>2002.7783475900001</c:v>
                </c:pt>
                <c:pt idx="234">
                  <c:v>2002.78101836</c:v>
                </c:pt>
                <c:pt idx="235">
                  <c:v>2002.78382035</c:v>
                </c:pt>
                <c:pt idx="236">
                  <c:v>2002.78453016</c:v>
                </c:pt>
                <c:pt idx="237">
                  <c:v>2002.7892993400001</c:v>
                </c:pt>
                <c:pt idx="238">
                  <c:v>2002.7920359899999</c:v>
                </c:pt>
                <c:pt idx="239">
                  <c:v>2002.79476548</c:v>
                </c:pt>
                <c:pt idx="240">
                  <c:v>2002.79711939</c:v>
                </c:pt>
                <c:pt idx="241">
                  <c:v>2002.8002324300001</c:v>
                </c:pt>
                <c:pt idx="242">
                  <c:v>2002.80038732</c:v>
                </c:pt>
                <c:pt idx="243">
                  <c:v>2002.81394013</c:v>
                </c:pt>
                <c:pt idx="244">
                  <c:v>2002.81667094</c:v>
                </c:pt>
                <c:pt idx="245">
                  <c:v>2002.8194156699999</c:v>
                </c:pt>
                <c:pt idx="246">
                  <c:v>2002.82226031</c:v>
                </c:pt>
                <c:pt idx="247">
                  <c:v>2002.82235969</c:v>
                </c:pt>
                <c:pt idx="248">
                  <c:v>2002.82774333</c:v>
                </c:pt>
                <c:pt idx="249">
                  <c:v>2002.83040643</c:v>
                </c:pt>
                <c:pt idx="250">
                  <c:v>2002.8332159900001</c:v>
                </c:pt>
                <c:pt idx="251">
                  <c:v>2002.8359549500001</c:v>
                </c:pt>
                <c:pt idx="252">
                  <c:v>2002.83815271</c:v>
                </c:pt>
                <c:pt idx="253">
                  <c:v>2002.8399086100001</c:v>
                </c:pt>
                <c:pt idx="254">
                  <c:v>2002.8680442699999</c:v>
                </c:pt>
                <c:pt idx="255">
                  <c:v>2002.8741074699999</c:v>
                </c:pt>
                <c:pt idx="256">
                  <c:v>2002.87445611</c:v>
                </c:pt>
                <c:pt idx="257">
                  <c:v>2002.87976069</c:v>
                </c:pt>
                <c:pt idx="258">
                  <c:v>2002.8806801799999</c:v>
                </c:pt>
                <c:pt idx="259">
                  <c:v>2002.88795989</c:v>
                </c:pt>
                <c:pt idx="260">
                  <c:v>2002.8907139600001</c:v>
                </c:pt>
                <c:pt idx="261">
                  <c:v>2002.89345058</c:v>
                </c:pt>
                <c:pt idx="262">
                  <c:v>2002.8961846899999</c:v>
                </c:pt>
                <c:pt idx="263">
                  <c:v>2002.89892745</c:v>
                </c:pt>
                <c:pt idx="264">
                  <c:v>2002.9015824099999</c:v>
                </c:pt>
                <c:pt idx="265">
                  <c:v>2002.90430191</c:v>
                </c:pt>
                <c:pt idx="266">
                  <c:v>2002.90575681</c:v>
                </c:pt>
                <c:pt idx="267">
                  <c:v>2002.9234931399999</c:v>
                </c:pt>
                <c:pt idx="268">
                  <c:v>2002.9262904</c:v>
                </c:pt>
                <c:pt idx="269">
                  <c:v>2003.61517742</c:v>
                </c:pt>
                <c:pt idx="270">
                  <c:v>2003.61723639</c:v>
                </c:pt>
                <c:pt idx="271">
                  <c:v>2003.64231307</c:v>
                </c:pt>
                <c:pt idx="272">
                  <c:v>2003.6571980399999</c:v>
                </c:pt>
                <c:pt idx="273">
                  <c:v>2003.65991869</c:v>
                </c:pt>
                <c:pt idx="274">
                  <c:v>2003.66266763</c:v>
                </c:pt>
                <c:pt idx="275">
                  <c:v>2003.6647293799999</c:v>
                </c:pt>
                <c:pt idx="276">
                  <c:v>2003.6681822099999</c:v>
                </c:pt>
                <c:pt idx="277">
                  <c:v>2003.6736221399999</c:v>
                </c:pt>
                <c:pt idx="278">
                  <c:v>2003.67544557</c:v>
                </c:pt>
                <c:pt idx="279">
                  <c:v>2003.6790472299999</c:v>
                </c:pt>
                <c:pt idx="280">
                  <c:v>2003.6818222899999</c:v>
                </c:pt>
                <c:pt idx="281">
                  <c:v>2003.6843635099999</c:v>
                </c:pt>
                <c:pt idx="282">
                  <c:v>2003.6927664</c:v>
                </c:pt>
                <c:pt idx="283">
                  <c:v>2003.6955252600001</c:v>
                </c:pt>
                <c:pt idx="284">
                  <c:v>2003.69826352</c:v>
                </c:pt>
                <c:pt idx="285">
                  <c:v>2003.7010036900001</c:v>
                </c:pt>
                <c:pt idx="286">
                  <c:v>2003.7037266100001</c:v>
                </c:pt>
                <c:pt idx="287">
                  <c:v>2003.70430508</c:v>
                </c:pt>
                <c:pt idx="288">
                  <c:v>2003.7082964199999</c:v>
                </c:pt>
                <c:pt idx="289">
                  <c:v>2003.7119534399999</c:v>
                </c:pt>
                <c:pt idx="290">
                  <c:v>2003.7146201200001</c:v>
                </c:pt>
                <c:pt idx="291">
                  <c:v>2003.7174309500001</c:v>
                </c:pt>
                <c:pt idx="292">
                  <c:v>2003.72016861</c:v>
                </c:pt>
                <c:pt idx="293">
                  <c:v>2003.7220024999999</c:v>
                </c:pt>
                <c:pt idx="294">
                  <c:v>2003.7311194500001</c:v>
                </c:pt>
                <c:pt idx="295">
                  <c:v>2003.7338576100001</c:v>
                </c:pt>
                <c:pt idx="296">
                  <c:v>2003.7365656500001</c:v>
                </c:pt>
                <c:pt idx="297">
                  <c:v>2003.7374397900001</c:v>
                </c:pt>
                <c:pt idx="298">
                  <c:v>2003.74172329</c:v>
                </c:pt>
                <c:pt idx="299">
                  <c:v>2003.7471616299999</c:v>
                </c:pt>
                <c:pt idx="300">
                  <c:v>2003.75028494</c:v>
                </c:pt>
                <c:pt idx="301">
                  <c:v>2003.75302057</c:v>
                </c:pt>
                <c:pt idx="302">
                  <c:v>2003.75306411</c:v>
                </c:pt>
                <c:pt idx="303">
                  <c:v>2003.7584834100001</c:v>
                </c:pt>
                <c:pt idx="304">
                  <c:v>2003.76123641</c:v>
                </c:pt>
                <c:pt idx="305">
                  <c:v>2003.7612420099999</c:v>
                </c:pt>
                <c:pt idx="306">
                  <c:v>2003.76944467</c:v>
                </c:pt>
                <c:pt idx="307">
                  <c:v>2003.7721878100001</c:v>
                </c:pt>
                <c:pt idx="308">
                  <c:v>2003.7749254400001</c:v>
                </c:pt>
                <c:pt idx="309">
                  <c:v>2003.7776636399999</c:v>
                </c:pt>
                <c:pt idx="310">
                  <c:v>2003.7803300600001</c:v>
                </c:pt>
                <c:pt idx="311">
                  <c:v>2003.78565417</c:v>
                </c:pt>
                <c:pt idx="312">
                  <c:v>2003.7884982400001</c:v>
                </c:pt>
                <c:pt idx="313">
                  <c:v>2003.7904726300001</c:v>
                </c:pt>
                <c:pt idx="314">
                  <c:v>2003.79409074</c:v>
                </c:pt>
                <c:pt idx="315">
                  <c:v>2003.7968267199999</c:v>
                </c:pt>
                <c:pt idx="316">
                  <c:v>2003.79775227</c:v>
                </c:pt>
                <c:pt idx="317">
                  <c:v>2003.8050419199999</c:v>
                </c:pt>
                <c:pt idx="318">
                  <c:v>2003.80777971</c:v>
                </c:pt>
                <c:pt idx="319">
                  <c:v>2003.8103712300001</c:v>
                </c:pt>
                <c:pt idx="320">
                  <c:v>2003.8132520199999</c:v>
                </c:pt>
                <c:pt idx="321">
                  <c:v>2003.8159928800001</c:v>
                </c:pt>
                <c:pt idx="322">
                  <c:v>2003.8179728800001</c:v>
                </c:pt>
                <c:pt idx="323">
                  <c:v>2003.8190035</c:v>
                </c:pt>
                <c:pt idx="324">
                  <c:v>2003.8243176000001</c:v>
                </c:pt>
                <c:pt idx="325">
                  <c:v>2003.8269494799999</c:v>
                </c:pt>
                <c:pt idx="326">
                  <c:v>2003.8291177399999</c:v>
                </c:pt>
                <c:pt idx="327">
                  <c:v>2003.8325347</c:v>
                </c:pt>
                <c:pt idx="328">
                  <c:v>2003.8352679899999</c:v>
                </c:pt>
                <c:pt idx="329">
                  <c:v>2003.8380019399999</c:v>
                </c:pt>
                <c:pt idx="330">
                  <c:v>2003.83803033</c:v>
                </c:pt>
                <c:pt idx="331">
                  <c:v>2003.8423285399999</c:v>
                </c:pt>
                <c:pt idx="332">
                  <c:v>2003.84622386</c:v>
                </c:pt>
                <c:pt idx="333">
                  <c:v>2003.84896088</c:v>
                </c:pt>
                <c:pt idx="334">
                  <c:v>2003.85169965</c:v>
                </c:pt>
                <c:pt idx="335">
                  <c:v>2003.8544373100001</c:v>
                </c:pt>
                <c:pt idx="336">
                  <c:v>2003.8571326700001</c:v>
                </c:pt>
                <c:pt idx="337">
                  <c:v>2003.8587160300001</c:v>
                </c:pt>
                <c:pt idx="338">
                  <c:v>2003.86235829</c:v>
                </c:pt>
                <c:pt idx="339">
                  <c:v>2003.8648523700001</c:v>
                </c:pt>
                <c:pt idx="340">
                  <c:v>2003.8681187699999</c:v>
                </c:pt>
                <c:pt idx="341">
                  <c:v>2003.87075129</c:v>
                </c:pt>
                <c:pt idx="342">
                  <c:v>2003.87359932</c:v>
                </c:pt>
                <c:pt idx="343">
                  <c:v>2003.8761104099999</c:v>
                </c:pt>
                <c:pt idx="344">
                  <c:v>2003.8772185800001</c:v>
                </c:pt>
                <c:pt idx="345">
                  <c:v>2003.8807597499999</c:v>
                </c:pt>
                <c:pt idx="346">
                  <c:v>2003.8843363599999</c:v>
                </c:pt>
                <c:pt idx="347">
                  <c:v>2003.88728924</c:v>
                </c:pt>
                <c:pt idx="348">
                  <c:v>2003.8882429299999</c:v>
                </c:pt>
                <c:pt idx="349">
                  <c:v>2003.8918241599999</c:v>
                </c:pt>
                <c:pt idx="350">
                  <c:v>2003.8955052700001</c:v>
                </c:pt>
                <c:pt idx="351">
                  <c:v>2003.89816165</c:v>
                </c:pt>
                <c:pt idx="352">
                  <c:v>2003.8983859</c:v>
                </c:pt>
                <c:pt idx="353">
                  <c:v>2003.9200906000001</c:v>
                </c:pt>
                <c:pt idx="354">
                  <c:v>2003.9219024900001</c:v>
                </c:pt>
                <c:pt idx="355">
                  <c:v>2003.92561237</c:v>
                </c:pt>
                <c:pt idx="356">
                  <c:v>2003.9283589700001</c:v>
                </c:pt>
                <c:pt idx="357">
                  <c:v>2003.93107816</c:v>
                </c:pt>
                <c:pt idx="358">
                  <c:v>2003.93201032</c:v>
                </c:pt>
                <c:pt idx="359">
                  <c:v>2003.9420449300001</c:v>
                </c:pt>
                <c:pt idx="360">
                  <c:v>2003.9447820800001</c:v>
                </c:pt>
                <c:pt idx="361">
                  <c:v>2003.94751486</c:v>
                </c:pt>
                <c:pt idx="362">
                  <c:v>2003.95025541</c:v>
                </c:pt>
                <c:pt idx="363">
                  <c:v>2003.95300004</c:v>
                </c:pt>
                <c:pt idx="364">
                  <c:v>2003.95367455</c:v>
                </c:pt>
                <c:pt idx="365">
                  <c:v>2003.95847514</c:v>
                </c:pt>
                <c:pt idx="366">
                  <c:v>2003.96021548</c:v>
                </c:pt>
                <c:pt idx="367">
                  <c:v>2003.9639408600001</c:v>
                </c:pt>
                <c:pt idx="368">
                  <c:v>2003.96668901</c:v>
                </c:pt>
                <c:pt idx="369">
                  <c:v>2003.9693836700001</c:v>
                </c:pt>
                <c:pt idx="370">
                  <c:v>2003.97213384</c:v>
                </c:pt>
                <c:pt idx="371">
                  <c:v>2003.9749026500001</c:v>
                </c:pt>
                <c:pt idx="372">
                  <c:v>2003.9772085300001</c:v>
                </c:pt>
                <c:pt idx="373">
                  <c:v>2004.0187085800001</c:v>
                </c:pt>
                <c:pt idx="374">
                  <c:v>2004.02143813</c:v>
                </c:pt>
                <c:pt idx="375">
                  <c:v>2004.0241843199999</c:v>
                </c:pt>
                <c:pt idx="376">
                  <c:v>2004.0250898700001</c:v>
                </c:pt>
                <c:pt idx="377">
                  <c:v>2004.0350876499999</c:v>
                </c:pt>
                <c:pt idx="378">
                  <c:v>2004.0378730299999</c:v>
                </c:pt>
                <c:pt idx="379">
                  <c:v>2004.04059418</c:v>
                </c:pt>
                <c:pt idx="380">
                  <c:v>2004.0433487</c:v>
                </c:pt>
                <c:pt idx="381">
                  <c:v>2004.0460869999999</c:v>
                </c:pt>
                <c:pt idx="382">
                  <c:v>2004.0486551900001</c:v>
                </c:pt>
                <c:pt idx="383">
                  <c:v>2004.05977162</c:v>
                </c:pt>
                <c:pt idx="384">
                  <c:v>2004.0625100100001</c:v>
                </c:pt>
                <c:pt idx="385">
                  <c:v>2004.06523072</c:v>
                </c:pt>
                <c:pt idx="386">
                  <c:v>2004.0679886299999</c:v>
                </c:pt>
                <c:pt idx="387">
                  <c:v>2004.0695065499999</c:v>
                </c:pt>
                <c:pt idx="388">
                  <c:v>2004.0734648099999</c:v>
                </c:pt>
                <c:pt idx="389">
                  <c:v>2004.07619886</c:v>
                </c:pt>
                <c:pt idx="390">
                  <c:v>2004.0780306500001</c:v>
                </c:pt>
                <c:pt idx="391">
                  <c:v>2004.08167731</c:v>
                </c:pt>
                <c:pt idx="392">
                  <c:v>2004.0844092100001</c:v>
                </c:pt>
                <c:pt idx="393">
                  <c:v>2004.0871293099999</c:v>
                </c:pt>
                <c:pt idx="394">
                  <c:v>2004.0882032899999</c:v>
                </c:pt>
                <c:pt idx="395">
                  <c:v>2004.09221804</c:v>
                </c:pt>
                <c:pt idx="396">
                  <c:v>2004.0953684399999</c:v>
                </c:pt>
                <c:pt idx="397">
                  <c:v>2004.09810195</c:v>
                </c:pt>
                <c:pt idx="398">
                  <c:v>2004.1005729200001</c:v>
                </c:pt>
                <c:pt idx="399">
                  <c:v>2004.1035804999999</c:v>
                </c:pt>
                <c:pt idx="400">
                  <c:v>2004.1063192399999</c:v>
                </c:pt>
                <c:pt idx="401">
                  <c:v>2004.1063298500001</c:v>
                </c:pt>
                <c:pt idx="402">
                  <c:v>2004.1145331099999</c:v>
                </c:pt>
                <c:pt idx="403">
                  <c:v>2004.11727124</c:v>
                </c:pt>
                <c:pt idx="404">
                  <c:v>2004.1200090899999</c:v>
                </c:pt>
                <c:pt idx="405">
                  <c:v>2004.12236368</c:v>
                </c:pt>
                <c:pt idx="406">
                  <c:v>2004.12464972</c:v>
                </c:pt>
                <c:pt idx="407">
                  <c:v>2004.1305757099999</c:v>
                </c:pt>
                <c:pt idx="408">
                  <c:v>2004.1335784099999</c:v>
                </c:pt>
                <c:pt idx="409">
                  <c:v>2004.1364361399999</c:v>
                </c:pt>
                <c:pt idx="410">
                  <c:v>2004.1391604600001</c:v>
                </c:pt>
                <c:pt idx="411">
                  <c:v>2004.14184602</c:v>
                </c:pt>
                <c:pt idx="412">
                  <c:v>2004.1446496200001</c:v>
                </c:pt>
                <c:pt idx="413">
                  <c:v>2004.1456468199999</c:v>
                </c:pt>
                <c:pt idx="414">
                  <c:v>2004.1500722799999</c:v>
                </c:pt>
                <c:pt idx="415">
                  <c:v>2004.1527119899999</c:v>
                </c:pt>
                <c:pt idx="416">
                  <c:v>2004.1556010899999</c:v>
                </c:pt>
                <c:pt idx="417">
                  <c:v>2004.1582991099999</c:v>
                </c:pt>
                <c:pt idx="418">
                  <c:v>2004.16010181</c:v>
                </c:pt>
                <c:pt idx="419">
                  <c:v>2004.1692903799999</c:v>
                </c:pt>
                <c:pt idx="420">
                  <c:v>2004.1718883599999</c:v>
                </c:pt>
                <c:pt idx="421">
                  <c:v>2004.17476373</c:v>
                </c:pt>
                <c:pt idx="422">
                  <c:v>2004.1765717599999</c:v>
                </c:pt>
                <c:pt idx="423">
                  <c:v>2004.18023595</c:v>
                </c:pt>
                <c:pt idx="424">
                  <c:v>2004.1829695900001</c:v>
                </c:pt>
                <c:pt idx="425">
                  <c:v>2004.1852545199999</c:v>
                </c:pt>
                <c:pt idx="426">
                  <c:v>2004.18845242</c:v>
                </c:pt>
                <c:pt idx="427">
                  <c:v>2004.19118951</c:v>
                </c:pt>
                <c:pt idx="428">
                  <c:v>2004.1938579299999</c:v>
                </c:pt>
                <c:pt idx="429">
                  <c:v>2004.19666876</c:v>
                </c:pt>
                <c:pt idx="430">
                  <c:v>2004.1993334399999</c:v>
                </c:pt>
                <c:pt idx="431">
                  <c:v>2004.2021431600001</c:v>
                </c:pt>
                <c:pt idx="432">
                  <c:v>2004.20304719</c:v>
                </c:pt>
                <c:pt idx="433">
                  <c:v>2004.24593914</c:v>
                </c:pt>
                <c:pt idx="434">
                  <c:v>2004.24775049</c:v>
                </c:pt>
                <c:pt idx="435">
                  <c:v>2004.2513946900001</c:v>
                </c:pt>
                <c:pt idx="436">
                  <c:v>2004.2541617899999</c:v>
                </c:pt>
                <c:pt idx="437">
                  <c:v>2004.2568539700001</c:v>
                </c:pt>
                <c:pt idx="438">
                  <c:v>2004.25950883</c:v>
                </c:pt>
                <c:pt idx="439">
                  <c:v>2004.2649747099999</c:v>
                </c:pt>
                <c:pt idx="440">
                  <c:v>2004.2677387700001</c:v>
                </c:pt>
                <c:pt idx="441">
                  <c:v>2004.27047161</c:v>
                </c:pt>
                <c:pt idx="442">
                  <c:v>2004.27291876</c:v>
                </c:pt>
                <c:pt idx="443">
                  <c:v>2004.27496926</c:v>
                </c:pt>
                <c:pt idx="444">
                  <c:v>2004.2780568200001</c:v>
                </c:pt>
                <c:pt idx="445">
                  <c:v>2004.28554665</c:v>
                </c:pt>
                <c:pt idx="446">
                  <c:v>2004.28962009</c:v>
                </c:pt>
                <c:pt idx="447">
                  <c:v>2004.2923748000001</c:v>
                </c:pt>
                <c:pt idx="448">
                  <c:v>2004.2951173399999</c:v>
                </c:pt>
                <c:pt idx="449">
                  <c:v>2004.29772888</c:v>
                </c:pt>
                <c:pt idx="450">
                  <c:v>2004.29915957</c:v>
                </c:pt>
                <c:pt idx="451">
                  <c:v>2004.3033251899999</c:v>
                </c:pt>
                <c:pt idx="452">
                  <c:v>2004.3060582600001</c:v>
                </c:pt>
                <c:pt idx="453">
                  <c:v>2004.3088056399999</c:v>
                </c:pt>
                <c:pt idx="454">
                  <c:v>2004.31153713</c:v>
                </c:pt>
                <c:pt idx="455">
                  <c:v>2004.3142554599999</c:v>
                </c:pt>
                <c:pt idx="456">
                  <c:v>2004.31428673</c:v>
                </c:pt>
                <c:pt idx="457">
                  <c:v>2004.4254743399999</c:v>
                </c:pt>
                <c:pt idx="458">
                  <c:v>2004.4341536699999</c:v>
                </c:pt>
                <c:pt idx="459">
                  <c:v>2004.4374579800001</c:v>
                </c:pt>
                <c:pt idx="460">
                  <c:v>2004.4401763799999</c:v>
                </c:pt>
                <c:pt idx="461">
                  <c:v>2004.4420313000001</c:v>
                </c:pt>
                <c:pt idx="462">
                  <c:v>2004.4456825300001</c:v>
                </c:pt>
                <c:pt idx="463">
                  <c:v>2004.4480655100001</c:v>
                </c:pt>
                <c:pt idx="464">
                  <c:v>2004.4511226499999</c:v>
                </c:pt>
                <c:pt idx="465">
                  <c:v>2004.4525179699999</c:v>
                </c:pt>
                <c:pt idx="466">
                  <c:v>2004.4620572900001</c:v>
                </c:pt>
                <c:pt idx="467">
                  <c:v>2004.4648639</c:v>
                </c:pt>
                <c:pt idx="468">
                  <c:v>2004.46759731</c:v>
                </c:pt>
                <c:pt idx="469">
                  <c:v>2004.47033472</c:v>
                </c:pt>
                <c:pt idx="470">
                  <c:v>2004.4705336899999</c:v>
                </c:pt>
                <c:pt idx="471">
                  <c:v>2004.47581524</c:v>
                </c:pt>
                <c:pt idx="472">
                  <c:v>2004.47855338</c:v>
                </c:pt>
                <c:pt idx="473">
                  <c:v>2004.48085571</c:v>
                </c:pt>
                <c:pt idx="474">
                  <c:v>2004.48400636</c:v>
                </c:pt>
                <c:pt idx="475">
                  <c:v>2004.4858449000001</c:v>
                </c:pt>
                <c:pt idx="476">
                  <c:v>2004.4895048400001</c:v>
                </c:pt>
                <c:pt idx="477">
                  <c:v>2004.4895132700001</c:v>
                </c:pt>
                <c:pt idx="478">
                  <c:v>2004.4977116800001</c:v>
                </c:pt>
                <c:pt idx="479">
                  <c:v>2004.5004556399999</c:v>
                </c:pt>
                <c:pt idx="480">
                  <c:v>2004.5031824299999</c:v>
                </c:pt>
                <c:pt idx="481">
                  <c:v>2004.5056802500001</c:v>
                </c:pt>
                <c:pt idx="482">
                  <c:v>2004.5159367900001</c:v>
                </c:pt>
                <c:pt idx="483">
                  <c:v>2004.51962101</c:v>
                </c:pt>
                <c:pt idx="484">
                  <c:v>2004.5216913500001</c:v>
                </c:pt>
                <c:pt idx="485">
                  <c:v>2004.52444904</c:v>
                </c:pt>
                <c:pt idx="486">
                  <c:v>2004.52736729</c:v>
                </c:pt>
                <c:pt idx="487">
                  <c:v>2004.53878616</c:v>
                </c:pt>
                <c:pt idx="488">
                  <c:v>2004.5415229600001</c:v>
                </c:pt>
                <c:pt idx="489">
                  <c:v>2004.5442618899999</c:v>
                </c:pt>
                <c:pt idx="490">
                  <c:v>2004.5451296399999</c:v>
                </c:pt>
                <c:pt idx="491">
                  <c:v>2004.5497370200001</c:v>
                </c:pt>
                <c:pt idx="492">
                  <c:v>2004.5524658100001</c:v>
                </c:pt>
                <c:pt idx="493">
                  <c:v>2004.5551104000001</c:v>
                </c:pt>
                <c:pt idx="494">
                  <c:v>2004.5579088100001</c:v>
                </c:pt>
                <c:pt idx="495">
                  <c:v>2004.5606889600001</c:v>
                </c:pt>
                <c:pt idx="496">
                  <c:v>2004.5634204099999</c:v>
                </c:pt>
                <c:pt idx="497">
                  <c:v>2004.5657472099999</c:v>
                </c:pt>
                <c:pt idx="498">
                  <c:v>2004.56709217</c:v>
                </c:pt>
                <c:pt idx="499">
                  <c:v>2004.57433027</c:v>
                </c:pt>
                <c:pt idx="500">
                  <c:v>2004.57711477</c:v>
                </c:pt>
                <c:pt idx="501">
                  <c:v>2004.5798538900001</c:v>
                </c:pt>
                <c:pt idx="502">
                  <c:v>2004.5825798200001</c:v>
                </c:pt>
                <c:pt idx="503">
                  <c:v>2004.58531457</c:v>
                </c:pt>
                <c:pt idx="504">
                  <c:v>2004.5908050999999</c:v>
                </c:pt>
                <c:pt idx="505">
                  <c:v>2004.5935427899999</c:v>
                </c:pt>
                <c:pt idx="506">
                  <c:v>2004.5962661000001</c:v>
                </c:pt>
                <c:pt idx="507">
                  <c:v>2004.59901887</c:v>
                </c:pt>
                <c:pt idx="508">
                  <c:v>2004.60175267</c:v>
                </c:pt>
                <c:pt idx="509">
                  <c:v>2004.60381506</c:v>
                </c:pt>
                <c:pt idx="510">
                  <c:v>2004.6172506099999</c:v>
                </c:pt>
                <c:pt idx="511">
                  <c:v>2004.63087662</c:v>
                </c:pt>
                <c:pt idx="512">
                  <c:v>2004.6359656</c:v>
                </c:pt>
                <c:pt idx="513">
                  <c:v>2004.64825189</c:v>
                </c:pt>
                <c:pt idx="514">
                  <c:v>2004.6510376599999</c:v>
                </c:pt>
                <c:pt idx="515">
                  <c:v>2004.6537714200001</c:v>
                </c:pt>
                <c:pt idx="516">
                  <c:v>2004.6564547400001</c:v>
                </c:pt>
                <c:pt idx="517">
                  <c:v>2004.6592347000001</c:v>
                </c:pt>
                <c:pt idx="518">
                  <c:v>2004.6607851000001</c:v>
                </c:pt>
                <c:pt idx="519">
                  <c:v>2004.6637383100001</c:v>
                </c:pt>
                <c:pt idx="520">
                  <c:v>2004.66744619</c:v>
                </c:pt>
                <c:pt idx="521">
                  <c:v>2004.6701957400001</c:v>
                </c:pt>
                <c:pt idx="522">
                  <c:v>2004.67293761</c:v>
                </c:pt>
                <c:pt idx="523">
                  <c:v>2004.67563655</c:v>
                </c:pt>
                <c:pt idx="524">
                  <c:v>2004.6783436600001</c:v>
                </c:pt>
                <c:pt idx="525">
                  <c:v>2004.6809857200001</c:v>
                </c:pt>
                <c:pt idx="526">
                  <c:v>2004.69107549</c:v>
                </c:pt>
                <c:pt idx="527">
                  <c:v>2004.69484324</c:v>
                </c:pt>
                <c:pt idx="528">
                  <c:v>2004.6975789000001</c:v>
                </c:pt>
                <c:pt idx="529">
                  <c:v>2004.6988751399999</c:v>
                </c:pt>
                <c:pt idx="530">
                  <c:v>2004.70247522</c:v>
                </c:pt>
                <c:pt idx="531">
                  <c:v>2004.70579496</c:v>
                </c:pt>
                <c:pt idx="532">
                  <c:v>2004.70852365</c:v>
                </c:pt>
                <c:pt idx="533">
                  <c:v>2004.7111205199999</c:v>
                </c:pt>
                <c:pt idx="534">
                  <c:v>2004.7139979000001</c:v>
                </c:pt>
                <c:pt idx="535">
                  <c:v>2004.71674633</c:v>
                </c:pt>
                <c:pt idx="536">
                  <c:v>2004.7175733300001</c:v>
                </c:pt>
                <c:pt idx="537">
                  <c:v>2004.7249516100001</c:v>
                </c:pt>
                <c:pt idx="538">
                  <c:v>2004.7276978299999</c:v>
                </c:pt>
                <c:pt idx="539">
                  <c:v>2004.7304355199999</c:v>
                </c:pt>
                <c:pt idx="540">
                  <c:v>2004.7331726100001</c:v>
                </c:pt>
                <c:pt idx="541">
                  <c:v>2004.7358919200001</c:v>
                </c:pt>
                <c:pt idx="542">
                  <c:v>2004.7368128799999</c:v>
                </c:pt>
                <c:pt idx="543">
                  <c:v>2004.7441249000001</c:v>
                </c:pt>
                <c:pt idx="544">
                  <c:v>2004.7468616799999</c:v>
                </c:pt>
                <c:pt idx="545">
                  <c:v>2004.7496005400001</c:v>
                </c:pt>
                <c:pt idx="546">
                  <c:v>2004.7523383299999</c:v>
                </c:pt>
                <c:pt idx="547">
                  <c:v>2004.7550406600001</c:v>
                </c:pt>
                <c:pt idx="548">
                  <c:v>2004.7572920600001</c:v>
                </c:pt>
                <c:pt idx="549">
                  <c:v>2004.7649504399999</c:v>
                </c:pt>
                <c:pt idx="550">
                  <c:v>2004.7687412499999</c:v>
                </c:pt>
                <c:pt idx="551">
                  <c:v>2004.77127006</c:v>
                </c:pt>
                <c:pt idx="552">
                  <c:v>2004.7742413200001</c:v>
                </c:pt>
                <c:pt idx="553">
                  <c:v>2004.7743448799999</c:v>
                </c:pt>
                <c:pt idx="554">
                  <c:v>2004.77971703</c:v>
                </c:pt>
                <c:pt idx="555">
                  <c:v>2004.78244477</c:v>
                </c:pt>
                <c:pt idx="556">
                  <c:v>2004.7851659200001</c:v>
                </c:pt>
                <c:pt idx="557">
                  <c:v>2004.7878629899999</c:v>
                </c:pt>
                <c:pt idx="558">
                  <c:v>2004.7897785</c:v>
                </c:pt>
                <c:pt idx="559">
                  <c:v>2004.7932141199999</c:v>
                </c:pt>
                <c:pt idx="560">
                  <c:v>2004.7961441299999</c:v>
                </c:pt>
                <c:pt idx="561">
                  <c:v>2004.79717415</c:v>
                </c:pt>
                <c:pt idx="562">
                  <c:v>2004.8043571400001</c:v>
                </c:pt>
                <c:pt idx="563">
                  <c:v>2004.8070778199999</c:v>
                </c:pt>
                <c:pt idx="564">
                  <c:v>2004.8098331900001</c:v>
                </c:pt>
                <c:pt idx="565">
                  <c:v>2004.8102318900001</c:v>
                </c:pt>
                <c:pt idx="566">
                  <c:v>2004.8146759599999</c:v>
                </c:pt>
                <c:pt idx="567">
                  <c:v>2004.82077953</c:v>
                </c:pt>
                <c:pt idx="568">
                  <c:v>2004.8235226700001</c:v>
                </c:pt>
                <c:pt idx="569">
                  <c:v>2004.8262513300001</c:v>
                </c:pt>
                <c:pt idx="570">
                  <c:v>2004.8289981200001</c:v>
                </c:pt>
                <c:pt idx="571">
                  <c:v>2004.8317361899999</c:v>
                </c:pt>
                <c:pt idx="572">
                  <c:v>2004.83435781</c:v>
                </c:pt>
                <c:pt idx="573">
                  <c:v>2004.8427730200001</c:v>
                </c:pt>
                <c:pt idx="574">
                  <c:v>2004.84552719</c:v>
                </c:pt>
                <c:pt idx="575">
                  <c:v>2004.8482598200001</c:v>
                </c:pt>
                <c:pt idx="576">
                  <c:v>2004.8504707899999</c:v>
                </c:pt>
                <c:pt idx="577">
                  <c:v>2004.85356611</c:v>
                </c:pt>
                <c:pt idx="578">
                  <c:v>2004.8546018100001</c:v>
                </c:pt>
                <c:pt idx="579">
                  <c:v>2004.85895841</c:v>
                </c:pt>
                <c:pt idx="580">
                  <c:v>2004.8619340499999</c:v>
                </c:pt>
                <c:pt idx="581">
                  <c:v>2004.8646940199999</c:v>
                </c:pt>
                <c:pt idx="582">
                  <c:v>2004.8674412800001</c:v>
                </c:pt>
                <c:pt idx="583">
                  <c:v>2004.8701657900001</c:v>
                </c:pt>
                <c:pt idx="584">
                  <c:v>2004.87107378</c:v>
                </c:pt>
                <c:pt idx="585">
                  <c:v>2004.8783936</c:v>
                </c:pt>
                <c:pt idx="586">
                  <c:v>2004.8811217299999</c:v>
                </c:pt>
                <c:pt idx="587">
                  <c:v>2004.8837924899999</c:v>
                </c:pt>
                <c:pt idx="588">
                  <c:v>2004.88660592</c:v>
                </c:pt>
                <c:pt idx="589">
                  <c:v>2004.8893411700001</c:v>
                </c:pt>
                <c:pt idx="590">
                  <c:v>2004.8920829799999</c:v>
                </c:pt>
                <c:pt idx="591">
                  <c:v>2004.89481817</c:v>
                </c:pt>
                <c:pt idx="592">
                  <c:v>2004.89574464</c:v>
                </c:pt>
                <c:pt idx="593">
                  <c:v>2004.91668796</c:v>
                </c:pt>
                <c:pt idx="594">
                  <c:v>2004.9193480500001</c:v>
                </c:pt>
                <c:pt idx="595">
                  <c:v>2004.92217418</c:v>
                </c:pt>
                <c:pt idx="596">
                  <c:v>2004.9247580900001</c:v>
                </c:pt>
                <c:pt idx="597">
                  <c:v>2004.92765467</c:v>
                </c:pt>
                <c:pt idx="598">
                  <c:v>2004.9304129300001</c:v>
                </c:pt>
                <c:pt idx="599">
                  <c:v>2004.93127342</c:v>
                </c:pt>
                <c:pt idx="600">
                  <c:v>2004.9358862500001</c:v>
                </c:pt>
                <c:pt idx="601">
                  <c:v>2004.9386193800001</c:v>
                </c:pt>
                <c:pt idx="602">
                  <c:v>2004.94136205</c:v>
                </c:pt>
                <c:pt idx="603">
                  <c:v>2004.9440956200001</c:v>
                </c:pt>
                <c:pt idx="604">
                  <c:v>2004.9468369900001</c:v>
                </c:pt>
                <c:pt idx="605">
                  <c:v>2004.9486098100001</c:v>
                </c:pt>
                <c:pt idx="606">
                  <c:v>2004.9605246900001</c:v>
                </c:pt>
                <c:pt idx="607">
                  <c:v>2004.9632668199999</c:v>
                </c:pt>
                <c:pt idx="608">
                  <c:v>2004.96598328</c:v>
                </c:pt>
                <c:pt idx="609">
                  <c:v>2004.96686047</c:v>
                </c:pt>
                <c:pt idx="610">
                  <c:v>2004.97147838</c:v>
                </c:pt>
                <c:pt idx="611">
                  <c:v>2004.97421547</c:v>
                </c:pt>
                <c:pt idx="612">
                  <c:v>2004.97635558</c:v>
                </c:pt>
                <c:pt idx="613">
                  <c:v>2004.9795744600001</c:v>
                </c:pt>
                <c:pt idx="614">
                  <c:v>2005.0110480799999</c:v>
                </c:pt>
                <c:pt idx="615">
                  <c:v>2005.01528383</c:v>
                </c:pt>
                <c:pt idx="616">
                  <c:v>2005.0174134900001</c:v>
                </c:pt>
                <c:pt idx="617">
                  <c:v>2005.02038894</c:v>
                </c:pt>
                <c:pt idx="618">
                  <c:v>2005.0234838199999</c:v>
                </c:pt>
                <c:pt idx="619">
                  <c:v>2005.02445779</c:v>
                </c:pt>
                <c:pt idx="620">
                  <c:v>2005.03112093</c:v>
                </c:pt>
                <c:pt idx="621">
                  <c:v>2005.0344280300001</c:v>
                </c:pt>
                <c:pt idx="622">
                  <c:v>2005.0369688400001</c:v>
                </c:pt>
                <c:pt idx="623">
                  <c:v>2005.0396871099999</c:v>
                </c:pt>
                <c:pt idx="624">
                  <c:v>2005.0426578399999</c:v>
                </c:pt>
                <c:pt idx="625">
                  <c:v>2005.0431991</c:v>
                </c:pt>
                <c:pt idx="626">
                  <c:v>2005.0563007600001</c:v>
                </c:pt>
                <c:pt idx="627">
                  <c:v>2005.0590916900001</c:v>
                </c:pt>
                <c:pt idx="628">
                  <c:v>2005.06135543</c:v>
                </c:pt>
                <c:pt idx="629">
                  <c:v>2005.0645671100001</c:v>
                </c:pt>
                <c:pt idx="630">
                  <c:v>2005.0649470799999</c:v>
                </c:pt>
                <c:pt idx="631">
                  <c:v>2005.06912005</c:v>
                </c:pt>
                <c:pt idx="632">
                  <c:v>2005.0727551800001</c:v>
                </c:pt>
                <c:pt idx="633">
                  <c:v>2005.0755011199999</c:v>
                </c:pt>
                <c:pt idx="634">
                  <c:v>2005.0782567700001</c:v>
                </c:pt>
                <c:pt idx="635">
                  <c:v>2005.08098918</c:v>
                </c:pt>
                <c:pt idx="636">
                  <c:v>2005.08889092</c:v>
                </c:pt>
                <c:pt idx="637">
                  <c:v>2005.0918338500001</c:v>
                </c:pt>
                <c:pt idx="638">
                  <c:v>2005.0946822999999</c:v>
                </c:pt>
                <c:pt idx="639">
                  <c:v>2005.0974005600001</c:v>
                </c:pt>
                <c:pt idx="640">
                  <c:v>2005.10014871</c:v>
                </c:pt>
                <c:pt idx="641">
                  <c:v>2005.1024739500001</c:v>
                </c:pt>
                <c:pt idx="642">
                  <c:v>2005.1083723700001</c:v>
                </c:pt>
                <c:pt idx="643">
                  <c:v>2005.1102769900001</c:v>
                </c:pt>
                <c:pt idx="644">
                  <c:v>2005.1601434500001</c:v>
                </c:pt>
                <c:pt idx="645">
                  <c:v>2005.1850329199999</c:v>
                </c:pt>
                <c:pt idx="646">
                  <c:v>2005.1869633900001</c:v>
                </c:pt>
                <c:pt idx="647">
                  <c:v>2005.2036199500001</c:v>
                </c:pt>
                <c:pt idx="648">
                  <c:v>2005.3948511599999</c:v>
                </c:pt>
                <c:pt idx="649">
                  <c:v>2005.40394681</c:v>
                </c:pt>
                <c:pt idx="650">
                  <c:v>2005.40574771</c:v>
                </c:pt>
                <c:pt idx="651">
                  <c:v>2005.42037405</c:v>
                </c:pt>
                <c:pt idx="652">
                  <c:v>2005.42311107</c:v>
                </c:pt>
                <c:pt idx="653">
                  <c:v>2005.4258485099999</c:v>
                </c:pt>
                <c:pt idx="654">
                  <c:v>2005.4285346199999</c:v>
                </c:pt>
                <c:pt idx="655">
                  <c:v>2005.43680055</c:v>
                </c:pt>
                <c:pt idx="656">
                  <c:v>2005.4395383399999</c:v>
                </c:pt>
                <c:pt idx="657">
                  <c:v>2005.4422621199999</c:v>
                </c:pt>
                <c:pt idx="658">
                  <c:v>2005.4450113800001</c:v>
                </c:pt>
                <c:pt idx="659">
                  <c:v>2005.4451658600001</c:v>
                </c:pt>
                <c:pt idx="660">
                  <c:v>2005.4532240399999</c:v>
                </c:pt>
                <c:pt idx="661">
                  <c:v>2005.4559558999999</c:v>
                </c:pt>
                <c:pt idx="662">
                  <c:v>2005.4587038899999</c:v>
                </c:pt>
                <c:pt idx="663">
                  <c:v>2005.4614414299999</c:v>
                </c:pt>
                <c:pt idx="664">
                  <c:v>2005.4639398100001</c:v>
                </c:pt>
                <c:pt idx="665">
                  <c:v>2005.46956632</c:v>
                </c:pt>
                <c:pt idx="666">
                  <c:v>2005.47512628</c:v>
                </c:pt>
                <c:pt idx="667">
                  <c:v>2005.4778536399999</c:v>
                </c:pt>
                <c:pt idx="668">
                  <c:v>2005.48060667</c:v>
                </c:pt>
                <c:pt idx="669">
                  <c:v>2005.48334404</c:v>
                </c:pt>
                <c:pt idx="670">
                  <c:v>2005.4858895499999</c:v>
                </c:pt>
                <c:pt idx="671">
                  <c:v>2005.4881815799999</c:v>
                </c:pt>
                <c:pt idx="672">
                  <c:v>2005.49064948</c:v>
                </c:pt>
                <c:pt idx="673">
                  <c:v>2005.49420872</c:v>
                </c:pt>
                <c:pt idx="674">
                  <c:v>2005.4970098199999</c:v>
                </c:pt>
                <c:pt idx="675">
                  <c:v>2005.4997323600001</c:v>
                </c:pt>
                <c:pt idx="676">
                  <c:v>2005.5025094699999</c:v>
                </c:pt>
                <c:pt idx="677">
                  <c:v>2005.50516513</c:v>
                </c:pt>
                <c:pt idx="678">
                  <c:v>2005.5134566300001</c:v>
                </c:pt>
                <c:pt idx="679">
                  <c:v>2005.5161979</c:v>
                </c:pt>
                <c:pt idx="680">
                  <c:v>2005.5189366100001</c:v>
                </c:pt>
                <c:pt idx="681">
                  <c:v>2005.5216723999999</c:v>
                </c:pt>
                <c:pt idx="682">
                  <c:v>2005.5239652600001</c:v>
                </c:pt>
                <c:pt idx="683">
                  <c:v>2005.5316835199999</c:v>
                </c:pt>
                <c:pt idx="684">
                  <c:v>2005.5353566799999</c:v>
                </c:pt>
                <c:pt idx="685">
                  <c:v>2005.53802498</c:v>
                </c:pt>
                <c:pt idx="686">
                  <c:v>2005.54069441</c:v>
                </c:pt>
                <c:pt idx="687">
                  <c:v>2005.54631509</c:v>
                </c:pt>
                <c:pt idx="688">
                  <c:v>2005.5490512599999</c:v>
                </c:pt>
                <c:pt idx="689">
                  <c:v>2005.5517778000001</c:v>
                </c:pt>
                <c:pt idx="690">
                  <c:v>2005.5545287299999</c:v>
                </c:pt>
                <c:pt idx="691">
                  <c:v>2005.5572650300001</c:v>
                </c:pt>
                <c:pt idx="692">
                  <c:v>2005.55998</c:v>
                </c:pt>
                <c:pt idx="693">
                  <c:v>2005.56179206</c:v>
                </c:pt>
                <c:pt idx="694">
                  <c:v>2005.5709472799999</c:v>
                </c:pt>
                <c:pt idx="695">
                  <c:v>2005.57307885</c:v>
                </c:pt>
                <c:pt idx="696">
                  <c:v>2005.57642343</c:v>
                </c:pt>
                <c:pt idx="697">
                  <c:v>2005.57916819</c:v>
                </c:pt>
                <c:pt idx="698">
                  <c:v>2005.5808756399999</c:v>
                </c:pt>
                <c:pt idx="699">
                  <c:v>2005.5873730599999</c:v>
                </c:pt>
                <c:pt idx="700">
                  <c:v>2005.5888699100001</c:v>
                </c:pt>
                <c:pt idx="701">
                  <c:v>2005.5928586099999</c:v>
                </c:pt>
                <c:pt idx="702">
                  <c:v>2005.59559453</c:v>
                </c:pt>
                <c:pt idx="703">
                  <c:v>2005.59827797</c:v>
                </c:pt>
                <c:pt idx="704">
                  <c:v>2005.60924608</c:v>
                </c:pt>
                <c:pt idx="705">
                  <c:v>2005.61199435</c:v>
                </c:pt>
                <c:pt idx="706">
                  <c:v>2005.6147614199999</c:v>
                </c:pt>
                <c:pt idx="707">
                  <c:v>2005.61628337</c:v>
                </c:pt>
                <c:pt idx="708">
                  <c:v>2005.6202317699999</c:v>
                </c:pt>
                <c:pt idx="709">
                  <c:v>2005.6211755300001</c:v>
                </c:pt>
                <c:pt idx="710">
                  <c:v>2005.62570848</c:v>
                </c:pt>
                <c:pt idx="711">
                  <c:v>2005.6284226299999</c:v>
                </c:pt>
                <c:pt idx="712">
                  <c:v>2005.63118545</c:v>
                </c:pt>
                <c:pt idx="713">
                  <c:v>2005.63231615</c:v>
                </c:pt>
                <c:pt idx="714">
                  <c:v>2005.63660123</c:v>
                </c:pt>
                <c:pt idx="715">
                  <c:v>2005.6387179599999</c:v>
                </c:pt>
                <c:pt idx="716">
                  <c:v>2005.6397612599999</c:v>
                </c:pt>
                <c:pt idx="717">
                  <c:v>2005.6448749900001</c:v>
                </c:pt>
                <c:pt idx="718">
                  <c:v>2005.64761576</c:v>
                </c:pt>
                <c:pt idx="719">
                  <c:v>2005.6493792900001</c:v>
                </c:pt>
                <c:pt idx="720">
                  <c:v>2005.6530912400001</c:v>
                </c:pt>
                <c:pt idx="721">
                  <c:v>2005.6555080600001</c:v>
                </c:pt>
                <c:pt idx="722">
                  <c:v>2005.65855296</c:v>
                </c:pt>
                <c:pt idx="723">
                  <c:v>2005.6594745800001</c:v>
                </c:pt>
                <c:pt idx="724">
                  <c:v>2005.6633491800001</c:v>
                </c:pt>
                <c:pt idx="725">
                  <c:v>2005.66675121</c:v>
                </c:pt>
                <c:pt idx="726">
                  <c:v>2005.6686105700001</c:v>
                </c:pt>
                <c:pt idx="727">
                  <c:v>2005.6722557799999</c:v>
                </c:pt>
                <c:pt idx="728">
                  <c:v>2005.6749923299999</c:v>
                </c:pt>
                <c:pt idx="729">
                  <c:v>2005.6758730700001</c:v>
                </c:pt>
                <c:pt idx="730">
                  <c:v>2005.6877532200001</c:v>
                </c:pt>
                <c:pt idx="731">
                  <c:v>2005.69142121</c:v>
                </c:pt>
                <c:pt idx="732">
                  <c:v>2005.69387295</c:v>
                </c:pt>
                <c:pt idx="733">
                  <c:v>2005.69686082</c:v>
                </c:pt>
                <c:pt idx="734">
                  <c:v>2005.6989156699999</c:v>
                </c:pt>
                <c:pt idx="735">
                  <c:v>2005.70237258</c:v>
                </c:pt>
                <c:pt idx="736">
                  <c:v>2005.70499141</c:v>
                </c:pt>
                <c:pt idx="737">
                  <c:v>2005.70784819</c:v>
                </c:pt>
                <c:pt idx="738">
                  <c:v>2005.7105859400001</c:v>
                </c:pt>
                <c:pt idx="739">
                  <c:v>2005.7133237</c:v>
                </c:pt>
                <c:pt idx="740">
                  <c:v>2005.7142331499999</c:v>
                </c:pt>
                <c:pt idx="741">
                  <c:v>2005.7214036600001</c:v>
                </c:pt>
                <c:pt idx="742">
                  <c:v>2005.72333314</c:v>
                </c:pt>
                <c:pt idx="743">
                  <c:v>2005.72612936</c:v>
                </c:pt>
                <c:pt idx="744">
                  <c:v>2005.7297512499999</c:v>
                </c:pt>
                <c:pt idx="745">
                  <c:v>2005.7324814599999</c:v>
                </c:pt>
                <c:pt idx="746">
                  <c:v>2005.7351002299999</c:v>
                </c:pt>
                <c:pt idx="747">
                  <c:v>2005.7406885800001</c:v>
                </c:pt>
                <c:pt idx="748">
                  <c:v>2005.74263062</c:v>
                </c:pt>
                <c:pt idx="749">
                  <c:v>2005.7460382899999</c:v>
                </c:pt>
                <c:pt idx="750">
                  <c:v>2005.7489088499999</c:v>
                </c:pt>
                <c:pt idx="751">
                  <c:v>2005.7509567300001</c:v>
                </c:pt>
                <c:pt idx="752">
                  <c:v>2005.75406514</c:v>
                </c:pt>
                <c:pt idx="753">
                  <c:v>2005.7626052999999</c:v>
                </c:pt>
                <c:pt idx="754">
                  <c:v>2005.7653433099999</c:v>
                </c:pt>
                <c:pt idx="755">
                  <c:v>2005.7680811299999</c:v>
                </c:pt>
                <c:pt idx="756">
                  <c:v>2005.7708162500001</c:v>
                </c:pt>
                <c:pt idx="757">
                  <c:v>2005.77198868</c:v>
                </c:pt>
                <c:pt idx="758">
                  <c:v>2005.7790324</c:v>
                </c:pt>
                <c:pt idx="759">
                  <c:v>2005.7817700600001</c:v>
                </c:pt>
                <c:pt idx="760">
                  <c:v>2005.7845068399999</c:v>
                </c:pt>
                <c:pt idx="761">
                  <c:v>2005.7863381899999</c:v>
                </c:pt>
                <c:pt idx="762">
                  <c:v>2005.78895534</c:v>
                </c:pt>
                <c:pt idx="763">
                  <c:v>2005.79087095</c:v>
                </c:pt>
                <c:pt idx="764">
                  <c:v>2005.7954511099999</c:v>
                </c:pt>
                <c:pt idx="765">
                  <c:v>2005.7981870000001</c:v>
                </c:pt>
                <c:pt idx="766">
                  <c:v>2005.8009351799999</c:v>
                </c:pt>
                <c:pt idx="767">
                  <c:v>2005.8036707199999</c:v>
                </c:pt>
                <c:pt idx="768">
                  <c:v>2005.80542345</c:v>
                </c:pt>
                <c:pt idx="769">
                  <c:v>2005.80877532</c:v>
                </c:pt>
                <c:pt idx="770">
                  <c:v>2005.8118863</c:v>
                </c:pt>
                <c:pt idx="771">
                  <c:v>2005.81344399</c:v>
                </c:pt>
                <c:pt idx="772">
                  <c:v>2005.8172868700001</c:v>
                </c:pt>
                <c:pt idx="773">
                  <c:v>2005.8201001699999</c:v>
                </c:pt>
                <c:pt idx="774">
                  <c:v>2005.8228381399999</c:v>
                </c:pt>
                <c:pt idx="775">
                  <c:v>2005.8246537800001</c:v>
                </c:pt>
                <c:pt idx="776">
                  <c:v>2005.8307574400001</c:v>
                </c:pt>
                <c:pt idx="777">
                  <c:v>2005.83937926</c:v>
                </c:pt>
                <c:pt idx="778">
                  <c:v>2005.8419993299999</c:v>
                </c:pt>
                <c:pt idx="779">
                  <c:v>2005.8447459199999</c:v>
                </c:pt>
                <c:pt idx="780">
                  <c:v>2005.8475822</c:v>
                </c:pt>
                <c:pt idx="781">
                  <c:v>2005.8494151</c:v>
                </c:pt>
                <c:pt idx="782">
                  <c:v>2005.85580643</c:v>
                </c:pt>
                <c:pt idx="783">
                  <c:v>2005.8585262500001</c:v>
                </c:pt>
                <c:pt idx="784">
                  <c:v>2005.8596791299999</c:v>
                </c:pt>
                <c:pt idx="785">
                  <c:v>2005.86379113</c:v>
                </c:pt>
                <c:pt idx="786">
                  <c:v>2005.8667368900001</c:v>
                </c:pt>
                <c:pt idx="787">
                  <c:v>2005.8749711</c:v>
                </c:pt>
                <c:pt idx="788">
                  <c:v>2005.8769265999999</c:v>
                </c:pt>
                <c:pt idx="789">
                  <c:v>2005.88011848</c:v>
                </c:pt>
                <c:pt idx="790">
                  <c:v>2005.8831847199999</c:v>
                </c:pt>
                <c:pt idx="791">
                  <c:v>2005.8858753500001</c:v>
                </c:pt>
                <c:pt idx="792">
                  <c:v>2005.8886605800001</c:v>
                </c:pt>
                <c:pt idx="793">
                  <c:v>2005.8905022599999</c:v>
                </c:pt>
                <c:pt idx="794">
                  <c:v>2005.9160390500001</c:v>
                </c:pt>
                <c:pt idx="795">
                  <c:v>2005.9187769299999</c:v>
                </c:pt>
                <c:pt idx="796">
                  <c:v>2005.9209996300001</c:v>
                </c:pt>
                <c:pt idx="797">
                  <c:v>2005.9241861200001</c:v>
                </c:pt>
                <c:pt idx="798">
                  <c:v>2005.9267810599999</c:v>
                </c:pt>
                <c:pt idx="799">
                  <c:v>2005.9324591899999</c:v>
                </c:pt>
                <c:pt idx="800">
                  <c:v>2005.93250627</c:v>
                </c:pt>
                <c:pt idx="801">
                  <c:v>2005.9390072399999</c:v>
                </c:pt>
                <c:pt idx="802">
                  <c:v>2005.95337393</c:v>
                </c:pt>
                <c:pt idx="803">
                  <c:v>2005.95671277</c:v>
                </c:pt>
                <c:pt idx="804">
                  <c:v>2005.9586054399999</c:v>
                </c:pt>
                <c:pt idx="805">
                  <c:v>2005.9680378099999</c:v>
                </c:pt>
                <c:pt idx="806">
                  <c:v>2005.9707960999999</c:v>
                </c:pt>
                <c:pt idx="807">
                  <c:v>2005.9735297</c:v>
                </c:pt>
                <c:pt idx="808">
                  <c:v>2005.97581014</c:v>
                </c:pt>
                <c:pt idx="809">
                  <c:v>2006.00489277</c:v>
                </c:pt>
                <c:pt idx="810">
                  <c:v>2006.01621178</c:v>
                </c:pt>
                <c:pt idx="811">
                  <c:v>2006.0185503299999</c:v>
                </c:pt>
                <c:pt idx="812">
                  <c:v>2006.02270071</c:v>
                </c:pt>
                <c:pt idx="813">
                  <c:v>2006.0235486199999</c:v>
                </c:pt>
                <c:pt idx="814">
                  <c:v>2006.0310289399999</c:v>
                </c:pt>
                <c:pt idx="815">
                  <c:v>2006.0337589999999</c:v>
                </c:pt>
                <c:pt idx="816">
                  <c:v>2006.0365020199999</c:v>
                </c:pt>
                <c:pt idx="817">
                  <c:v>2006.0392313699999</c:v>
                </c:pt>
                <c:pt idx="818">
                  <c:v>2006.0419231799999</c:v>
                </c:pt>
                <c:pt idx="819">
                  <c:v>2006.05290726</c:v>
                </c:pt>
                <c:pt idx="820">
                  <c:v>2006.05565705</c:v>
                </c:pt>
                <c:pt idx="821">
                  <c:v>2006.05840739</c:v>
                </c:pt>
                <c:pt idx="822">
                  <c:v>2006.06030655</c:v>
                </c:pt>
                <c:pt idx="823">
                  <c:v>2006.06659315</c:v>
                </c:pt>
                <c:pt idx="824">
                  <c:v>2006.0691542100001</c:v>
                </c:pt>
                <c:pt idx="825">
                  <c:v>2006.07181173</c:v>
                </c:pt>
                <c:pt idx="826">
                  <c:v>2006.0748137400001</c:v>
                </c:pt>
                <c:pt idx="827">
                  <c:v>2006.07755812</c:v>
                </c:pt>
                <c:pt idx="828">
                  <c:v>2006.0785131299999</c:v>
                </c:pt>
                <c:pt idx="829">
                  <c:v>2006.0830148</c:v>
                </c:pt>
                <c:pt idx="830">
                  <c:v>2006.0857746500001</c:v>
                </c:pt>
                <c:pt idx="831">
                  <c:v>2006.0885232099999</c:v>
                </c:pt>
                <c:pt idx="832">
                  <c:v>2006.0912479399999</c:v>
                </c:pt>
                <c:pt idx="833">
                  <c:v>2006.0939951400001</c:v>
                </c:pt>
                <c:pt idx="834">
                  <c:v>2006.09669747</c:v>
                </c:pt>
                <c:pt idx="835">
                  <c:v>2006.0989946</c:v>
                </c:pt>
                <c:pt idx="836">
                  <c:v>2006.0996972800001</c:v>
                </c:pt>
                <c:pt idx="837">
                  <c:v>2006.10494217</c:v>
                </c:pt>
                <c:pt idx="838">
                  <c:v>2006.10765945</c:v>
                </c:pt>
                <c:pt idx="839">
                  <c:v>2006.11042094</c:v>
                </c:pt>
                <c:pt idx="840">
                  <c:v>2006.1131580700001</c:v>
                </c:pt>
                <c:pt idx="841">
                  <c:v>2006.1158980099999</c:v>
                </c:pt>
                <c:pt idx="842">
                  <c:v>2006.11659515</c:v>
                </c:pt>
                <c:pt idx="843">
                  <c:v>2006.1241146699999</c:v>
                </c:pt>
                <c:pt idx="844">
                  <c:v>2006.1257913500001</c:v>
                </c:pt>
                <c:pt idx="845">
                  <c:v>2006.1295902100001</c:v>
                </c:pt>
                <c:pt idx="846">
                  <c:v>2006.1323091700001</c:v>
                </c:pt>
                <c:pt idx="847">
                  <c:v>2006.1342184099999</c:v>
                </c:pt>
                <c:pt idx="848">
                  <c:v>2006.14592745</c:v>
                </c:pt>
                <c:pt idx="849">
                  <c:v>2006.14874588</c:v>
                </c:pt>
                <c:pt idx="850">
                  <c:v>2006.15147017</c:v>
                </c:pt>
                <c:pt idx="851">
                  <c:v>2006.1533985200001</c:v>
                </c:pt>
                <c:pt idx="852">
                  <c:v>2006.15555204</c:v>
                </c:pt>
                <c:pt idx="853">
                  <c:v>2006.1621729799999</c:v>
                </c:pt>
                <c:pt idx="854">
                  <c:v>2006.1642834700001</c:v>
                </c:pt>
                <c:pt idx="855">
                  <c:v>2006.1828205300001</c:v>
                </c:pt>
                <c:pt idx="856">
                  <c:v>2006.19255587</c:v>
                </c:pt>
                <c:pt idx="857">
                  <c:v>2006.1952991400001</c:v>
                </c:pt>
                <c:pt idx="858">
                  <c:v>2006.1967380599999</c:v>
                </c:pt>
                <c:pt idx="859">
                  <c:v>2006.2373976199999</c:v>
                </c:pt>
                <c:pt idx="860">
                  <c:v>2006.24731675</c:v>
                </c:pt>
                <c:pt idx="861">
                  <c:v>2006.25005609</c:v>
                </c:pt>
                <c:pt idx="862">
                  <c:v>2006.2518072</c:v>
                </c:pt>
                <c:pt idx="863">
                  <c:v>2006.2597379399999</c:v>
                </c:pt>
                <c:pt idx="864">
                  <c:v>2006.2629413499999</c:v>
                </c:pt>
                <c:pt idx="865">
                  <c:v>2006.26907426</c:v>
                </c:pt>
                <c:pt idx="866">
                  <c:v>2006.2717155</c:v>
                </c:pt>
                <c:pt idx="867">
                  <c:v>2006.2744167799999</c:v>
                </c:pt>
                <c:pt idx="868">
                  <c:v>2006.2773190600001</c:v>
                </c:pt>
                <c:pt idx="869">
                  <c:v>2006.2799624500001</c:v>
                </c:pt>
                <c:pt idx="870">
                  <c:v>2006.2827948900001</c:v>
                </c:pt>
                <c:pt idx="871">
                  <c:v>2006.28553489</c:v>
                </c:pt>
                <c:pt idx="872">
                  <c:v>2006.28827284</c:v>
                </c:pt>
                <c:pt idx="873">
                  <c:v>2006.2891316800001</c:v>
                </c:pt>
                <c:pt idx="874">
                  <c:v>2006.29241843</c:v>
                </c:pt>
                <c:pt idx="875">
                  <c:v>2006.2964203900001</c:v>
                </c:pt>
                <c:pt idx="876">
                  <c:v>2006.2992207299999</c:v>
                </c:pt>
                <c:pt idx="877">
                  <c:v>2006.30195912</c:v>
                </c:pt>
                <c:pt idx="878">
                  <c:v>2006.3046998499999</c:v>
                </c:pt>
                <c:pt idx="879">
                  <c:v>2006.3074375399999</c:v>
                </c:pt>
                <c:pt idx="880">
                  <c:v>2006.31016849</c:v>
                </c:pt>
                <c:pt idx="881">
                  <c:v>2006.3125533899999</c:v>
                </c:pt>
                <c:pt idx="882">
                  <c:v>2006.3140036899999</c:v>
                </c:pt>
                <c:pt idx="883">
                  <c:v>2006.3183876799999</c:v>
                </c:pt>
                <c:pt idx="884">
                  <c:v>2006.32107369</c:v>
                </c:pt>
                <c:pt idx="885">
                  <c:v>2006.32386477</c:v>
                </c:pt>
                <c:pt idx="886">
                  <c:v>2006.3266025</c:v>
                </c:pt>
                <c:pt idx="887">
                  <c:v>2006.32920659</c:v>
                </c:pt>
                <c:pt idx="888">
                  <c:v>2006.33748919</c:v>
                </c:pt>
                <c:pt idx="889">
                  <c:v>2006.3393014999999</c:v>
                </c:pt>
                <c:pt idx="890">
                  <c:v>2006.3430186099999</c:v>
                </c:pt>
                <c:pt idx="891">
                  <c:v>2006.3456293900001</c:v>
                </c:pt>
                <c:pt idx="892">
                  <c:v>2006.3485054299999</c:v>
                </c:pt>
                <c:pt idx="893">
                  <c:v>2006.34912132</c:v>
                </c:pt>
                <c:pt idx="894">
                  <c:v>2006.3539475800001</c:v>
                </c:pt>
                <c:pt idx="895">
                  <c:v>2006.3567056100001</c:v>
                </c:pt>
                <c:pt idx="896">
                  <c:v>2006.3594565799999</c:v>
                </c:pt>
                <c:pt idx="897">
                  <c:v>2006.36216347</c:v>
                </c:pt>
                <c:pt idx="898">
                  <c:v>2006.3649105100001</c:v>
                </c:pt>
                <c:pt idx="899">
                  <c:v>2006.3659447800001</c:v>
                </c:pt>
                <c:pt idx="900">
                  <c:v>2006.37312647</c:v>
                </c:pt>
                <c:pt idx="901">
                  <c:v>2006.37588248</c:v>
                </c:pt>
                <c:pt idx="902">
                  <c:v>2006.3786125700001</c:v>
                </c:pt>
                <c:pt idx="903">
                  <c:v>2006.38133939</c:v>
                </c:pt>
                <c:pt idx="904">
                  <c:v>2006.3840974899999</c:v>
                </c:pt>
                <c:pt idx="905">
                  <c:v>2006.3868353099999</c:v>
                </c:pt>
                <c:pt idx="906">
                  <c:v>2006.3894297100001</c:v>
                </c:pt>
                <c:pt idx="907">
                  <c:v>2006.3923111399999</c:v>
                </c:pt>
                <c:pt idx="908">
                  <c:v>2006.3950489900001</c:v>
                </c:pt>
                <c:pt idx="909">
                  <c:v>2006.3977864599999</c:v>
                </c:pt>
                <c:pt idx="910">
                  <c:v>2006.4004874899999</c:v>
                </c:pt>
                <c:pt idx="911">
                  <c:v>2006.4032625699999</c:v>
                </c:pt>
                <c:pt idx="912">
                  <c:v>2006.4058595399999</c:v>
                </c:pt>
                <c:pt idx="913">
                  <c:v>2006.4080823300001</c:v>
                </c:pt>
                <c:pt idx="914">
                  <c:v>2006.4101422199999</c:v>
                </c:pt>
                <c:pt idx="915">
                  <c:v>2006.4125103599999</c:v>
                </c:pt>
                <c:pt idx="916">
                  <c:v>2006.41694856</c:v>
                </c:pt>
                <c:pt idx="917">
                  <c:v>2006.4196893000001</c:v>
                </c:pt>
                <c:pt idx="918">
                  <c:v>2006.42233988</c:v>
                </c:pt>
                <c:pt idx="919">
                  <c:v>2006.4242514</c:v>
                </c:pt>
                <c:pt idx="920">
                  <c:v>2006.42976114</c:v>
                </c:pt>
                <c:pt idx="921">
                  <c:v>2006.43337836</c:v>
                </c:pt>
                <c:pt idx="922">
                  <c:v>2006.4361119</c:v>
                </c:pt>
                <c:pt idx="923">
                  <c:v>2006.43885391</c:v>
                </c:pt>
                <c:pt idx="924">
                  <c:v>2006.44159233</c:v>
                </c:pt>
                <c:pt idx="925">
                  <c:v>2006.4424750600001</c:v>
                </c:pt>
                <c:pt idx="926">
                  <c:v>2006.4495996799999</c:v>
                </c:pt>
                <c:pt idx="927">
                  <c:v>2006.45254243</c:v>
                </c:pt>
                <c:pt idx="928">
                  <c:v>2006.45528145</c:v>
                </c:pt>
                <c:pt idx="929">
                  <c:v>2006.4580031099999</c:v>
                </c:pt>
                <c:pt idx="930">
                  <c:v>2006.4606002999999</c:v>
                </c:pt>
                <c:pt idx="931">
                  <c:v>2006.4633128600001</c:v>
                </c:pt>
                <c:pt idx="932">
                  <c:v>2006.46883103</c:v>
                </c:pt>
                <c:pt idx="933">
                  <c:v>2006.4717060200001</c:v>
                </c:pt>
                <c:pt idx="934">
                  <c:v>2006.4744466899999</c:v>
                </c:pt>
                <c:pt idx="935">
                  <c:v>2006.47718439</c:v>
                </c:pt>
                <c:pt idx="936">
                  <c:v>2006.47992138</c:v>
                </c:pt>
                <c:pt idx="937">
                  <c:v>2006.48251534</c:v>
                </c:pt>
                <c:pt idx="938">
                  <c:v>2006.4880470000001</c:v>
                </c:pt>
                <c:pt idx="939">
                  <c:v>2006.49087351</c:v>
                </c:pt>
                <c:pt idx="940">
                  <c:v>2006.49358259</c:v>
                </c:pt>
                <c:pt idx="941">
                  <c:v>2006.4962322900001</c:v>
                </c:pt>
                <c:pt idx="942">
                  <c:v>2006.49716496</c:v>
                </c:pt>
                <c:pt idx="943">
                  <c:v>2006.5018249499999</c:v>
                </c:pt>
                <c:pt idx="944">
                  <c:v>2006.5040507799999</c:v>
                </c:pt>
                <c:pt idx="945">
                  <c:v>2006.5099995200001</c:v>
                </c:pt>
                <c:pt idx="946">
                  <c:v>2006.51274283</c:v>
                </c:pt>
                <c:pt idx="947">
                  <c:v>2006.51551015</c:v>
                </c:pt>
                <c:pt idx="948">
                  <c:v>2006.51823954</c:v>
                </c:pt>
                <c:pt idx="949">
                  <c:v>2006.5185223799999</c:v>
                </c:pt>
                <c:pt idx="950">
                  <c:v>2006.5237227499999</c:v>
                </c:pt>
                <c:pt idx="951">
                  <c:v>2006.52645762</c:v>
                </c:pt>
                <c:pt idx="952">
                  <c:v>2006.52920361</c:v>
                </c:pt>
                <c:pt idx="953">
                  <c:v>2006.53158459</c:v>
                </c:pt>
                <c:pt idx="954">
                  <c:v>2006.5346666400001</c:v>
                </c:pt>
                <c:pt idx="955">
                  <c:v>2006.53741257</c:v>
                </c:pt>
                <c:pt idx="956">
                  <c:v>2006.53828634</c:v>
                </c:pt>
                <c:pt idx="957">
                  <c:v>2006.5483685700001</c:v>
                </c:pt>
                <c:pt idx="958">
                  <c:v>2006.5507244200001</c:v>
                </c:pt>
                <c:pt idx="959">
                  <c:v>2006.55384437</c:v>
                </c:pt>
                <c:pt idx="960">
                  <c:v>2006.5565668199999</c:v>
                </c:pt>
                <c:pt idx="961">
                  <c:v>2006.5588536800001</c:v>
                </c:pt>
                <c:pt idx="962">
                  <c:v>2006.5646944299999</c:v>
                </c:pt>
                <c:pt idx="963">
                  <c:v>2006.56739128</c:v>
                </c:pt>
                <c:pt idx="964">
                  <c:v>2006.57027128</c:v>
                </c:pt>
                <c:pt idx="965">
                  <c:v>2006.5730092599999</c:v>
                </c:pt>
                <c:pt idx="966">
                  <c:v>2006.57532335</c:v>
                </c:pt>
                <c:pt idx="967">
                  <c:v>2006.5784117600001</c:v>
                </c:pt>
                <c:pt idx="968">
                  <c:v>2006.5836520800001</c:v>
                </c:pt>
                <c:pt idx="969">
                  <c:v>2006.58669829</c:v>
                </c:pt>
                <c:pt idx="970">
                  <c:v>2006.5894318000001</c:v>
                </c:pt>
                <c:pt idx="971">
                  <c:v>2006.5921708599999</c:v>
                </c:pt>
                <c:pt idx="972">
                  <c:v>2006.59484806</c:v>
                </c:pt>
                <c:pt idx="973">
                  <c:v>2006.59752269</c:v>
                </c:pt>
                <c:pt idx="974">
                  <c:v>2006.5999407700001</c:v>
                </c:pt>
                <c:pt idx="975">
                  <c:v>2006.6113362200001</c:v>
                </c:pt>
                <c:pt idx="976">
                  <c:v>2006.6138740599999</c:v>
                </c:pt>
                <c:pt idx="977">
                  <c:v>2006.62395059</c:v>
                </c:pt>
                <c:pt idx="978">
                  <c:v>2006.6265835199999</c:v>
                </c:pt>
                <c:pt idx="979">
                  <c:v>2006.63049284</c:v>
                </c:pt>
                <c:pt idx="980">
                  <c:v>2006.63322724</c:v>
                </c:pt>
                <c:pt idx="981">
                  <c:v>2006.6359739</c:v>
                </c:pt>
                <c:pt idx="982">
                  <c:v>2006.63710567</c:v>
                </c:pt>
                <c:pt idx="983">
                  <c:v>2006.64109749</c:v>
                </c:pt>
                <c:pt idx="984">
                  <c:v>2006.6441757299999</c:v>
                </c:pt>
                <c:pt idx="985">
                  <c:v>2006.6468348000001</c:v>
                </c:pt>
                <c:pt idx="986">
                  <c:v>2006.64966899</c:v>
                </c:pt>
                <c:pt idx="987">
                  <c:v>2006.6503993599999</c:v>
                </c:pt>
                <c:pt idx="988">
                  <c:v>2006.6578825700001</c:v>
                </c:pt>
                <c:pt idx="989">
                  <c:v>2006.66062029</c:v>
                </c:pt>
                <c:pt idx="990">
                  <c:v>2006.6631195</c:v>
                </c:pt>
                <c:pt idx="991">
                  <c:v>2006.66609606</c:v>
                </c:pt>
                <c:pt idx="992">
                  <c:v>2006.66879617</c:v>
                </c:pt>
                <c:pt idx="993">
                  <c:v>2006.6710309099999</c:v>
                </c:pt>
                <c:pt idx="994">
                  <c:v>2006.6742468100001</c:v>
                </c:pt>
                <c:pt idx="995">
                  <c:v>2006.67977907</c:v>
                </c:pt>
                <c:pt idx="996">
                  <c:v>2006.68173039</c:v>
                </c:pt>
                <c:pt idx="997">
                  <c:v>2006.6852611100001</c:v>
                </c:pt>
                <c:pt idx="998">
                  <c:v>2006.68798857</c:v>
                </c:pt>
                <c:pt idx="999">
                  <c:v>2006.6906334800001</c:v>
                </c:pt>
                <c:pt idx="1000">
                  <c:v>2006.6916325699999</c:v>
                </c:pt>
                <c:pt idx="1001">
                  <c:v>2006.6989486800001</c:v>
                </c:pt>
                <c:pt idx="1002">
                  <c:v>2006.7016466699999</c:v>
                </c:pt>
                <c:pt idx="1003">
                  <c:v>2006.7044258799999</c:v>
                </c:pt>
                <c:pt idx="1004">
                  <c:v>2006.70716287</c:v>
                </c:pt>
                <c:pt idx="1005">
                  <c:v>2006.70988076</c:v>
                </c:pt>
                <c:pt idx="1006">
                  <c:v>2006.71074841</c:v>
                </c:pt>
                <c:pt idx="1007">
                  <c:v>2006.7180860399999</c:v>
                </c:pt>
                <c:pt idx="1008">
                  <c:v>2006.7208527600001</c:v>
                </c:pt>
                <c:pt idx="1009">
                  <c:v>2006.7235908299999</c:v>
                </c:pt>
                <c:pt idx="1010">
                  <c:v>2006.7263287400001</c:v>
                </c:pt>
                <c:pt idx="1011">
                  <c:v>2006.7288946599999</c:v>
                </c:pt>
                <c:pt idx="1012">
                  <c:v>2006.73180426</c:v>
                </c:pt>
                <c:pt idx="1013">
                  <c:v>2006.7327184599999</c:v>
                </c:pt>
                <c:pt idx="1014">
                  <c:v>2006.73724881</c:v>
                </c:pt>
                <c:pt idx="1015">
                  <c:v>2006.73998435</c:v>
                </c:pt>
                <c:pt idx="1016">
                  <c:v>2006.7409161999999</c:v>
                </c:pt>
                <c:pt idx="1017">
                  <c:v>2006.74516763</c:v>
                </c:pt>
                <c:pt idx="1018">
                  <c:v>2006.7479122300001</c:v>
                </c:pt>
                <c:pt idx="1019">
                  <c:v>2006.7496607800001</c:v>
                </c:pt>
                <c:pt idx="1020">
                  <c:v>2006.7557498000001</c:v>
                </c:pt>
                <c:pt idx="1021">
                  <c:v>2006.7590658399999</c:v>
                </c:pt>
                <c:pt idx="1022">
                  <c:v>2006.7619207099999</c:v>
                </c:pt>
                <c:pt idx="1023">
                  <c:v>2006.76431237</c:v>
                </c:pt>
                <c:pt idx="1024">
                  <c:v>2006.7673952099999</c:v>
                </c:pt>
                <c:pt idx="1025">
                  <c:v>2006.7694120900001</c:v>
                </c:pt>
                <c:pt idx="1026">
                  <c:v>2006.7705269099999</c:v>
                </c:pt>
                <c:pt idx="1027">
                  <c:v>2006.7756097700001</c:v>
                </c:pt>
                <c:pt idx="1028">
                  <c:v>2006.77795745</c:v>
                </c:pt>
                <c:pt idx="1029">
                  <c:v>2006.78108595</c:v>
                </c:pt>
                <c:pt idx="1030">
                  <c:v>2006.78382371</c:v>
                </c:pt>
                <c:pt idx="1031">
                  <c:v>2006.7865615600001</c:v>
                </c:pt>
                <c:pt idx="1032">
                  <c:v>2006.7889308399999</c:v>
                </c:pt>
                <c:pt idx="1033">
                  <c:v>2007.02970448</c:v>
                </c:pt>
                <c:pt idx="1034">
                  <c:v>2007.04297795</c:v>
                </c:pt>
                <c:pt idx="1035">
                  <c:v>2007.0467404399999</c:v>
                </c:pt>
                <c:pt idx="1036">
                  <c:v>2007.0495083000001</c:v>
                </c:pt>
                <c:pt idx="1037">
                  <c:v>2007.0522470999999</c:v>
                </c:pt>
                <c:pt idx="1038">
                  <c:v>2007.05498476</c:v>
                </c:pt>
                <c:pt idx="1039">
                  <c:v>2007.0565696399999</c:v>
                </c:pt>
                <c:pt idx="1040">
                  <c:v>2007.06315344</c:v>
                </c:pt>
                <c:pt idx="1041">
                  <c:v>2007.0658970300001</c:v>
                </c:pt>
                <c:pt idx="1042">
                  <c:v>2007.06867427</c:v>
                </c:pt>
                <c:pt idx="1043">
                  <c:v>2007.0714113900001</c:v>
                </c:pt>
                <c:pt idx="1044">
                  <c:v>2007.0738576799999</c:v>
                </c:pt>
                <c:pt idx="1045">
                  <c:v>2007.08119014</c:v>
                </c:pt>
                <c:pt idx="1046">
                  <c:v>2007.0850693299999</c:v>
                </c:pt>
                <c:pt idx="1047">
                  <c:v>2007.08783935</c:v>
                </c:pt>
                <c:pt idx="1048">
                  <c:v>2007.0905770700001</c:v>
                </c:pt>
                <c:pt idx="1049">
                  <c:v>2007.0933148300001</c:v>
                </c:pt>
                <c:pt idx="1050">
                  <c:v>2007.0958446499999</c:v>
                </c:pt>
                <c:pt idx="1051">
                  <c:v>2007.1015178600001</c:v>
                </c:pt>
                <c:pt idx="1052">
                  <c:v>2007.1042637</c:v>
                </c:pt>
                <c:pt idx="1053">
                  <c:v>2007.1070038</c:v>
                </c:pt>
                <c:pt idx="1054">
                  <c:v>2007.1079311200001</c:v>
                </c:pt>
                <c:pt idx="1055">
                  <c:v>2007.1124769</c:v>
                </c:pt>
                <c:pt idx="1056">
                  <c:v>2007.1152144600001</c:v>
                </c:pt>
                <c:pt idx="1057">
                  <c:v>2007.1155119800001</c:v>
                </c:pt>
                <c:pt idx="1058">
                  <c:v>2007.1233561199999</c:v>
                </c:pt>
                <c:pt idx="1059">
                  <c:v>2007.1260361699999</c:v>
                </c:pt>
                <c:pt idx="1060">
                  <c:v>2007.1271030400001</c:v>
                </c:pt>
                <c:pt idx="1061">
                  <c:v>2007.1316407100001</c:v>
                </c:pt>
                <c:pt idx="1062">
                  <c:v>2007.1342990600001</c:v>
                </c:pt>
                <c:pt idx="1063">
                  <c:v>2007.14259636</c:v>
                </c:pt>
                <c:pt idx="1064">
                  <c:v>2007.14533295</c:v>
                </c:pt>
                <c:pt idx="1065">
                  <c:v>2007.14779692</c:v>
                </c:pt>
                <c:pt idx="1066">
                  <c:v>2007.14989188</c:v>
                </c:pt>
                <c:pt idx="1067">
                  <c:v>2007.1590232799999</c:v>
                </c:pt>
                <c:pt idx="1068">
                  <c:v>2007.16176126</c:v>
                </c:pt>
                <c:pt idx="1069">
                  <c:v>2007.1626472200001</c:v>
                </c:pt>
                <c:pt idx="1070">
                  <c:v>2007.1671902800001</c:v>
                </c:pt>
                <c:pt idx="1071">
                  <c:v>2007.1697378399999</c:v>
                </c:pt>
                <c:pt idx="1072">
                  <c:v>2007.17246888</c:v>
                </c:pt>
                <c:pt idx="1073">
                  <c:v>2007.17350515</c:v>
                </c:pt>
                <c:pt idx="1074">
                  <c:v>2007.1781763500001</c:v>
                </c:pt>
                <c:pt idx="1075">
                  <c:v>2007.1809257</c:v>
                </c:pt>
                <c:pt idx="1076">
                  <c:v>2007.18366403</c:v>
                </c:pt>
                <c:pt idx="1077">
                  <c:v>2007.18640166</c:v>
                </c:pt>
                <c:pt idx="1078">
                  <c:v>2007.18909768</c:v>
                </c:pt>
                <c:pt idx="1079">
                  <c:v>2007.19168096</c:v>
                </c:pt>
                <c:pt idx="1080">
                  <c:v>2007.1927717900001</c:v>
                </c:pt>
                <c:pt idx="1081">
                  <c:v>2007.19738839</c:v>
                </c:pt>
                <c:pt idx="1082">
                  <c:v>2007.2051351800001</c:v>
                </c:pt>
                <c:pt idx="1083">
                  <c:v>2007.2162118199999</c:v>
                </c:pt>
                <c:pt idx="1084">
                  <c:v>2007.2182811099999</c:v>
                </c:pt>
                <c:pt idx="1085">
                  <c:v>2007.2355657600001</c:v>
                </c:pt>
                <c:pt idx="1086">
                  <c:v>2007.2383068700001</c:v>
                </c:pt>
                <c:pt idx="1087">
                  <c:v>2007.24085412</c:v>
                </c:pt>
                <c:pt idx="1088">
                  <c:v>2007.2436380500001</c:v>
                </c:pt>
                <c:pt idx="1089">
                  <c:v>2007.2454520900001</c:v>
                </c:pt>
                <c:pt idx="1090">
                  <c:v>2007.2491807399999</c:v>
                </c:pt>
                <c:pt idx="1091">
                  <c:v>2007.2574719199999</c:v>
                </c:pt>
                <c:pt idx="1092">
                  <c:v>2007.26020651</c:v>
                </c:pt>
                <c:pt idx="1093">
                  <c:v>2007.2629154000001</c:v>
                </c:pt>
                <c:pt idx="1094">
                  <c:v>2007.2649875100001</c:v>
                </c:pt>
                <c:pt idx="1095">
                  <c:v>2007.26840023</c:v>
                </c:pt>
                <c:pt idx="1096">
                  <c:v>2007.2736851300001</c:v>
                </c:pt>
                <c:pt idx="1097">
                  <c:v>2007.28211255</c:v>
                </c:pt>
                <c:pt idx="1098">
                  <c:v>2007.2848483400001</c:v>
                </c:pt>
                <c:pt idx="1099">
                  <c:v>2007.2857918499999</c:v>
                </c:pt>
                <c:pt idx="1100">
                  <c:v>2007.2928484700001</c:v>
                </c:pt>
                <c:pt idx="1101">
                  <c:v>2007.2957970499999</c:v>
                </c:pt>
                <c:pt idx="1102">
                  <c:v>2007.29853899</c:v>
                </c:pt>
                <c:pt idx="1103">
                  <c:v>2007.3012703100001</c:v>
                </c:pt>
                <c:pt idx="1104">
                  <c:v>2007.30401542</c:v>
                </c:pt>
                <c:pt idx="1105">
                  <c:v>2007.30649973</c:v>
                </c:pt>
                <c:pt idx="1106">
                  <c:v>2007.3075481000001</c:v>
                </c:pt>
                <c:pt idx="1107">
                  <c:v>2007.3113050100001</c:v>
                </c:pt>
                <c:pt idx="1108">
                  <c:v>2007.31496685</c:v>
                </c:pt>
                <c:pt idx="1109">
                  <c:v>2007.3173935299999</c:v>
                </c:pt>
                <c:pt idx="1110">
                  <c:v>2007.3204425599999</c:v>
                </c:pt>
                <c:pt idx="1111">
                  <c:v>2007.3231741300001</c:v>
                </c:pt>
                <c:pt idx="1112">
                  <c:v>2007.3259002</c:v>
                </c:pt>
                <c:pt idx="1113">
                  <c:v>2007.3339321399999</c:v>
                </c:pt>
                <c:pt idx="1114">
                  <c:v>2007.3368646500001</c:v>
                </c:pt>
                <c:pt idx="1115">
                  <c:v>2007.3395794</c:v>
                </c:pt>
                <c:pt idx="1116">
                  <c:v>2007.34222105</c:v>
                </c:pt>
                <c:pt idx="1117">
                  <c:v>2007.3450831499999</c:v>
                </c:pt>
                <c:pt idx="1118">
                  <c:v>2007.34606637</c:v>
                </c:pt>
                <c:pt idx="1119">
                  <c:v>2007.3504622999999</c:v>
                </c:pt>
                <c:pt idx="1120">
                  <c:v>2007.3532968</c:v>
                </c:pt>
                <c:pt idx="1121">
                  <c:v>2007.3560323300001</c:v>
                </c:pt>
                <c:pt idx="1122">
                  <c:v>2007.3587717400001</c:v>
                </c:pt>
                <c:pt idx="1123">
                  <c:v>2007.36057134</c:v>
                </c:pt>
                <c:pt idx="1124">
                  <c:v>2002.92901656</c:v>
                </c:pt>
                <c:pt idx="1125">
                  <c:v>2002.931781</c:v>
                </c:pt>
                <c:pt idx="1126">
                  <c:v>2002.9344221399999</c:v>
                </c:pt>
                <c:pt idx="1127">
                  <c:v>2002.94481047</c:v>
                </c:pt>
                <c:pt idx="1128">
                  <c:v>2002.9482087700001</c:v>
                </c:pt>
                <c:pt idx="1129">
                  <c:v>2002.9509467800001</c:v>
                </c:pt>
                <c:pt idx="1130">
                  <c:v>2002.95368222</c:v>
                </c:pt>
                <c:pt idx="1131">
                  <c:v>2002.9564190599999</c:v>
                </c:pt>
                <c:pt idx="1132">
                  <c:v>2002.9573571200001</c:v>
                </c:pt>
                <c:pt idx="1133">
                  <c:v>2002.96461277</c:v>
                </c:pt>
                <c:pt idx="1134">
                  <c:v>2002.96736951</c:v>
                </c:pt>
                <c:pt idx="1135">
                  <c:v>2002.9692078600001</c:v>
                </c:pt>
                <c:pt idx="1136">
                  <c:v>2002.97284949</c:v>
                </c:pt>
                <c:pt idx="1137">
                  <c:v>2002.97551591</c:v>
                </c:pt>
                <c:pt idx="1138">
                  <c:v>2002.9771390400001</c:v>
                </c:pt>
                <c:pt idx="1139">
                  <c:v>2003.0161538899999</c:v>
                </c:pt>
                <c:pt idx="1140">
                  <c:v>2003.0221307700001</c:v>
                </c:pt>
                <c:pt idx="1141">
                  <c:v>2003.0248669699999</c:v>
                </c:pt>
                <c:pt idx="1142">
                  <c:v>2003.0272208599999</c:v>
                </c:pt>
                <c:pt idx="1143">
                  <c:v>2003.0303437499999</c:v>
                </c:pt>
                <c:pt idx="1144">
                  <c:v>2003.0326267800001</c:v>
                </c:pt>
                <c:pt idx="1145">
                  <c:v>2003.03570066</c:v>
                </c:pt>
                <c:pt idx="1146">
                  <c:v>2003.0361585200001</c:v>
                </c:pt>
                <c:pt idx="1147">
                  <c:v>2003.04129281</c:v>
                </c:pt>
                <c:pt idx="1148">
                  <c:v>2003.0440336700001</c:v>
                </c:pt>
                <c:pt idx="1149">
                  <c:v>2003.0467711700001</c:v>
                </c:pt>
                <c:pt idx="1150">
                  <c:v>2003.0481332899999</c:v>
                </c:pt>
                <c:pt idx="1151">
                  <c:v>2003.0600501599999</c:v>
                </c:pt>
                <c:pt idx="1152">
                  <c:v>2003.0631737799999</c:v>
                </c:pt>
                <c:pt idx="1153">
                  <c:v>2003.06593645</c:v>
                </c:pt>
                <c:pt idx="1154">
                  <c:v>2003.0659963999999</c:v>
                </c:pt>
                <c:pt idx="1155">
                  <c:v>2003.0791668899999</c:v>
                </c:pt>
                <c:pt idx="1156">
                  <c:v>2003.0817896200001</c:v>
                </c:pt>
                <c:pt idx="1157">
                  <c:v>2003.08510086</c:v>
                </c:pt>
                <c:pt idx="1158">
                  <c:v>2003.0853281899999</c:v>
                </c:pt>
                <c:pt idx="1159">
                  <c:v>2003.09873279</c:v>
                </c:pt>
                <c:pt idx="1160">
                  <c:v>2003.1015284699999</c:v>
                </c:pt>
                <c:pt idx="1161">
                  <c:v>2003.1042660400001</c:v>
                </c:pt>
                <c:pt idx="1162">
                  <c:v>2003.1060830399999</c:v>
                </c:pt>
                <c:pt idx="1163">
                  <c:v>2003.11795491</c:v>
                </c:pt>
                <c:pt idx="1164">
                  <c:v>2003.1197496</c:v>
                </c:pt>
                <c:pt idx="1165">
                  <c:v>2003.1260741000001</c:v>
                </c:pt>
                <c:pt idx="1166">
                  <c:v>2003.1285001700001</c:v>
                </c:pt>
                <c:pt idx="1167">
                  <c:v>2003.1307802599999</c:v>
                </c:pt>
                <c:pt idx="1168">
                  <c:v>2003.1356910899999</c:v>
                </c:pt>
                <c:pt idx="1169">
                  <c:v>2003.13971021</c:v>
                </c:pt>
                <c:pt idx="1170">
                  <c:v>2003.1424135899999</c:v>
                </c:pt>
                <c:pt idx="1171">
                  <c:v>2003.14532702</c:v>
                </c:pt>
                <c:pt idx="1172">
                  <c:v>2003.14575259</c:v>
                </c:pt>
                <c:pt idx="1173">
                  <c:v>2003.1535345499999</c:v>
                </c:pt>
                <c:pt idx="1174">
                  <c:v>2003.15615703</c:v>
                </c:pt>
                <c:pt idx="1175">
                  <c:v>2003.15901358</c:v>
                </c:pt>
                <c:pt idx="1176">
                  <c:v>2003.16175942</c:v>
                </c:pt>
                <c:pt idx="1177">
                  <c:v>2003.1644989500001</c:v>
                </c:pt>
                <c:pt idx="1178">
                  <c:v>2003.1672241199999</c:v>
                </c:pt>
                <c:pt idx="1179">
                  <c:v>2003.1690853600001</c:v>
                </c:pt>
                <c:pt idx="1180">
                  <c:v>2003.17258255</c:v>
                </c:pt>
                <c:pt idx="1181">
                  <c:v>2003.1754034800001</c:v>
                </c:pt>
                <c:pt idx="1182">
                  <c:v>2003.18073729</c:v>
                </c:pt>
                <c:pt idx="1183">
                  <c:v>2003.1836639400001</c:v>
                </c:pt>
                <c:pt idx="1184">
                  <c:v>2003.1864018799999</c:v>
                </c:pt>
                <c:pt idx="1185">
                  <c:v>2003.1885597099999</c:v>
                </c:pt>
                <c:pt idx="1186">
                  <c:v>2003.2135545799999</c:v>
                </c:pt>
                <c:pt idx="1187">
                  <c:v>2003.2164567299999</c:v>
                </c:pt>
                <c:pt idx="1188">
                  <c:v>2003.21925612</c:v>
                </c:pt>
                <c:pt idx="1189">
                  <c:v>2003.2217674000001</c:v>
                </c:pt>
                <c:pt idx="1190">
                  <c:v>2003.2293980500001</c:v>
                </c:pt>
                <c:pt idx="1191">
                  <c:v>2003.2329448099999</c:v>
                </c:pt>
                <c:pt idx="1192">
                  <c:v>2003.2356430100001</c:v>
                </c:pt>
                <c:pt idx="1193">
                  <c:v>2003.2383242400001</c:v>
                </c:pt>
                <c:pt idx="1194">
                  <c:v>2003.24115158</c:v>
                </c:pt>
                <c:pt idx="1195">
                  <c:v>2003.24389662</c:v>
                </c:pt>
                <c:pt idx="1196">
                  <c:v>2003.2447245999999</c:v>
                </c:pt>
                <c:pt idx="1197">
                  <c:v>2003.25056167</c:v>
                </c:pt>
                <c:pt idx="1198">
                  <c:v>2003.3134008300001</c:v>
                </c:pt>
                <c:pt idx="1199">
                  <c:v>2003.3216188199999</c:v>
                </c:pt>
                <c:pt idx="1200">
                  <c:v>2003.3254853000001</c:v>
                </c:pt>
                <c:pt idx="1201">
                  <c:v>2003.3285347399999</c:v>
                </c:pt>
                <c:pt idx="1202">
                  <c:v>2003.331379</c:v>
                </c:pt>
                <c:pt idx="1203">
                  <c:v>2003.3341304800001</c:v>
                </c:pt>
                <c:pt idx="1204">
                  <c:v>2003.3368693100001</c:v>
                </c:pt>
                <c:pt idx="1205">
                  <c:v>2003.3388795400001</c:v>
                </c:pt>
                <c:pt idx="1206">
                  <c:v>2003.3446103000001</c:v>
                </c:pt>
                <c:pt idx="1207">
                  <c:v>2003.3478202700001</c:v>
                </c:pt>
                <c:pt idx="1208">
                  <c:v>2003.3505580599999</c:v>
                </c:pt>
                <c:pt idx="1209">
                  <c:v>2003.3532962300001</c:v>
                </c:pt>
                <c:pt idx="1210">
                  <c:v>2003.3560342400001</c:v>
                </c:pt>
                <c:pt idx="1211">
                  <c:v>2003.3587607699999</c:v>
                </c:pt>
                <c:pt idx="1212">
                  <c:v>2003.3603134299999</c:v>
                </c:pt>
                <c:pt idx="1213">
                  <c:v>2003.36698583</c:v>
                </c:pt>
                <c:pt idx="1214">
                  <c:v>2003.3697239000001</c:v>
                </c:pt>
                <c:pt idx="1215">
                  <c:v>2003.37246052</c:v>
                </c:pt>
                <c:pt idx="1216">
                  <c:v>2003.3751922199999</c:v>
                </c:pt>
                <c:pt idx="1217">
                  <c:v>2003.37793723</c:v>
                </c:pt>
                <c:pt idx="1218">
                  <c:v>2003.37886826</c:v>
                </c:pt>
                <c:pt idx="1219">
                  <c:v>2003.3830252</c:v>
                </c:pt>
                <c:pt idx="1220">
                  <c:v>2003.38888122</c:v>
                </c:pt>
                <c:pt idx="1221">
                  <c:v>2003.3916251200001</c:v>
                </c:pt>
                <c:pt idx="1222">
                  <c:v>2003.39431642</c:v>
                </c:pt>
                <c:pt idx="1223">
                  <c:v>2003.4039302399999</c:v>
                </c:pt>
                <c:pt idx="1224">
                  <c:v>2003.40800891</c:v>
                </c:pt>
                <c:pt idx="1225">
                  <c:v>2003.41078872</c:v>
                </c:pt>
                <c:pt idx="1226">
                  <c:v>2003.41316244</c:v>
                </c:pt>
                <c:pt idx="1227">
                  <c:v>2003.4183855599999</c:v>
                </c:pt>
                <c:pt idx="1228">
                  <c:v>2003.42173714</c:v>
                </c:pt>
                <c:pt idx="1229">
                  <c:v>2003.42446986</c:v>
                </c:pt>
                <c:pt idx="1230">
                  <c:v>2003.42630454</c:v>
                </c:pt>
                <c:pt idx="1231">
                  <c:v>2003.4299512600001</c:v>
                </c:pt>
                <c:pt idx="1232">
                  <c:v>2003.43039185</c:v>
                </c:pt>
                <c:pt idx="1233">
                  <c:v>2003.43529128</c:v>
                </c:pt>
                <c:pt idx="1234">
                  <c:v>2003.4409073300001</c:v>
                </c:pt>
                <c:pt idx="1235">
                  <c:v>2003.4436390000001</c:v>
                </c:pt>
                <c:pt idx="1236">
                  <c:v>2003.4463057099999</c:v>
                </c:pt>
                <c:pt idx="1237">
                  <c:v>2003.4491196399999</c:v>
                </c:pt>
                <c:pt idx="1238">
                  <c:v>2003.4518591999999</c:v>
                </c:pt>
                <c:pt idx="1239">
                  <c:v>2003.45458856</c:v>
                </c:pt>
                <c:pt idx="1240">
                  <c:v>2003.4559296299999</c:v>
                </c:pt>
                <c:pt idx="1241">
                  <c:v>2003.4586452999999</c:v>
                </c:pt>
                <c:pt idx="1242">
                  <c:v>2003.4628105700001</c:v>
                </c:pt>
                <c:pt idx="1243">
                  <c:v>2003.4655475100001</c:v>
                </c:pt>
                <c:pt idx="1244">
                  <c:v>2003.4673474900001</c:v>
                </c:pt>
                <c:pt idx="1245">
                  <c:v>2003.47101516</c:v>
                </c:pt>
                <c:pt idx="1246">
                  <c:v>2003.47375691</c:v>
                </c:pt>
                <c:pt idx="1247">
                  <c:v>2003.47518728</c:v>
                </c:pt>
                <c:pt idx="1248">
                  <c:v>2003.4819753700001</c:v>
                </c:pt>
                <c:pt idx="1249">
                  <c:v>2003.48471341</c:v>
                </c:pt>
                <c:pt idx="1250">
                  <c:v>2003.4874151399999</c:v>
                </c:pt>
                <c:pt idx="1251">
                  <c:v>2003.48946789</c:v>
                </c:pt>
                <c:pt idx="1252">
                  <c:v>2003.4926918399999</c:v>
                </c:pt>
                <c:pt idx="1253">
                  <c:v>2003.4956584199999</c:v>
                </c:pt>
                <c:pt idx="1254">
                  <c:v>2003.4984013400001</c:v>
                </c:pt>
                <c:pt idx="1255">
                  <c:v>2003.5011170099999</c:v>
                </c:pt>
                <c:pt idx="1256">
                  <c:v>2003.50256182</c:v>
                </c:pt>
                <c:pt idx="1257">
                  <c:v>2003.51723062</c:v>
                </c:pt>
                <c:pt idx="1258">
                  <c:v>2003.5194188400001</c:v>
                </c:pt>
                <c:pt idx="1259">
                  <c:v>2003.52303882</c:v>
                </c:pt>
                <c:pt idx="1260">
                  <c:v>2003.52577851</c:v>
                </c:pt>
                <c:pt idx="1261">
                  <c:v>2003.52850876</c:v>
                </c:pt>
                <c:pt idx="1262">
                  <c:v>2003.5293264100001</c:v>
                </c:pt>
                <c:pt idx="1263">
                  <c:v>2003.53946954</c:v>
                </c:pt>
                <c:pt idx="1264">
                  <c:v>2003.5421996</c:v>
                </c:pt>
                <c:pt idx="1265">
                  <c:v>2003.54494518</c:v>
                </c:pt>
                <c:pt idx="1266">
                  <c:v>2003.54768328</c:v>
                </c:pt>
                <c:pt idx="1267">
                  <c:v>2003.55039661</c:v>
                </c:pt>
                <c:pt idx="1268">
                  <c:v>2003.5513122</c:v>
                </c:pt>
                <c:pt idx="1269">
                  <c:v>2003.55586322</c:v>
                </c:pt>
                <c:pt idx="1270">
                  <c:v>2003.55863561</c:v>
                </c:pt>
                <c:pt idx="1271">
                  <c:v>2003.5613732700001</c:v>
                </c:pt>
                <c:pt idx="1272">
                  <c:v>2003.56411131</c:v>
                </c:pt>
                <c:pt idx="1273">
                  <c:v>2003.5668487099999</c:v>
                </c:pt>
                <c:pt idx="1274">
                  <c:v>2003.5695746199999</c:v>
                </c:pt>
                <c:pt idx="1275">
                  <c:v>2003.57642932</c:v>
                </c:pt>
                <c:pt idx="1276">
                  <c:v>2003.5805341299999</c:v>
                </c:pt>
                <c:pt idx="1277">
                  <c:v>2003.58327614</c:v>
                </c:pt>
                <c:pt idx="1278">
                  <c:v>2003.5860134500001</c:v>
                </c:pt>
                <c:pt idx="1279">
                  <c:v>2003.5887487</c:v>
                </c:pt>
                <c:pt idx="1280">
                  <c:v>2003.5896984599999</c:v>
                </c:pt>
                <c:pt idx="1281">
                  <c:v>2003.5942270999999</c:v>
                </c:pt>
                <c:pt idx="1282">
                  <c:v>2003.59695687</c:v>
                </c:pt>
                <c:pt idx="1283">
                  <c:v>2003.59970305</c:v>
                </c:pt>
                <c:pt idx="1284">
                  <c:v>2003.6024411200001</c:v>
                </c:pt>
                <c:pt idx="1285">
                  <c:v>2003.60506407</c:v>
                </c:pt>
                <c:pt idx="1286">
                  <c:v>2003.60597422</c:v>
                </c:pt>
                <c:pt idx="1287">
                  <c:v>2007.4929999999999</c:v>
                </c:pt>
                <c:pt idx="1288">
                  <c:v>2007.4960000000001</c:v>
                </c:pt>
                <c:pt idx="1289">
                  <c:v>2007.498</c:v>
                </c:pt>
                <c:pt idx="1290">
                  <c:v>2007.499</c:v>
                </c:pt>
                <c:pt idx="1291">
                  <c:v>2007.502</c:v>
                </c:pt>
                <c:pt idx="1292">
                  <c:v>2007.508</c:v>
                </c:pt>
                <c:pt idx="1293">
                  <c:v>2007.51</c:v>
                </c:pt>
                <c:pt idx="1294">
                  <c:v>2007.5129999999999</c:v>
                </c:pt>
                <c:pt idx="1295">
                  <c:v>2007.5160000000001</c:v>
                </c:pt>
                <c:pt idx="1296">
                  <c:v>2007.519</c:v>
                </c:pt>
                <c:pt idx="1297">
                  <c:v>2007.521</c:v>
                </c:pt>
                <c:pt idx="1298">
                  <c:v>2007.5239999999999</c:v>
                </c:pt>
                <c:pt idx="1299">
                  <c:v>2007.527</c:v>
                </c:pt>
                <c:pt idx="1300">
                  <c:v>2007.539</c:v>
                </c:pt>
                <c:pt idx="1301">
                  <c:v>2007.5409999999999</c:v>
                </c:pt>
                <c:pt idx="1302">
                  <c:v>2007.5429999999999</c:v>
                </c:pt>
                <c:pt idx="1303">
                  <c:v>2007.546</c:v>
                </c:pt>
                <c:pt idx="1304">
                  <c:v>2007.549</c:v>
                </c:pt>
                <c:pt idx="1305">
                  <c:v>2007.5519999999999</c:v>
                </c:pt>
                <c:pt idx="1306">
                  <c:v>2007.5550000000001</c:v>
                </c:pt>
                <c:pt idx="1307">
                  <c:v>2007.557</c:v>
                </c:pt>
                <c:pt idx="1308">
                  <c:v>2007.56</c:v>
                </c:pt>
                <c:pt idx="1309">
                  <c:v>2007.5619999999999</c:v>
                </c:pt>
                <c:pt idx="1310">
                  <c:v>2007.566</c:v>
                </c:pt>
                <c:pt idx="1311">
                  <c:v>2007.568</c:v>
                </c:pt>
                <c:pt idx="1312">
                  <c:v>2007.5709999999999</c:v>
                </c:pt>
                <c:pt idx="1313">
                  <c:v>2007.5730000000001</c:v>
                </c:pt>
                <c:pt idx="1314">
                  <c:v>2007.576</c:v>
                </c:pt>
                <c:pt idx="1315">
                  <c:v>2007.586</c:v>
                </c:pt>
                <c:pt idx="1316">
                  <c:v>2007.588</c:v>
                </c:pt>
                <c:pt idx="1317">
                  <c:v>2007.5909999999999</c:v>
                </c:pt>
                <c:pt idx="1318">
                  <c:v>2007.5930000000001</c:v>
                </c:pt>
                <c:pt idx="1319">
                  <c:v>2007.595</c:v>
                </c:pt>
                <c:pt idx="1320">
                  <c:v>2007.598</c:v>
                </c:pt>
                <c:pt idx="1321">
                  <c:v>2007.605</c:v>
                </c:pt>
                <c:pt idx="1322">
                  <c:v>2007.606</c:v>
                </c:pt>
                <c:pt idx="1323">
                  <c:v>2007.6089999999999</c:v>
                </c:pt>
                <c:pt idx="1324">
                  <c:v>2007.6120000000001</c:v>
                </c:pt>
                <c:pt idx="1325">
                  <c:v>2007.614</c:v>
                </c:pt>
                <c:pt idx="1326">
                  <c:v>2007.617</c:v>
                </c:pt>
                <c:pt idx="1327">
                  <c:v>2007.625</c:v>
                </c:pt>
                <c:pt idx="1328">
                  <c:v>2007.626</c:v>
                </c:pt>
                <c:pt idx="1329">
                  <c:v>2007.6289999999999</c:v>
                </c:pt>
                <c:pt idx="1330">
                  <c:v>2007.6310000000001</c:v>
                </c:pt>
                <c:pt idx="1331">
                  <c:v>2007.634</c:v>
                </c:pt>
                <c:pt idx="1332">
                  <c:v>2007.6369999999999</c:v>
                </c:pt>
                <c:pt idx="1333">
                  <c:v>2007.6389999999999</c:v>
                </c:pt>
                <c:pt idx="1334">
                  <c:v>2007.643</c:v>
                </c:pt>
                <c:pt idx="1335">
                  <c:v>2007.645</c:v>
                </c:pt>
                <c:pt idx="1336">
                  <c:v>2007.6469999999999</c:v>
                </c:pt>
                <c:pt idx="1337">
                  <c:v>2007.65</c:v>
                </c:pt>
                <c:pt idx="1338">
                  <c:v>2007.654</c:v>
                </c:pt>
                <c:pt idx="1339">
                  <c:v>2007.6559999999999</c:v>
                </c:pt>
                <c:pt idx="1340">
                  <c:v>2007.66</c:v>
                </c:pt>
                <c:pt idx="1341">
                  <c:v>2007.6610000000001</c:v>
                </c:pt>
                <c:pt idx="1342">
                  <c:v>2007.6659999999999</c:v>
                </c:pt>
                <c:pt idx="1343">
                  <c:v>2007.6669999999999</c:v>
                </c:pt>
                <c:pt idx="1344">
                  <c:v>2007.6690000000001</c:v>
                </c:pt>
                <c:pt idx="1345">
                  <c:v>2007.6759999999999</c:v>
                </c:pt>
                <c:pt idx="1346">
                  <c:v>2007.682</c:v>
                </c:pt>
                <c:pt idx="1347">
                  <c:v>2007.6849999999999</c:v>
                </c:pt>
                <c:pt idx="1348">
                  <c:v>2007.6859999999999</c:v>
                </c:pt>
                <c:pt idx="1349">
                  <c:v>2007.6880000000001</c:v>
                </c:pt>
                <c:pt idx="1350">
                  <c:v>2007.692</c:v>
                </c:pt>
                <c:pt idx="1351">
                  <c:v>2007.6949999999999</c:v>
                </c:pt>
                <c:pt idx="1352">
                  <c:v>2007.702</c:v>
                </c:pt>
                <c:pt idx="1353">
                  <c:v>2007.7059999999999</c:v>
                </c:pt>
                <c:pt idx="1354">
                  <c:v>2007.7080000000001</c:v>
                </c:pt>
                <c:pt idx="1355">
                  <c:v>2007.71</c:v>
                </c:pt>
                <c:pt idx="1356">
                  <c:v>2007.713</c:v>
                </c:pt>
                <c:pt idx="1357">
                  <c:v>2007.7159999999999</c:v>
                </c:pt>
                <c:pt idx="1358">
                  <c:v>2007.721</c:v>
                </c:pt>
                <c:pt idx="1359">
                  <c:v>2007.7239999999999</c:v>
                </c:pt>
                <c:pt idx="1360">
                  <c:v>2007.7270000000001</c:v>
                </c:pt>
                <c:pt idx="1361">
                  <c:v>2007.73</c:v>
                </c:pt>
                <c:pt idx="1362">
                  <c:v>2007.732</c:v>
                </c:pt>
                <c:pt idx="1363">
                  <c:v>2007.7370000000001</c:v>
                </c:pt>
                <c:pt idx="1364">
                  <c:v>2007.7380000000001</c:v>
                </c:pt>
                <c:pt idx="1365">
                  <c:v>2007.741</c:v>
                </c:pt>
                <c:pt idx="1366">
                  <c:v>2007.7660000000001</c:v>
                </c:pt>
                <c:pt idx="1367">
                  <c:v>2007.769</c:v>
                </c:pt>
                <c:pt idx="1368">
                  <c:v>2007.778</c:v>
                </c:pt>
                <c:pt idx="1369">
                  <c:v>2007.78</c:v>
                </c:pt>
                <c:pt idx="1370">
                  <c:v>2007.7819999999999</c:v>
                </c:pt>
                <c:pt idx="1371">
                  <c:v>2007.7850000000001</c:v>
                </c:pt>
                <c:pt idx="1372">
                  <c:v>2007.787</c:v>
                </c:pt>
                <c:pt idx="1373">
                  <c:v>2007.79</c:v>
                </c:pt>
                <c:pt idx="1374">
                  <c:v>2007.797</c:v>
                </c:pt>
                <c:pt idx="1375">
                  <c:v>2007.798</c:v>
                </c:pt>
                <c:pt idx="1376">
                  <c:v>2007.8009999999999</c:v>
                </c:pt>
                <c:pt idx="1377">
                  <c:v>2007.8040000000001</c:v>
                </c:pt>
                <c:pt idx="1378">
                  <c:v>2007.806</c:v>
                </c:pt>
                <c:pt idx="1379">
                  <c:v>2007.809</c:v>
                </c:pt>
                <c:pt idx="1380">
                  <c:v>2007.816</c:v>
                </c:pt>
                <c:pt idx="1381">
                  <c:v>2007.818</c:v>
                </c:pt>
                <c:pt idx="1382">
                  <c:v>2007.82</c:v>
                </c:pt>
                <c:pt idx="1383">
                  <c:v>2007.8230000000001</c:v>
                </c:pt>
                <c:pt idx="1384">
                  <c:v>2007.825</c:v>
                </c:pt>
                <c:pt idx="1385">
                  <c:v>2007.829</c:v>
                </c:pt>
                <c:pt idx="1386">
                  <c:v>2007.8309999999999</c:v>
                </c:pt>
                <c:pt idx="1387">
                  <c:v>2007.835</c:v>
                </c:pt>
                <c:pt idx="1388">
                  <c:v>2007.836</c:v>
                </c:pt>
                <c:pt idx="1389">
                  <c:v>2007.8389999999999</c:v>
                </c:pt>
                <c:pt idx="1390">
                  <c:v>2007.8430000000001</c:v>
                </c:pt>
                <c:pt idx="1391">
                  <c:v>2007.845</c:v>
                </c:pt>
                <c:pt idx="1392">
                  <c:v>2007.848</c:v>
                </c:pt>
                <c:pt idx="1393">
                  <c:v>2007.857</c:v>
                </c:pt>
                <c:pt idx="1394">
                  <c:v>2007.8589999999999</c:v>
                </c:pt>
                <c:pt idx="1395">
                  <c:v>2007.8610000000001</c:v>
                </c:pt>
                <c:pt idx="1396">
                  <c:v>2007.865</c:v>
                </c:pt>
                <c:pt idx="1397">
                  <c:v>2007.867</c:v>
                </c:pt>
                <c:pt idx="1398">
                  <c:v>2007.874</c:v>
                </c:pt>
                <c:pt idx="1399">
                  <c:v>2007.875</c:v>
                </c:pt>
                <c:pt idx="1400">
                  <c:v>2007.8779999999999</c:v>
                </c:pt>
                <c:pt idx="1401">
                  <c:v>2007.88</c:v>
                </c:pt>
                <c:pt idx="1402">
                  <c:v>2007.883</c:v>
                </c:pt>
                <c:pt idx="1403">
                  <c:v>2007.886</c:v>
                </c:pt>
                <c:pt idx="1404">
                  <c:v>2007.893</c:v>
                </c:pt>
                <c:pt idx="1405">
                  <c:v>2007.894</c:v>
                </c:pt>
                <c:pt idx="1406">
                  <c:v>2007.8979999999999</c:v>
                </c:pt>
                <c:pt idx="1407">
                  <c:v>2007.9</c:v>
                </c:pt>
                <c:pt idx="1408">
                  <c:v>2007.902</c:v>
                </c:pt>
                <c:pt idx="1409">
                  <c:v>2007.905</c:v>
                </c:pt>
                <c:pt idx="1410">
                  <c:v>2007.9079999999999</c:v>
                </c:pt>
                <c:pt idx="1411">
                  <c:v>2007.9110000000001</c:v>
                </c:pt>
                <c:pt idx="1412">
                  <c:v>2007.913</c:v>
                </c:pt>
                <c:pt idx="1413">
                  <c:v>2007.934</c:v>
                </c:pt>
                <c:pt idx="1414">
                  <c:v>2007.9349999999999</c:v>
                </c:pt>
                <c:pt idx="1415">
                  <c:v>2007.9380000000001</c:v>
                </c:pt>
                <c:pt idx="1416">
                  <c:v>2007.941</c:v>
                </c:pt>
                <c:pt idx="1417">
                  <c:v>2007.943</c:v>
                </c:pt>
                <c:pt idx="1418">
                  <c:v>2007.9490000000001</c:v>
                </c:pt>
                <c:pt idx="1419">
                  <c:v>2007.9490000000001</c:v>
                </c:pt>
                <c:pt idx="1420">
                  <c:v>2007.952</c:v>
                </c:pt>
                <c:pt idx="1421">
                  <c:v>2007.954</c:v>
                </c:pt>
                <c:pt idx="1422">
                  <c:v>2007.9570000000001</c:v>
                </c:pt>
                <c:pt idx="1423">
                  <c:v>2007.96</c:v>
                </c:pt>
                <c:pt idx="1424">
                  <c:v>2007.963</c:v>
                </c:pt>
                <c:pt idx="1425">
                  <c:v>2007.9649999999999</c:v>
                </c:pt>
                <c:pt idx="1426">
                  <c:v>2007.97</c:v>
                </c:pt>
                <c:pt idx="1427">
                  <c:v>2007.971</c:v>
                </c:pt>
                <c:pt idx="1428">
                  <c:v>2007.9739999999999</c:v>
                </c:pt>
                <c:pt idx="1429">
                  <c:v>2007.9760000000001</c:v>
                </c:pt>
                <c:pt idx="1430">
                  <c:v>2007.979</c:v>
                </c:pt>
                <c:pt idx="1431">
                  <c:v>2007.982</c:v>
                </c:pt>
                <c:pt idx="1432">
                  <c:v>2007.9849999999999</c:v>
                </c:pt>
                <c:pt idx="1433">
                  <c:v>2007.9880000000001</c:v>
                </c:pt>
                <c:pt idx="1434">
                  <c:v>2007.992</c:v>
                </c:pt>
                <c:pt idx="1435">
                  <c:v>2007.9929999999999</c:v>
                </c:pt>
                <c:pt idx="1436">
                  <c:v>2007.9970000000001</c:v>
                </c:pt>
                <c:pt idx="1437">
                  <c:v>2008.0440000000001</c:v>
                </c:pt>
                <c:pt idx="1438">
                  <c:v>2008.0450000000001</c:v>
                </c:pt>
                <c:pt idx="1439">
                  <c:v>2008.049</c:v>
                </c:pt>
                <c:pt idx="1440">
                  <c:v>2008.0519999999999</c:v>
                </c:pt>
                <c:pt idx="1441">
                  <c:v>2008.0530000000001</c:v>
                </c:pt>
                <c:pt idx="1442">
                  <c:v>2008.056</c:v>
                </c:pt>
                <c:pt idx="1443">
                  <c:v>2008.059</c:v>
                </c:pt>
                <c:pt idx="1444">
                  <c:v>2008.0609999999999</c:v>
                </c:pt>
                <c:pt idx="1445">
                  <c:v>2008.0650000000001</c:v>
                </c:pt>
                <c:pt idx="1446">
                  <c:v>2008.067</c:v>
                </c:pt>
                <c:pt idx="1447">
                  <c:v>2008.069</c:v>
                </c:pt>
                <c:pt idx="1448">
                  <c:v>2008.0730000000001</c:v>
                </c:pt>
                <c:pt idx="1449">
                  <c:v>2008.076</c:v>
                </c:pt>
                <c:pt idx="1450">
                  <c:v>2008.078</c:v>
                </c:pt>
                <c:pt idx="1451">
                  <c:v>2008.088</c:v>
                </c:pt>
                <c:pt idx="1452">
                  <c:v>2008.0889999999999</c:v>
                </c:pt>
                <c:pt idx="1453">
                  <c:v>2008.0909999999999</c:v>
                </c:pt>
                <c:pt idx="1454">
                  <c:v>2008.0940000000001</c:v>
                </c:pt>
                <c:pt idx="1455">
                  <c:v>2008.097</c:v>
                </c:pt>
                <c:pt idx="1456">
                  <c:v>2008.107</c:v>
                </c:pt>
                <c:pt idx="1457">
                  <c:v>2008.1079999999999</c:v>
                </c:pt>
                <c:pt idx="1458">
                  <c:v>2008.1110000000001</c:v>
                </c:pt>
                <c:pt idx="1459">
                  <c:v>2008.1130000000001</c:v>
                </c:pt>
                <c:pt idx="1460">
                  <c:v>2008.116</c:v>
                </c:pt>
                <c:pt idx="1461">
                  <c:v>2008.1189999999999</c:v>
                </c:pt>
                <c:pt idx="1462">
                  <c:v>2008.123</c:v>
                </c:pt>
                <c:pt idx="1463">
                  <c:v>2008.124</c:v>
                </c:pt>
                <c:pt idx="1464">
                  <c:v>2008.127</c:v>
                </c:pt>
                <c:pt idx="1465">
                  <c:v>2008.1320000000001</c:v>
                </c:pt>
                <c:pt idx="1466">
                  <c:v>2008.1320000000001</c:v>
                </c:pt>
                <c:pt idx="1467">
                  <c:v>2008.135</c:v>
                </c:pt>
                <c:pt idx="1468">
                  <c:v>2008.1379999999999</c:v>
                </c:pt>
                <c:pt idx="1469">
                  <c:v>2008.145</c:v>
                </c:pt>
                <c:pt idx="1470">
                  <c:v>2008.146</c:v>
                </c:pt>
                <c:pt idx="1471">
                  <c:v>2008.1489999999999</c:v>
                </c:pt>
                <c:pt idx="1472">
                  <c:v>2008.152</c:v>
                </c:pt>
                <c:pt idx="1473">
                  <c:v>2008.154</c:v>
                </c:pt>
                <c:pt idx="1474">
                  <c:v>2008.1610000000001</c:v>
                </c:pt>
                <c:pt idx="1475">
                  <c:v>2008.164</c:v>
                </c:pt>
                <c:pt idx="1476">
                  <c:v>2008.165</c:v>
                </c:pt>
                <c:pt idx="1477">
                  <c:v>2008.1679999999999</c:v>
                </c:pt>
                <c:pt idx="1478">
                  <c:v>2008.171</c:v>
                </c:pt>
                <c:pt idx="1479">
                  <c:v>2008.174</c:v>
                </c:pt>
                <c:pt idx="1480">
                  <c:v>2008.18</c:v>
                </c:pt>
                <c:pt idx="1481">
                  <c:v>2008.182</c:v>
                </c:pt>
                <c:pt idx="1482">
                  <c:v>2008.184</c:v>
                </c:pt>
                <c:pt idx="1483">
                  <c:v>2008.1869999999999</c:v>
                </c:pt>
                <c:pt idx="1484">
                  <c:v>2008.192</c:v>
                </c:pt>
                <c:pt idx="1485">
                  <c:v>2008.1949999999999</c:v>
                </c:pt>
                <c:pt idx="1486">
                  <c:v>2008.2</c:v>
                </c:pt>
                <c:pt idx="1487">
                  <c:v>2008.201</c:v>
                </c:pt>
                <c:pt idx="1488">
                  <c:v>2008.204</c:v>
                </c:pt>
                <c:pt idx="1489">
                  <c:v>2008.2070000000001</c:v>
                </c:pt>
                <c:pt idx="1490">
                  <c:v>2008.21</c:v>
                </c:pt>
                <c:pt idx="1491">
                  <c:v>2008.212</c:v>
                </c:pt>
                <c:pt idx="1492">
                  <c:v>2008.2429999999999</c:v>
                </c:pt>
                <c:pt idx="1493">
                  <c:v>2008.252</c:v>
                </c:pt>
                <c:pt idx="1494">
                  <c:v>2008.2529999999999</c:v>
                </c:pt>
                <c:pt idx="1495">
                  <c:v>2008.2570000000001</c:v>
                </c:pt>
                <c:pt idx="1496">
                  <c:v>2008.259</c:v>
                </c:pt>
                <c:pt idx="1497">
                  <c:v>2008.261</c:v>
                </c:pt>
                <c:pt idx="1498">
                  <c:v>2008.2639999999999</c:v>
                </c:pt>
                <c:pt idx="1499">
                  <c:v>2008.2670000000001</c:v>
                </c:pt>
                <c:pt idx="1500">
                  <c:v>2008.269</c:v>
                </c:pt>
                <c:pt idx="1501">
                  <c:v>2008.2760000000001</c:v>
                </c:pt>
                <c:pt idx="1502">
                  <c:v>2008.278</c:v>
                </c:pt>
                <c:pt idx="1503">
                  <c:v>2008.28</c:v>
                </c:pt>
                <c:pt idx="1504">
                  <c:v>2008.2829999999999</c:v>
                </c:pt>
                <c:pt idx="1505">
                  <c:v>2008.2860000000001</c:v>
                </c:pt>
                <c:pt idx="1506">
                  <c:v>2008.288</c:v>
                </c:pt>
                <c:pt idx="1507">
                  <c:v>2008.298</c:v>
                </c:pt>
                <c:pt idx="1508">
                  <c:v>2008.299</c:v>
                </c:pt>
                <c:pt idx="1509">
                  <c:v>2008.3030000000001</c:v>
                </c:pt>
                <c:pt idx="1510">
                  <c:v>2008.3050000000001</c:v>
                </c:pt>
                <c:pt idx="1511">
                  <c:v>2008.308</c:v>
                </c:pt>
                <c:pt idx="1512">
                  <c:v>2008.31</c:v>
                </c:pt>
                <c:pt idx="1513">
                  <c:v>2008.3140000000001</c:v>
                </c:pt>
                <c:pt idx="1514">
                  <c:v>2008.316</c:v>
                </c:pt>
                <c:pt idx="1515">
                  <c:v>2008.319</c:v>
                </c:pt>
                <c:pt idx="1516">
                  <c:v>2008.3209999999999</c:v>
                </c:pt>
                <c:pt idx="1517">
                  <c:v>2008.3240000000001</c:v>
                </c:pt>
                <c:pt idx="1518">
                  <c:v>2008.327</c:v>
                </c:pt>
                <c:pt idx="1519">
                  <c:v>2008.3340000000001</c:v>
                </c:pt>
                <c:pt idx="1520">
                  <c:v>2008.335</c:v>
                </c:pt>
                <c:pt idx="1521">
                  <c:v>2008.3389999999999</c:v>
                </c:pt>
                <c:pt idx="1522">
                  <c:v>2008.3409999999999</c:v>
                </c:pt>
                <c:pt idx="1523">
                  <c:v>2008.3430000000001</c:v>
                </c:pt>
                <c:pt idx="1524">
                  <c:v>2008.346</c:v>
                </c:pt>
                <c:pt idx="1525">
                  <c:v>2008.3489999999999</c:v>
                </c:pt>
                <c:pt idx="1526">
                  <c:v>2008.3530000000001</c:v>
                </c:pt>
                <c:pt idx="1527">
                  <c:v>2008.356</c:v>
                </c:pt>
                <c:pt idx="1528">
                  <c:v>2008.3579999999999</c:v>
                </c:pt>
                <c:pt idx="1529">
                  <c:v>2008.36</c:v>
                </c:pt>
                <c:pt idx="1530">
                  <c:v>2008.3620000000001</c:v>
                </c:pt>
                <c:pt idx="1531">
                  <c:v>2008.365</c:v>
                </c:pt>
                <c:pt idx="1532">
                  <c:v>2008.375</c:v>
                </c:pt>
                <c:pt idx="1533">
                  <c:v>2008.376</c:v>
                </c:pt>
                <c:pt idx="1534">
                  <c:v>2008.3789999999999</c:v>
                </c:pt>
                <c:pt idx="1535">
                  <c:v>2008.3820000000001</c:v>
                </c:pt>
                <c:pt idx="1536">
                  <c:v>2008.384</c:v>
                </c:pt>
                <c:pt idx="1537">
                  <c:v>2008.393</c:v>
                </c:pt>
                <c:pt idx="1538">
                  <c:v>2008.3969999999999</c:v>
                </c:pt>
                <c:pt idx="1539">
                  <c:v>2008.4110000000001</c:v>
                </c:pt>
                <c:pt idx="1540">
                  <c:v>2008.443</c:v>
                </c:pt>
                <c:pt idx="1541">
                  <c:v>2008.4490000000001</c:v>
                </c:pt>
                <c:pt idx="1542">
                  <c:v>2008.4649999999999</c:v>
                </c:pt>
                <c:pt idx="1543">
                  <c:v>2008.4739999999999</c:v>
                </c:pt>
                <c:pt idx="1544">
                  <c:v>2008.4749999999999</c:v>
                </c:pt>
                <c:pt idx="1545">
                  <c:v>2008.4780000000001</c:v>
                </c:pt>
                <c:pt idx="1546">
                  <c:v>2008.48</c:v>
                </c:pt>
                <c:pt idx="1547">
                  <c:v>2008.4829999999999</c:v>
                </c:pt>
                <c:pt idx="1548">
                  <c:v>2008.4880000000001</c:v>
                </c:pt>
                <c:pt idx="1549">
                  <c:v>2008.4880000000001</c:v>
                </c:pt>
                <c:pt idx="1550">
                  <c:v>2008.491</c:v>
                </c:pt>
                <c:pt idx="1551">
                  <c:v>2008.4939999999999</c:v>
                </c:pt>
                <c:pt idx="1552">
                  <c:v>2008.4970000000001</c:v>
                </c:pt>
                <c:pt idx="1553">
                  <c:v>2008.499</c:v>
                </c:pt>
                <c:pt idx="1554">
                  <c:v>2008.509</c:v>
                </c:pt>
                <c:pt idx="1555">
                  <c:v>2008.5119999999999</c:v>
                </c:pt>
                <c:pt idx="1556">
                  <c:v>2008.5129999999999</c:v>
                </c:pt>
                <c:pt idx="1557">
                  <c:v>2008.5160000000001</c:v>
                </c:pt>
                <c:pt idx="1558">
                  <c:v>2008.52</c:v>
                </c:pt>
                <c:pt idx="1559">
                  <c:v>2008.521</c:v>
                </c:pt>
                <c:pt idx="1560">
                  <c:v>2008.5250000000001</c:v>
                </c:pt>
                <c:pt idx="1561">
                  <c:v>2008.527</c:v>
                </c:pt>
                <c:pt idx="1562">
                  <c:v>2008.53</c:v>
                </c:pt>
                <c:pt idx="1563">
                  <c:v>2008.5450000000001</c:v>
                </c:pt>
                <c:pt idx="1564">
                  <c:v>2008.546</c:v>
                </c:pt>
                <c:pt idx="1565">
                  <c:v>2008.549</c:v>
                </c:pt>
                <c:pt idx="1566">
                  <c:v>2008.5519999999999</c:v>
                </c:pt>
                <c:pt idx="1567">
                  <c:v>2008.5540000000001</c:v>
                </c:pt>
                <c:pt idx="1568">
                  <c:v>2008.557</c:v>
                </c:pt>
                <c:pt idx="1569">
                  <c:v>2008.56</c:v>
                </c:pt>
                <c:pt idx="1570">
                  <c:v>2008.5630000000001</c:v>
                </c:pt>
                <c:pt idx="1571">
                  <c:v>2008.5650000000001</c:v>
                </c:pt>
                <c:pt idx="1572">
                  <c:v>2008.568</c:v>
                </c:pt>
                <c:pt idx="1573">
                  <c:v>2008.5709999999999</c:v>
                </c:pt>
                <c:pt idx="1574">
                  <c:v>2008.5730000000001</c:v>
                </c:pt>
                <c:pt idx="1575">
                  <c:v>2008.576</c:v>
                </c:pt>
                <c:pt idx="1576">
                  <c:v>2008.579</c:v>
                </c:pt>
                <c:pt idx="1577">
                  <c:v>2008.5830000000001</c:v>
                </c:pt>
                <c:pt idx="1578">
                  <c:v>2008.5889999999999</c:v>
                </c:pt>
                <c:pt idx="1579">
                  <c:v>2008.59</c:v>
                </c:pt>
                <c:pt idx="1580">
                  <c:v>2008.5930000000001</c:v>
                </c:pt>
                <c:pt idx="1581">
                  <c:v>2008.595</c:v>
                </c:pt>
                <c:pt idx="1582">
                  <c:v>2008.598</c:v>
                </c:pt>
                <c:pt idx="1583">
                  <c:v>2008.6020000000001</c:v>
                </c:pt>
                <c:pt idx="1584">
                  <c:v>2008.604</c:v>
                </c:pt>
                <c:pt idx="1585">
                  <c:v>2008.606</c:v>
                </c:pt>
                <c:pt idx="1586">
                  <c:v>2008.626</c:v>
                </c:pt>
                <c:pt idx="1587">
                  <c:v>2008.6410000000001</c:v>
                </c:pt>
                <c:pt idx="1588">
                  <c:v>2008.6420000000001</c:v>
                </c:pt>
                <c:pt idx="1589">
                  <c:v>2008.645</c:v>
                </c:pt>
                <c:pt idx="1590">
                  <c:v>2008.6469999999999</c:v>
                </c:pt>
                <c:pt idx="1591">
                  <c:v>2008.6510000000001</c:v>
                </c:pt>
                <c:pt idx="1592">
                  <c:v>2008.653</c:v>
                </c:pt>
                <c:pt idx="1593">
                  <c:v>2008.66</c:v>
                </c:pt>
                <c:pt idx="1594">
                  <c:v>2008.662</c:v>
                </c:pt>
                <c:pt idx="1595">
                  <c:v>2008.664</c:v>
                </c:pt>
                <c:pt idx="1596">
                  <c:v>2008.6669999999999</c:v>
                </c:pt>
                <c:pt idx="1597">
                  <c:v>2008.6690000000001</c:v>
                </c:pt>
                <c:pt idx="1598">
                  <c:v>2008.672</c:v>
                </c:pt>
                <c:pt idx="1599">
                  <c:v>2008.6790000000001</c:v>
                </c:pt>
                <c:pt idx="1600">
                  <c:v>2008.68</c:v>
                </c:pt>
                <c:pt idx="1601">
                  <c:v>2008.683</c:v>
                </c:pt>
                <c:pt idx="1602">
                  <c:v>2008.6859999999999</c:v>
                </c:pt>
                <c:pt idx="1603">
                  <c:v>2008.6880000000001</c:v>
                </c:pt>
                <c:pt idx="1604">
                  <c:v>2008.691</c:v>
                </c:pt>
                <c:pt idx="1605">
                  <c:v>2008.741</c:v>
                </c:pt>
                <c:pt idx="1606">
                  <c:v>2008.8</c:v>
                </c:pt>
                <c:pt idx="1607">
                  <c:v>2008.8009999999999</c:v>
                </c:pt>
                <c:pt idx="1608">
                  <c:v>2008.807</c:v>
                </c:pt>
                <c:pt idx="1609">
                  <c:v>2008.809</c:v>
                </c:pt>
                <c:pt idx="1610">
                  <c:v>2008.8119999999999</c:v>
                </c:pt>
                <c:pt idx="1611">
                  <c:v>2008.8140000000001</c:v>
                </c:pt>
                <c:pt idx="1612">
                  <c:v>2008.817</c:v>
                </c:pt>
                <c:pt idx="1613">
                  <c:v>2008.82</c:v>
                </c:pt>
                <c:pt idx="1614">
                  <c:v>2008.8230000000001</c:v>
                </c:pt>
                <c:pt idx="1615">
                  <c:v>2008.825</c:v>
                </c:pt>
                <c:pt idx="1616">
                  <c:v>2008.836</c:v>
                </c:pt>
                <c:pt idx="1617">
                  <c:v>2008.836</c:v>
                </c:pt>
                <c:pt idx="1618">
                  <c:v>2008.8389999999999</c:v>
                </c:pt>
                <c:pt idx="1619">
                  <c:v>2008.8420000000001</c:v>
                </c:pt>
                <c:pt idx="1620">
                  <c:v>2008.845</c:v>
                </c:pt>
                <c:pt idx="1621">
                  <c:v>2008.847</c:v>
                </c:pt>
                <c:pt idx="1622">
                  <c:v>2008.8510000000001</c:v>
                </c:pt>
                <c:pt idx="1623">
                  <c:v>2008.8530000000001</c:v>
                </c:pt>
                <c:pt idx="1624">
                  <c:v>2008.856</c:v>
                </c:pt>
                <c:pt idx="1625">
                  <c:v>2008.8589999999999</c:v>
                </c:pt>
                <c:pt idx="1626">
                  <c:v>2008.8620000000001</c:v>
                </c:pt>
                <c:pt idx="1627">
                  <c:v>2008.8710000000001</c:v>
                </c:pt>
                <c:pt idx="1628">
                  <c:v>2008.8720000000001</c:v>
                </c:pt>
                <c:pt idx="1629">
                  <c:v>2008.875</c:v>
                </c:pt>
                <c:pt idx="1630">
                  <c:v>2008.8779999999999</c:v>
                </c:pt>
                <c:pt idx="1631">
                  <c:v>2008.88</c:v>
                </c:pt>
                <c:pt idx="1632">
                  <c:v>2008.883</c:v>
                </c:pt>
                <c:pt idx="1633">
                  <c:v>2008.89</c:v>
                </c:pt>
                <c:pt idx="1634">
                  <c:v>2008.8910000000001</c:v>
                </c:pt>
                <c:pt idx="1635">
                  <c:v>2008.894</c:v>
                </c:pt>
                <c:pt idx="1636">
                  <c:v>2008.8969999999999</c:v>
                </c:pt>
                <c:pt idx="1637">
                  <c:v>2008.9</c:v>
                </c:pt>
                <c:pt idx="1638">
                  <c:v>2008.902</c:v>
                </c:pt>
                <c:pt idx="1639">
                  <c:v>2008.912</c:v>
                </c:pt>
                <c:pt idx="1640">
                  <c:v>2008.913</c:v>
                </c:pt>
                <c:pt idx="1641">
                  <c:v>2008.9159999999999</c:v>
                </c:pt>
                <c:pt idx="1642">
                  <c:v>2008.9190000000001</c:v>
                </c:pt>
                <c:pt idx="1643">
                  <c:v>2008.922</c:v>
                </c:pt>
                <c:pt idx="1644">
                  <c:v>2008.924</c:v>
                </c:pt>
                <c:pt idx="1645">
                  <c:v>2008.9269999999999</c:v>
                </c:pt>
                <c:pt idx="1646">
                  <c:v>2008.93</c:v>
                </c:pt>
                <c:pt idx="1647">
                  <c:v>2008.9480000000001</c:v>
                </c:pt>
                <c:pt idx="1648">
                  <c:v>2008.9490000000001</c:v>
                </c:pt>
                <c:pt idx="1649">
                  <c:v>2008.952</c:v>
                </c:pt>
                <c:pt idx="1650">
                  <c:v>2008.954</c:v>
                </c:pt>
                <c:pt idx="1651">
                  <c:v>2008.9570000000001</c:v>
                </c:pt>
                <c:pt idx="1652">
                  <c:v>2008.96</c:v>
                </c:pt>
                <c:pt idx="1653">
                  <c:v>2008.963</c:v>
                </c:pt>
                <c:pt idx="1654">
                  <c:v>2008.9670000000001</c:v>
                </c:pt>
                <c:pt idx="1655">
                  <c:v>2008.9680000000001</c:v>
                </c:pt>
                <c:pt idx="1656">
                  <c:v>2008.971</c:v>
                </c:pt>
                <c:pt idx="1657">
                  <c:v>2008.9739999999999</c:v>
                </c:pt>
                <c:pt idx="1658">
                  <c:v>2008.979</c:v>
                </c:pt>
                <c:pt idx="1659">
                  <c:v>2008.979</c:v>
                </c:pt>
                <c:pt idx="1660">
                  <c:v>2008.989</c:v>
                </c:pt>
                <c:pt idx="1661">
                  <c:v>2008.991</c:v>
                </c:pt>
                <c:pt idx="1662">
                  <c:v>2008.9939999999999</c:v>
                </c:pt>
                <c:pt idx="1663">
                  <c:v>2008.9960000000001</c:v>
                </c:pt>
                <c:pt idx="1664">
                  <c:v>2008.998</c:v>
                </c:pt>
                <c:pt idx="1665">
                  <c:v>2009.001</c:v>
                </c:pt>
                <c:pt idx="1666">
                  <c:v>2009.0039999999999</c:v>
                </c:pt>
                <c:pt idx="1667">
                  <c:v>2009.0630000000001</c:v>
                </c:pt>
                <c:pt idx="1668">
                  <c:v>2009.0640000000001</c:v>
                </c:pt>
                <c:pt idx="1669">
                  <c:v>2009.067</c:v>
                </c:pt>
                <c:pt idx="1670">
                  <c:v>2009.069</c:v>
                </c:pt>
                <c:pt idx="1671">
                  <c:v>2009.0719999999999</c:v>
                </c:pt>
                <c:pt idx="1672">
                  <c:v>2009.075</c:v>
                </c:pt>
                <c:pt idx="1673">
                  <c:v>2009.085</c:v>
                </c:pt>
                <c:pt idx="1674">
                  <c:v>2009.086</c:v>
                </c:pt>
                <c:pt idx="1675">
                  <c:v>2009.0889999999999</c:v>
                </c:pt>
                <c:pt idx="1676">
                  <c:v>2009.0909999999999</c:v>
                </c:pt>
                <c:pt idx="1677">
                  <c:v>2009.0940000000001</c:v>
                </c:pt>
                <c:pt idx="1678">
                  <c:v>2009.097</c:v>
                </c:pt>
                <c:pt idx="1679">
                  <c:v>2009.1010000000001</c:v>
                </c:pt>
                <c:pt idx="1680">
                  <c:v>2009.1030000000001</c:v>
                </c:pt>
                <c:pt idx="1681">
                  <c:v>2009.105</c:v>
                </c:pt>
                <c:pt idx="1682">
                  <c:v>2009.1079999999999</c:v>
                </c:pt>
                <c:pt idx="1683">
                  <c:v>2009.1110000000001</c:v>
                </c:pt>
                <c:pt idx="1684">
                  <c:v>2009.1130000000001</c:v>
                </c:pt>
                <c:pt idx="1685">
                  <c:v>2009.117</c:v>
                </c:pt>
                <c:pt idx="1686">
                  <c:v>2009.12</c:v>
                </c:pt>
                <c:pt idx="1687">
                  <c:v>2009.1210000000001</c:v>
                </c:pt>
                <c:pt idx="1688">
                  <c:v>2009.125</c:v>
                </c:pt>
                <c:pt idx="1689">
                  <c:v>2009.127</c:v>
                </c:pt>
                <c:pt idx="1690">
                  <c:v>2009.13</c:v>
                </c:pt>
                <c:pt idx="1691">
                  <c:v>2009.133</c:v>
                </c:pt>
                <c:pt idx="1692">
                  <c:v>2009.135</c:v>
                </c:pt>
                <c:pt idx="1693">
                  <c:v>2009.1420000000001</c:v>
                </c:pt>
                <c:pt idx="1694">
                  <c:v>2009.143</c:v>
                </c:pt>
                <c:pt idx="1695">
                  <c:v>2009.146</c:v>
                </c:pt>
                <c:pt idx="1696">
                  <c:v>2009.1489999999999</c:v>
                </c:pt>
                <c:pt idx="1697">
                  <c:v>2009.152</c:v>
                </c:pt>
                <c:pt idx="1698">
                  <c:v>2009.1610000000001</c:v>
                </c:pt>
                <c:pt idx="1699">
                  <c:v>2009.163</c:v>
                </c:pt>
                <c:pt idx="1700">
                  <c:v>2009.165</c:v>
                </c:pt>
                <c:pt idx="1701">
                  <c:v>2009.1690000000001</c:v>
                </c:pt>
                <c:pt idx="1702">
                  <c:v>2009.171</c:v>
                </c:pt>
                <c:pt idx="1703">
                  <c:v>2009.1780000000001</c:v>
                </c:pt>
                <c:pt idx="1704">
                  <c:v>2009.1790000000001</c:v>
                </c:pt>
                <c:pt idx="1705">
                  <c:v>2009.182</c:v>
                </c:pt>
                <c:pt idx="1706">
                  <c:v>2009.184</c:v>
                </c:pt>
                <c:pt idx="1707">
                  <c:v>2009.1880000000001</c:v>
                </c:pt>
                <c:pt idx="1708">
                  <c:v>2009.19</c:v>
                </c:pt>
                <c:pt idx="1709">
                  <c:v>2009.2239999999999</c:v>
                </c:pt>
                <c:pt idx="1710">
                  <c:v>2009.2280000000001</c:v>
                </c:pt>
                <c:pt idx="1711">
                  <c:v>2009.2349999999999</c:v>
                </c:pt>
                <c:pt idx="1712">
                  <c:v>2009.2380000000001</c:v>
                </c:pt>
                <c:pt idx="1713">
                  <c:v>2009.24</c:v>
                </c:pt>
                <c:pt idx="1714">
                  <c:v>2009.242</c:v>
                </c:pt>
                <c:pt idx="1715">
                  <c:v>2009.2460000000001</c:v>
                </c:pt>
                <c:pt idx="1716">
                  <c:v>2009.2470000000001</c:v>
                </c:pt>
                <c:pt idx="1717">
                  <c:v>2009.25</c:v>
                </c:pt>
                <c:pt idx="1718">
                  <c:v>2009.2539999999999</c:v>
                </c:pt>
                <c:pt idx="1719">
                  <c:v>2009.2570000000001</c:v>
                </c:pt>
                <c:pt idx="1720">
                  <c:v>2009.258</c:v>
                </c:pt>
                <c:pt idx="1721">
                  <c:v>2009.261</c:v>
                </c:pt>
                <c:pt idx="1722">
                  <c:v>2009.2739999999999</c:v>
                </c:pt>
                <c:pt idx="1723">
                  <c:v>2009.2750000000001</c:v>
                </c:pt>
                <c:pt idx="1724">
                  <c:v>2009.278</c:v>
                </c:pt>
                <c:pt idx="1725">
                  <c:v>2009.28</c:v>
                </c:pt>
                <c:pt idx="1726">
                  <c:v>2009.2829999999999</c:v>
                </c:pt>
                <c:pt idx="1727">
                  <c:v>2009.287</c:v>
                </c:pt>
                <c:pt idx="1728">
                  <c:v>2009.2929999999999</c:v>
                </c:pt>
                <c:pt idx="1729">
                  <c:v>2009.2950000000001</c:v>
                </c:pt>
                <c:pt idx="1730">
                  <c:v>2009.297</c:v>
                </c:pt>
                <c:pt idx="1731">
                  <c:v>2009.299</c:v>
                </c:pt>
                <c:pt idx="1732">
                  <c:v>2009.3019999999999</c:v>
                </c:pt>
                <c:pt idx="1733">
                  <c:v>2009.307</c:v>
                </c:pt>
                <c:pt idx="1734">
                  <c:v>2009.308</c:v>
                </c:pt>
                <c:pt idx="1735">
                  <c:v>2009.3150000000001</c:v>
                </c:pt>
                <c:pt idx="1736">
                  <c:v>2009.317</c:v>
                </c:pt>
                <c:pt idx="1737">
                  <c:v>2009.32</c:v>
                </c:pt>
                <c:pt idx="1738">
                  <c:v>2009.3209999999999</c:v>
                </c:pt>
                <c:pt idx="1739">
                  <c:v>2009.3240000000001</c:v>
                </c:pt>
                <c:pt idx="1740">
                  <c:v>2009.327</c:v>
                </c:pt>
                <c:pt idx="1741">
                  <c:v>2009.3309999999999</c:v>
                </c:pt>
                <c:pt idx="1742">
                  <c:v>2009.3320000000001</c:v>
                </c:pt>
                <c:pt idx="1743">
                  <c:v>2009.335</c:v>
                </c:pt>
                <c:pt idx="1744">
                  <c:v>2009.338</c:v>
                </c:pt>
                <c:pt idx="1745">
                  <c:v>2009.3420000000001</c:v>
                </c:pt>
                <c:pt idx="1746">
                  <c:v>2009.3510000000001</c:v>
                </c:pt>
                <c:pt idx="1747">
                  <c:v>2009.3530000000001</c:v>
                </c:pt>
                <c:pt idx="1748">
                  <c:v>2009.357</c:v>
                </c:pt>
                <c:pt idx="1749">
                  <c:v>2009.36</c:v>
                </c:pt>
                <c:pt idx="1750">
                  <c:v>2009.3630000000001</c:v>
                </c:pt>
                <c:pt idx="1751">
                  <c:v>2009.365</c:v>
                </c:pt>
                <c:pt idx="1752">
                  <c:v>2009.37</c:v>
                </c:pt>
                <c:pt idx="1753">
                  <c:v>2009.3720000000001</c:v>
                </c:pt>
                <c:pt idx="1754">
                  <c:v>2009.373</c:v>
                </c:pt>
                <c:pt idx="1755">
                  <c:v>2009.376</c:v>
                </c:pt>
                <c:pt idx="1756">
                  <c:v>2009.38</c:v>
                </c:pt>
                <c:pt idx="1757">
                  <c:v>2009.3820000000001</c:v>
                </c:pt>
                <c:pt idx="1758">
                  <c:v>2009.384</c:v>
                </c:pt>
                <c:pt idx="1759">
                  <c:v>2009.3920000000001</c:v>
                </c:pt>
                <c:pt idx="1760">
                  <c:v>2009.394</c:v>
                </c:pt>
                <c:pt idx="1761">
                  <c:v>2009.395</c:v>
                </c:pt>
                <c:pt idx="1762">
                  <c:v>2009.3979999999999</c:v>
                </c:pt>
                <c:pt idx="1763">
                  <c:v>2009.402</c:v>
                </c:pt>
                <c:pt idx="1764">
                  <c:v>2009.404</c:v>
                </c:pt>
                <c:pt idx="1765">
                  <c:v>2009.4079999999999</c:v>
                </c:pt>
                <c:pt idx="1766">
                  <c:v>2009.4090000000001</c:v>
                </c:pt>
                <c:pt idx="1767">
                  <c:v>2009.413</c:v>
                </c:pt>
                <c:pt idx="1768">
                  <c:v>2009.4159999999999</c:v>
                </c:pt>
                <c:pt idx="1769">
                  <c:v>2009.4179999999999</c:v>
                </c:pt>
                <c:pt idx="1770">
                  <c:v>2009.4290000000001</c:v>
                </c:pt>
                <c:pt idx="1771">
                  <c:v>2009.431</c:v>
                </c:pt>
                <c:pt idx="1772">
                  <c:v>2009.434</c:v>
                </c:pt>
                <c:pt idx="1773">
                  <c:v>2009.4359999999999</c:v>
                </c:pt>
                <c:pt idx="1774">
                  <c:v>2009.441</c:v>
                </c:pt>
                <c:pt idx="1775">
                  <c:v>2009.4469999999999</c:v>
                </c:pt>
                <c:pt idx="1776">
                  <c:v>2009.4480000000001</c:v>
                </c:pt>
                <c:pt idx="1777">
                  <c:v>2009.451</c:v>
                </c:pt>
                <c:pt idx="1778">
                  <c:v>2009.454</c:v>
                </c:pt>
                <c:pt idx="1779">
                  <c:v>2009.4559999999999</c:v>
                </c:pt>
                <c:pt idx="1780">
                  <c:v>2009.4580000000001</c:v>
                </c:pt>
                <c:pt idx="1781">
                  <c:v>2009.47</c:v>
                </c:pt>
                <c:pt idx="1782">
                  <c:v>2009.473</c:v>
                </c:pt>
                <c:pt idx="1783">
                  <c:v>2009.4749999999999</c:v>
                </c:pt>
                <c:pt idx="1784">
                  <c:v>2009.4780000000001</c:v>
                </c:pt>
                <c:pt idx="1785">
                  <c:v>2009.4849999999999</c:v>
                </c:pt>
                <c:pt idx="1786">
                  <c:v>2009.4860000000001</c:v>
                </c:pt>
                <c:pt idx="1787">
                  <c:v>2009.489</c:v>
                </c:pt>
                <c:pt idx="1788">
                  <c:v>2009.491</c:v>
                </c:pt>
                <c:pt idx="1789">
                  <c:v>2009.4939999999999</c:v>
                </c:pt>
                <c:pt idx="1790">
                  <c:v>2009.4970000000001</c:v>
                </c:pt>
                <c:pt idx="1791">
                  <c:v>2009.5039999999999</c:v>
                </c:pt>
                <c:pt idx="1792">
                  <c:v>2009.5050000000001</c:v>
                </c:pt>
                <c:pt idx="1793">
                  <c:v>2009.508</c:v>
                </c:pt>
                <c:pt idx="1794">
                  <c:v>2009.511</c:v>
                </c:pt>
                <c:pt idx="1795">
                  <c:v>2009.5129999999999</c:v>
                </c:pt>
                <c:pt idx="1796">
                  <c:v>2009.5160000000001</c:v>
                </c:pt>
                <c:pt idx="1797">
                  <c:v>2009.519</c:v>
                </c:pt>
                <c:pt idx="1798">
                  <c:v>2009.5229999999999</c:v>
                </c:pt>
                <c:pt idx="1799">
                  <c:v>2009.5239999999999</c:v>
                </c:pt>
                <c:pt idx="1800">
                  <c:v>2009.527</c:v>
                </c:pt>
                <c:pt idx="1801">
                  <c:v>2009.539</c:v>
                </c:pt>
                <c:pt idx="1802">
                  <c:v>2009.5419999999999</c:v>
                </c:pt>
                <c:pt idx="1803">
                  <c:v>2009.547</c:v>
                </c:pt>
                <c:pt idx="1804">
                  <c:v>2009.55</c:v>
                </c:pt>
                <c:pt idx="1805">
                  <c:v>2009.5519999999999</c:v>
                </c:pt>
                <c:pt idx="1806">
                  <c:v>2009.5550000000001</c:v>
                </c:pt>
                <c:pt idx="1807">
                  <c:v>2009.557</c:v>
                </c:pt>
                <c:pt idx="1808">
                  <c:v>2009.5609999999999</c:v>
                </c:pt>
                <c:pt idx="1809">
                  <c:v>2009.5619999999999</c:v>
                </c:pt>
                <c:pt idx="1810">
                  <c:v>2009.567</c:v>
                </c:pt>
                <c:pt idx="1811">
                  <c:v>2009.569</c:v>
                </c:pt>
                <c:pt idx="1812">
                  <c:v>2009.5730000000001</c:v>
                </c:pt>
                <c:pt idx="1813">
                  <c:v>2009.578</c:v>
                </c:pt>
                <c:pt idx="1814">
                  <c:v>2009.5830000000001</c:v>
                </c:pt>
                <c:pt idx="1815">
                  <c:v>2009.5840000000001</c:v>
                </c:pt>
                <c:pt idx="1816">
                  <c:v>2009.587</c:v>
                </c:pt>
                <c:pt idx="1817">
                  <c:v>2009.59</c:v>
                </c:pt>
                <c:pt idx="1818">
                  <c:v>2009.5940000000001</c:v>
                </c:pt>
                <c:pt idx="1819">
                  <c:v>2009.595</c:v>
                </c:pt>
                <c:pt idx="1820">
                  <c:v>2009.6</c:v>
                </c:pt>
                <c:pt idx="1821">
                  <c:v>2009.6010000000001</c:v>
                </c:pt>
                <c:pt idx="1822">
                  <c:v>2009.604</c:v>
                </c:pt>
                <c:pt idx="1823">
                  <c:v>2009.607</c:v>
                </c:pt>
                <c:pt idx="1824">
                  <c:v>2009.6089999999999</c:v>
                </c:pt>
                <c:pt idx="1825">
                  <c:v>2009.6220000000001</c:v>
                </c:pt>
                <c:pt idx="1826">
                  <c:v>2009.624</c:v>
                </c:pt>
                <c:pt idx="1827">
                  <c:v>2009.6559999999999</c:v>
                </c:pt>
                <c:pt idx="1828">
                  <c:v>2009.6579999999999</c:v>
                </c:pt>
                <c:pt idx="1829">
                  <c:v>2009.6610000000001</c:v>
                </c:pt>
                <c:pt idx="1830">
                  <c:v>2009.664</c:v>
                </c:pt>
                <c:pt idx="1831">
                  <c:v>2009.6669999999999</c:v>
                </c:pt>
                <c:pt idx="1832">
                  <c:v>2009.6690000000001</c:v>
                </c:pt>
                <c:pt idx="1833">
                  <c:v>2009.672</c:v>
                </c:pt>
                <c:pt idx="1834">
                  <c:v>2009.6759999999999</c:v>
                </c:pt>
                <c:pt idx="1835">
                  <c:v>2009.6780000000001</c:v>
                </c:pt>
                <c:pt idx="1836">
                  <c:v>2009.68</c:v>
                </c:pt>
                <c:pt idx="1837">
                  <c:v>2009.683</c:v>
                </c:pt>
                <c:pt idx="1838">
                  <c:v>2009.6859999999999</c:v>
                </c:pt>
                <c:pt idx="1839">
                  <c:v>2009.6890000000001</c:v>
                </c:pt>
                <c:pt idx="1840">
                  <c:v>2009.691</c:v>
                </c:pt>
                <c:pt idx="1841">
                  <c:v>2009.694</c:v>
                </c:pt>
                <c:pt idx="1842">
                  <c:v>2009.704</c:v>
                </c:pt>
                <c:pt idx="1843">
                  <c:v>2009.7639999999999</c:v>
                </c:pt>
                <c:pt idx="1844">
                  <c:v>2009.768</c:v>
                </c:pt>
                <c:pt idx="1845">
                  <c:v>2009.771</c:v>
                </c:pt>
                <c:pt idx="1846">
                  <c:v>2009.779</c:v>
                </c:pt>
                <c:pt idx="1847">
                  <c:v>2009.788</c:v>
                </c:pt>
                <c:pt idx="1848">
                  <c:v>2009.79</c:v>
                </c:pt>
                <c:pt idx="1849">
                  <c:v>2009.7929999999999</c:v>
                </c:pt>
                <c:pt idx="1850">
                  <c:v>2009.796</c:v>
                </c:pt>
                <c:pt idx="1851">
                  <c:v>2009.798</c:v>
                </c:pt>
                <c:pt idx="1852">
                  <c:v>2009.8009999999999</c:v>
                </c:pt>
                <c:pt idx="1853">
                  <c:v>2009.806</c:v>
                </c:pt>
                <c:pt idx="1854">
                  <c:v>2009.806</c:v>
                </c:pt>
                <c:pt idx="1855">
                  <c:v>2009.8109999999999</c:v>
                </c:pt>
                <c:pt idx="1856">
                  <c:v>2009.8130000000001</c:v>
                </c:pt>
                <c:pt idx="1857">
                  <c:v>2009.8140000000001</c:v>
                </c:pt>
                <c:pt idx="1858">
                  <c:v>2009.817</c:v>
                </c:pt>
                <c:pt idx="1859">
                  <c:v>2009.82</c:v>
                </c:pt>
                <c:pt idx="1860">
                  <c:v>2009.8240000000001</c:v>
                </c:pt>
                <c:pt idx="1861">
                  <c:v>2009.827</c:v>
                </c:pt>
                <c:pt idx="1862">
                  <c:v>2009.83</c:v>
                </c:pt>
                <c:pt idx="1863">
                  <c:v>2009.8320000000001</c:v>
                </c:pt>
                <c:pt idx="1864">
                  <c:v>2009.8340000000001</c:v>
                </c:pt>
                <c:pt idx="1865">
                  <c:v>2009.836</c:v>
                </c:pt>
                <c:pt idx="1866">
                  <c:v>2009.8389999999999</c:v>
                </c:pt>
                <c:pt idx="1867">
                  <c:v>2009.8440000000001</c:v>
                </c:pt>
                <c:pt idx="1868">
                  <c:v>2009.845</c:v>
                </c:pt>
                <c:pt idx="1869">
                  <c:v>2009.8489999999999</c:v>
                </c:pt>
                <c:pt idx="1870">
                  <c:v>2009.85</c:v>
                </c:pt>
                <c:pt idx="1871">
                  <c:v>2009.8530000000001</c:v>
                </c:pt>
                <c:pt idx="1872">
                  <c:v>2009.856</c:v>
                </c:pt>
                <c:pt idx="1873">
                  <c:v>2009.8589999999999</c:v>
                </c:pt>
                <c:pt idx="1874">
                  <c:v>2009.8710000000001</c:v>
                </c:pt>
                <c:pt idx="1875">
                  <c:v>2009.8720000000001</c:v>
                </c:pt>
                <c:pt idx="1876">
                  <c:v>2009.876</c:v>
                </c:pt>
                <c:pt idx="1877">
                  <c:v>2009.8789999999999</c:v>
                </c:pt>
                <c:pt idx="1878">
                  <c:v>2009.8820000000001</c:v>
                </c:pt>
                <c:pt idx="1879">
                  <c:v>2009.883</c:v>
                </c:pt>
                <c:pt idx="1880">
                  <c:v>2009.8879999999999</c:v>
                </c:pt>
                <c:pt idx="1881">
                  <c:v>2009.89</c:v>
                </c:pt>
                <c:pt idx="1882">
                  <c:v>2009.8910000000001</c:v>
                </c:pt>
                <c:pt idx="1883">
                  <c:v>2009.894</c:v>
                </c:pt>
                <c:pt idx="1884">
                  <c:v>2009.8969999999999</c:v>
                </c:pt>
                <c:pt idx="1885">
                  <c:v>2009.912</c:v>
                </c:pt>
                <c:pt idx="1886">
                  <c:v>2009.914</c:v>
                </c:pt>
                <c:pt idx="1887">
                  <c:v>2009.9169999999999</c:v>
                </c:pt>
                <c:pt idx="1888">
                  <c:v>2009.92</c:v>
                </c:pt>
                <c:pt idx="1889">
                  <c:v>2009.921</c:v>
                </c:pt>
                <c:pt idx="1890">
                  <c:v>2009.924</c:v>
                </c:pt>
                <c:pt idx="1891">
                  <c:v>2009.9269999999999</c:v>
                </c:pt>
                <c:pt idx="1892">
                  <c:v>2009.9449999999999</c:v>
                </c:pt>
                <c:pt idx="1893">
                  <c:v>2009.9459999999999</c:v>
                </c:pt>
                <c:pt idx="1894">
                  <c:v>2009.95</c:v>
                </c:pt>
                <c:pt idx="1895">
                  <c:v>2009.952</c:v>
                </c:pt>
                <c:pt idx="1896">
                  <c:v>2009.9580000000001</c:v>
                </c:pt>
                <c:pt idx="1897">
                  <c:v>2009.9690000000001</c:v>
                </c:pt>
                <c:pt idx="1898">
                  <c:v>2009.971</c:v>
                </c:pt>
                <c:pt idx="1899">
                  <c:v>2009.9760000000001</c:v>
                </c:pt>
                <c:pt idx="1900">
                  <c:v>2009.9829999999999</c:v>
                </c:pt>
                <c:pt idx="1901">
                  <c:v>2009.9860000000001</c:v>
                </c:pt>
                <c:pt idx="1902">
                  <c:v>2009.9870000000001</c:v>
                </c:pt>
                <c:pt idx="1903">
                  <c:v>2009.99</c:v>
                </c:pt>
                <c:pt idx="1904">
                  <c:v>2009.9929999999999</c:v>
                </c:pt>
                <c:pt idx="1905">
                  <c:v>2009.9949999999999</c:v>
                </c:pt>
                <c:pt idx="1906">
                  <c:v>2009.998</c:v>
                </c:pt>
                <c:pt idx="1907">
                  <c:v>2010.001</c:v>
                </c:pt>
                <c:pt idx="1908">
                  <c:v>2010.0409999999999</c:v>
                </c:pt>
                <c:pt idx="1909">
                  <c:v>2010.046</c:v>
                </c:pt>
                <c:pt idx="1910">
                  <c:v>2010.0509999999999</c:v>
                </c:pt>
                <c:pt idx="1911">
                  <c:v>2010.0540000000001</c:v>
                </c:pt>
                <c:pt idx="1912">
                  <c:v>2010.058</c:v>
                </c:pt>
                <c:pt idx="1913">
                  <c:v>2010.06</c:v>
                </c:pt>
                <c:pt idx="1914">
                  <c:v>2010.0609999999999</c:v>
                </c:pt>
                <c:pt idx="1915">
                  <c:v>2010.0650000000001</c:v>
                </c:pt>
                <c:pt idx="1916">
                  <c:v>2010.068</c:v>
                </c:pt>
                <c:pt idx="1917">
                  <c:v>2010.07</c:v>
                </c:pt>
                <c:pt idx="1918">
                  <c:v>2010.0719999999999</c:v>
                </c:pt>
                <c:pt idx="1919">
                  <c:v>2010.08</c:v>
                </c:pt>
                <c:pt idx="1920">
                  <c:v>2010.085</c:v>
                </c:pt>
                <c:pt idx="1921">
                  <c:v>2010.086</c:v>
                </c:pt>
                <c:pt idx="1922">
                  <c:v>2010.09</c:v>
                </c:pt>
                <c:pt idx="1923">
                  <c:v>2010.0930000000001</c:v>
                </c:pt>
                <c:pt idx="1924">
                  <c:v>2010.095</c:v>
                </c:pt>
                <c:pt idx="1925">
                  <c:v>2010.098</c:v>
                </c:pt>
                <c:pt idx="1926">
                  <c:v>2010.1</c:v>
                </c:pt>
                <c:pt idx="1927">
                  <c:v>2010.1020000000001</c:v>
                </c:pt>
                <c:pt idx="1928">
                  <c:v>2010.106</c:v>
                </c:pt>
                <c:pt idx="1929">
                  <c:v>2010.1089999999999</c:v>
                </c:pt>
                <c:pt idx="1930">
                  <c:v>2010.1110000000001</c:v>
                </c:pt>
                <c:pt idx="1931">
                  <c:v>2010.115</c:v>
                </c:pt>
                <c:pt idx="1932">
                  <c:v>2010.12</c:v>
                </c:pt>
                <c:pt idx="1933">
                  <c:v>2010.1220000000001</c:v>
                </c:pt>
                <c:pt idx="1934">
                  <c:v>2010.124</c:v>
                </c:pt>
                <c:pt idx="1935">
                  <c:v>2010.1310000000001</c:v>
                </c:pt>
                <c:pt idx="1936">
                  <c:v>2010.134</c:v>
                </c:pt>
                <c:pt idx="1937">
                  <c:v>2010.136</c:v>
                </c:pt>
                <c:pt idx="1938">
                  <c:v>2010.1389999999999</c:v>
                </c:pt>
                <c:pt idx="1939">
                  <c:v>2010.1420000000001</c:v>
                </c:pt>
                <c:pt idx="1940">
                  <c:v>2010.143</c:v>
                </c:pt>
                <c:pt idx="1941">
                  <c:v>2010.146</c:v>
                </c:pt>
                <c:pt idx="1942">
                  <c:v>2010.1610000000001</c:v>
                </c:pt>
                <c:pt idx="1943">
                  <c:v>2010.1659999999999</c:v>
                </c:pt>
                <c:pt idx="1944">
                  <c:v>2010.1690000000001</c:v>
                </c:pt>
                <c:pt idx="1945">
                  <c:v>2010.175</c:v>
                </c:pt>
                <c:pt idx="1946">
                  <c:v>2010.1769999999999</c:v>
                </c:pt>
                <c:pt idx="1947">
                  <c:v>2010.1790000000001</c:v>
                </c:pt>
                <c:pt idx="1948">
                  <c:v>2010.183</c:v>
                </c:pt>
                <c:pt idx="1949">
                  <c:v>2010.184</c:v>
                </c:pt>
                <c:pt idx="1950">
                  <c:v>2010.1969999999999</c:v>
                </c:pt>
                <c:pt idx="1951">
                  <c:v>2010.1990000000001</c:v>
                </c:pt>
                <c:pt idx="1952">
                  <c:v>2010.201</c:v>
                </c:pt>
                <c:pt idx="1953">
                  <c:v>2010.2059999999999</c:v>
                </c:pt>
                <c:pt idx="1954">
                  <c:v>2010.2059999999999</c:v>
                </c:pt>
                <c:pt idx="1955">
                  <c:v>2010.213</c:v>
                </c:pt>
                <c:pt idx="1956">
                  <c:v>2010.2149999999999</c:v>
                </c:pt>
                <c:pt idx="1957">
                  <c:v>2010.2170000000001</c:v>
                </c:pt>
                <c:pt idx="1958">
                  <c:v>2010.22</c:v>
                </c:pt>
                <c:pt idx="1959">
                  <c:v>2010.223</c:v>
                </c:pt>
                <c:pt idx="1960">
                  <c:v>2010.2729999999999</c:v>
                </c:pt>
                <c:pt idx="1961">
                  <c:v>2010.2760000000001</c:v>
                </c:pt>
                <c:pt idx="1962">
                  <c:v>2010.278</c:v>
                </c:pt>
                <c:pt idx="1963">
                  <c:v>2010.28</c:v>
                </c:pt>
                <c:pt idx="1964">
                  <c:v>2010.2840000000001</c:v>
                </c:pt>
                <c:pt idx="1965">
                  <c:v>2010.29</c:v>
                </c:pt>
                <c:pt idx="1966">
                  <c:v>2010.2919999999999</c:v>
                </c:pt>
                <c:pt idx="1967">
                  <c:v>2010.2940000000001</c:v>
                </c:pt>
                <c:pt idx="1968">
                  <c:v>2010.297</c:v>
                </c:pt>
                <c:pt idx="1969">
                  <c:v>2010.299</c:v>
                </c:pt>
                <c:pt idx="1970">
                  <c:v>2010.3019999999999</c:v>
                </c:pt>
                <c:pt idx="1971">
                  <c:v>2010.3109999999999</c:v>
                </c:pt>
                <c:pt idx="1972">
                  <c:v>2010.3130000000001</c:v>
                </c:pt>
                <c:pt idx="1973">
                  <c:v>2010.317</c:v>
                </c:pt>
                <c:pt idx="1974">
                  <c:v>2010.32</c:v>
                </c:pt>
                <c:pt idx="1975">
                  <c:v>2010.3219999999999</c:v>
                </c:pt>
                <c:pt idx="1976">
                  <c:v>2010.325</c:v>
                </c:pt>
                <c:pt idx="1977">
                  <c:v>2010.327</c:v>
                </c:pt>
                <c:pt idx="1978">
                  <c:v>2010.33</c:v>
                </c:pt>
                <c:pt idx="1979">
                  <c:v>2010.3320000000001</c:v>
                </c:pt>
                <c:pt idx="1980">
                  <c:v>2010.335</c:v>
                </c:pt>
                <c:pt idx="1981">
                  <c:v>2010.338</c:v>
                </c:pt>
                <c:pt idx="1982">
                  <c:v>2010.3420000000001</c:v>
                </c:pt>
                <c:pt idx="1983">
                  <c:v>2010.35</c:v>
                </c:pt>
                <c:pt idx="1984">
                  <c:v>2010.3520000000001</c:v>
                </c:pt>
                <c:pt idx="1985">
                  <c:v>2010.355</c:v>
                </c:pt>
                <c:pt idx="1986">
                  <c:v>2010.357</c:v>
                </c:pt>
                <c:pt idx="1987">
                  <c:v>2010.36</c:v>
                </c:pt>
                <c:pt idx="1988">
                  <c:v>2010.366</c:v>
                </c:pt>
                <c:pt idx="1989">
                  <c:v>2010.3689999999999</c:v>
                </c:pt>
                <c:pt idx="1990">
                  <c:v>2010.3720000000001</c:v>
                </c:pt>
                <c:pt idx="1991">
                  <c:v>2010.374</c:v>
                </c:pt>
                <c:pt idx="1992">
                  <c:v>2010.376</c:v>
                </c:pt>
                <c:pt idx="1993">
                  <c:v>2010.3910000000001</c:v>
                </c:pt>
                <c:pt idx="1994">
                  <c:v>2010.394</c:v>
                </c:pt>
                <c:pt idx="1995">
                  <c:v>2010.396</c:v>
                </c:pt>
                <c:pt idx="1996">
                  <c:v>2010.3979999999999</c:v>
                </c:pt>
                <c:pt idx="1997">
                  <c:v>2010.405</c:v>
                </c:pt>
                <c:pt idx="1998">
                  <c:v>2010.4069999999999</c:v>
                </c:pt>
                <c:pt idx="1999">
                  <c:v>2010.4090000000001</c:v>
                </c:pt>
                <c:pt idx="2000">
                  <c:v>2010.413</c:v>
                </c:pt>
                <c:pt idx="2001">
                  <c:v>2010.414</c:v>
                </c:pt>
                <c:pt idx="2002">
                  <c:v>2010.4179999999999</c:v>
                </c:pt>
                <c:pt idx="2003">
                  <c:v>2010.421</c:v>
                </c:pt>
                <c:pt idx="2004">
                  <c:v>2010.4269999999999</c:v>
                </c:pt>
                <c:pt idx="2005">
                  <c:v>2010.4290000000001</c:v>
                </c:pt>
                <c:pt idx="2006">
                  <c:v>2010.431</c:v>
                </c:pt>
                <c:pt idx="2007">
                  <c:v>2010.4359999999999</c:v>
                </c:pt>
                <c:pt idx="2008">
                  <c:v>2010.4359999999999</c:v>
                </c:pt>
                <c:pt idx="2009">
                  <c:v>2010.46</c:v>
                </c:pt>
                <c:pt idx="2010">
                  <c:v>2010.4690000000001</c:v>
                </c:pt>
                <c:pt idx="2011">
                  <c:v>2010.4690000000001</c:v>
                </c:pt>
                <c:pt idx="2012">
                  <c:v>2010.473</c:v>
                </c:pt>
                <c:pt idx="2013">
                  <c:v>2010.4749999999999</c:v>
                </c:pt>
                <c:pt idx="2014">
                  <c:v>2010.479</c:v>
                </c:pt>
                <c:pt idx="2015">
                  <c:v>2010.481</c:v>
                </c:pt>
                <c:pt idx="2016">
                  <c:v>2010.4839999999999</c:v>
                </c:pt>
                <c:pt idx="2017">
                  <c:v>2010.4860000000001</c:v>
                </c:pt>
                <c:pt idx="2018">
                  <c:v>2010.4880000000001</c:v>
                </c:pt>
                <c:pt idx="2019">
                  <c:v>2010.491</c:v>
                </c:pt>
                <c:pt idx="2020">
                  <c:v>2010.4949999999999</c:v>
                </c:pt>
                <c:pt idx="2021">
                  <c:v>2010.5039999999999</c:v>
                </c:pt>
                <c:pt idx="2022">
                  <c:v>2010.5050000000001</c:v>
                </c:pt>
                <c:pt idx="2023">
                  <c:v>2010.508</c:v>
                </c:pt>
                <c:pt idx="2024">
                  <c:v>2010.511</c:v>
                </c:pt>
                <c:pt idx="2025">
                  <c:v>2010.5129999999999</c:v>
                </c:pt>
                <c:pt idx="2026">
                  <c:v>2010.5160000000001</c:v>
                </c:pt>
                <c:pt idx="2027">
                  <c:v>2010.52</c:v>
                </c:pt>
                <c:pt idx="2028">
                  <c:v>2010.521</c:v>
                </c:pt>
                <c:pt idx="2029">
                  <c:v>2010.5239999999999</c:v>
                </c:pt>
                <c:pt idx="2030">
                  <c:v>2010.527</c:v>
                </c:pt>
                <c:pt idx="2031">
                  <c:v>2010.5450000000001</c:v>
                </c:pt>
                <c:pt idx="2032">
                  <c:v>2010.548</c:v>
                </c:pt>
                <c:pt idx="2033">
                  <c:v>2010.55</c:v>
                </c:pt>
                <c:pt idx="2034">
                  <c:v>2010.5530000000001</c:v>
                </c:pt>
                <c:pt idx="2035">
                  <c:v>2010.5609999999999</c:v>
                </c:pt>
                <c:pt idx="2036">
                  <c:v>2010.5630000000001</c:v>
                </c:pt>
                <c:pt idx="2037">
                  <c:v>2010.5650000000001</c:v>
                </c:pt>
                <c:pt idx="2038">
                  <c:v>2010.568</c:v>
                </c:pt>
                <c:pt idx="2039">
                  <c:v>2010.5809999999999</c:v>
                </c:pt>
                <c:pt idx="2040">
                  <c:v>2010.5820000000001</c:v>
                </c:pt>
                <c:pt idx="2041">
                  <c:v>2010.585</c:v>
                </c:pt>
                <c:pt idx="2042">
                  <c:v>2010.59</c:v>
                </c:pt>
                <c:pt idx="2043">
                  <c:v>2010.596</c:v>
                </c:pt>
                <c:pt idx="2044">
                  <c:v>2010.598</c:v>
                </c:pt>
                <c:pt idx="2045">
                  <c:v>2010.6010000000001</c:v>
                </c:pt>
                <c:pt idx="2046">
                  <c:v>2010.605</c:v>
                </c:pt>
                <c:pt idx="2047">
                  <c:v>2010.607</c:v>
                </c:pt>
                <c:pt idx="2048">
                  <c:v>2010.6089999999999</c:v>
                </c:pt>
                <c:pt idx="2049">
                  <c:v>2010.6130000000001</c:v>
                </c:pt>
                <c:pt idx="2050">
                  <c:v>2010.644</c:v>
                </c:pt>
                <c:pt idx="2051">
                  <c:v>2010.6590000000001</c:v>
                </c:pt>
                <c:pt idx="2052">
                  <c:v>2010.6610000000001</c:v>
                </c:pt>
                <c:pt idx="2053">
                  <c:v>2010.665</c:v>
                </c:pt>
                <c:pt idx="2054">
                  <c:v>2010.6669999999999</c:v>
                </c:pt>
                <c:pt idx="2055">
                  <c:v>2010.673</c:v>
                </c:pt>
                <c:pt idx="2056">
                  <c:v>2010.6759999999999</c:v>
                </c:pt>
                <c:pt idx="2057">
                  <c:v>2010.6780000000001</c:v>
                </c:pt>
                <c:pt idx="2058">
                  <c:v>2010.68</c:v>
                </c:pt>
                <c:pt idx="2059">
                  <c:v>2010.684</c:v>
                </c:pt>
                <c:pt idx="2060">
                  <c:v>2010.6869999999999</c:v>
                </c:pt>
                <c:pt idx="2061">
                  <c:v>2010.6949999999999</c:v>
                </c:pt>
                <c:pt idx="2062">
                  <c:v>2010.6980000000001</c:v>
                </c:pt>
                <c:pt idx="2063">
                  <c:v>2010.7070000000001</c:v>
                </c:pt>
                <c:pt idx="2064">
                  <c:v>2010.7139999999999</c:v>
                </c:pt>
                <c:pt idx="2065">
                  <c:v>2010.722</c:v>
                </c:pt>
                <c:pt idx="2066">
                  <c:v>2010.7239999999999</c:v>
                </c:pt>
                <c:pt idx="2067">
                  <c:v>2010.7270000000001</c:v>
                </c:pt>
                <c:pt idx="2068">
                  <c:v>2010.73</c:v>
                </c:pt>
                <c:pt idx="2069">
                  <c:v>2010.7339999999999</c:v>
                </c:pt>
                <c:pt idx="2070">
                  <c:v>2010.742</c:v>
                </c:pt>
                <c:pt idx="2071">
                  <c:v>2010.7470000000001</c:v>
                </c:pt>
                <c:pt idx="2072">
                  <c:v>2010.75</c:v>
                </c:pt>
                <c:pt idx="2073">
                  <c:v>2010.751</c:v>
                </c:pt>
                <c:pt idx="2074">
                  <c:v>2010.7560000000001</c:v>
                </c:pt>
                <c:pt idx="2075">
                  <c:v>2010.758</c:v>
                </c:pt>
                <c:pt idx="2076">
                  <c:v>2010.76</c:v>
                </c:pt>
                <c:pt idx="2077">
                  <c:v>2010.7660000000001</c:v>
                </c:pt>
                <c:pt idx="2078">
                  <c:v>2010.769</c:v>
                </c:pt>
                <c:pt idx="2079">
                  <c:v>2010.7719999999999</c:v>
                </c:pt>
                <c:pt idx="2080">
                  <c:v>2010.7729999999999</c:v>
                </c:pt>
                <c:pt idx="2081">
                  <c:v>2010.7760000000001</c:v>
                </c:pt>
                <c:pt idx="2082">
                  <c:v>2010.78</c:v>
                </c:pt>
                <c:pt idx="2083">
                  <c:v>2010.7819999999999</c:v>
                </c:pt>
                <c:pt idx="2084">
                  <c:v>2010.7840000000001</c:v>
                </c:pt>
                <c:pt idx="2085">
                  <c:v>2010.788</c:v>
                </c:pt>
                <c:pt idx="2086">
                  <c:v>2010.7909999999999</c:v>
                </c:pt>
                <c:pt idx="2087">
                  <c:v>2010.7929999999999</c:v>
                </c:pt>
                <c:pt idx="2088">
                  <c:v>2010.797</c:v>
                </c:pt>
                <c:pt idx="2089">
                  <c:v>2010.798</c:v>
                </c:pt>
                <c:pt idx="2090">
                  <c:v>2010.8030000000001</c:v>
                </c:pt>
                <c:pt idx="2091">
                  <c:v>2010.8050000000001</c:v>
                </c:pt>
                <c:pt idx="2092">
                  <c:v>2010.806</c:v>
                </c:pt>
                <c:pt idx="2093">
                  <c:v>2010.817</c:v>
                </c:pt>
                <c:pt idx="2094">
                  <c:v>2010.817</c:v>
                </c:pt>
                <c:pt idx="2095">
                  <c:v>2010.82</c:v>
                </c:pt>
                <c:pt idx="2096">
                  <c:v>2010.8230000000001</c:v>
                </c:pt>
                <c:pt idx="2097">
                  <c:v>2010.827</c:v>
                </c:pt>
                <c:pt idx="2098">
                  <c:v>2010.828</c:v>
                </c:pt>
                <c:pt idx="2099">
                  <c:v>2010.8309999999999</c:v>
                </c:pt>
                <c:pt idx="2100">
                  <c:v>2010.8869999999999</c:v>
                </c:pt>
                <c:pt idx="2101">
                  <c:v>2010.8889999999999</c:v>
                </c:pt>
                <c:pt idx="2102">
                  <c:v>2010.8910000000001</c:v>
                </c:pt>
                <c:pt idx="2103">
                  <c:v>2010.894</c:v>
                </c:pt>
                <c:pt idx="2104">
                  <c:v>2010.8979999999999</c:v>
                </c:pt>
                <c:pt idx="2105">
                  <c:v>2010.9</c:v>
                </c:pt>
                <c:pt idx="2106">
                  <c:v>2010.904</c:v>
                </c:pt>
                <c:pt idx="2107">
                  <c:v>2010.9059999999999</c:v>
                </c:pt>
                <c:pt idx="2108">
                  <c:v>2010.9079999999999</c:v>
                </c:pt>
                <c:pt idx="2109">
                  <c:v>2010.9110000000001</c:v>
                </c:pt>
                <c:pt idx="2110">
                  <c:v>2010.913</c:v>
                </c:pt>
                <c:pt idx="2111">
                  <c:v>2010.9169999999999</c:v>
                </c:pt>
                <c:pt idx="2112">
                  <c:v>2010.9190000000001</c:v>
                </c:pt>
                <c:pt idx="2113">
                  <c:v>2010.921</c:v>
                </c:pt>
                <c:pt idx="2114">
                  <c:v>2010.924</c:v>
                </c:pt>
                <c:pt idx="2115">
                  <c:v>2010.9449999999999</c:v>
                </c:pt>
                <c:pt idx="2116">
                  <c:v>2010.9459999999999</c:v>
                </c:pt>
                <c:pt idx="2117">
                  <c:v>2010.95</c:v>
                </c:pt>
                <c:pt idx="2118">
                  <c:v>2010.953</c:v>
                </c:pt>
                <c:pt idx="2119">
                  <c:v>2010.954</c:v>
                </c:pt>
                <c:pt idx="2120">
                  <c:v>2010.961</c:v>
                </c:pt>
                <c:pt idx="2121">
                  <c:v>2010.963</c:v>
                </c:pt>
                <c:pt idx="2122">
                  <c:v>2010.9649999999999</c:v>
                </c:pt>
                <c:pt idx="2123">
                  <c:v>2010.9680000000001</c:v>
                </c:pt>
                <c:pt idx="2124">
                  <c:v>2010.972</c:v>
                </c:pt>
                <c:pt idx="2125">
                  <c:v>2010.9839999999999</c:v>
                </c:pt>
                <c:pt idx="2126">
                  <c:v>2010.9849999999999</c:v>
                </c:pt>
                <c:pt idx="2127">
                  <c:v>2010.9870000000001</c:v>
                </c:pt>
                <c:pt idx="2128">
                  <c:v>2010.99</c:v>
                </c:pt>
                <c:pt idx="2129">
                  <c:v>2010.9939999999999</c:v>
                </c:pt>
                <c:pt idx="2130">
                  <c:v>2010.9970000000001</c:v>
                </c:pt>
                <c:pt idx="2131">
                  <c:v>2010.998</c:v>
                </c:pt>
                <c:pt idx="2132">
                  <c:v>2011.0440000000001</c:v>
                </c:pt>
                <c:pt idx="2133">
                  <c:v>2011.0450000000001</c:v>
                </c:pt>
                <c:pt idx="2134">
                  <c:v>2011.047</c:v>
                </c:pt>
                <c:pt idx="2135">
                  <c:v>2011.05</c:v>
                </c:pt>
                <c:pt idx="2136">
                  <c:v>2011.0530000000001</c:v>
                </c:pt>
                <c:pt idx="2137">
                  <c:v>2011.056</c:v>
                </c:pt>
                <c:pt idx="2138">
                  <c:v>2011.058</c:v>
                </c:pt>
                <c:pt idx="2139">
                  <c:v>2011.0609999999999</c:v>
                </c:pt>
                <c:pt idx="2140">
                  <c:v>2011.0640000000001</c:v>
                </c:pt>
                <c:pt idx="2141">
                  <c:v>2011.067</c:v>
                </c:pt>
                <c:pt idx="2142">
                  <c:v>2011.069</c:v>
                </c:pt>
                <c:pt idx="2143">
                  <c:v>2011.079</c:v>
                </c:pt>
                <c:pt idx="2144">
                  <c:v>2011.08</c:v>
                </c:pt>
                <c:pt idx="2145">
                  <c:v>2011.0830000000001</c:v>
                </c:pt>
                <c:pt idx="2146">
                  <c:v>2011.087</c:v>
                </c:pt>
                <c:pt idx="2147">
                  <c:v>2011.0889999999999</c:v>
                </c:pt>
                <c:pt idx="2148">
                  <c:v>2011.1010000000001</c:v>
                </c:pt>
                <c:pt idx="2149">
                  <c:v>2011.1020000000001</c:v>
                </c:pt>
                <c:pt idx="2150">
                  <c:v>2011.105</c:v>
                </c:pt>
                <c:pt idx="2151">
                  <c:v>2011.1089999999999</c:v>
                </c:pt>
                <c:pt idx="2152">
                  <c:v>2011.1110000000001</c:v>
                </c:pt>
                <c:pt idx="2153">
                  <c:v>2011.115</c:v>
                </c:pt>
                <c:pt idx="2154">
                  <c:v>2011.116</c:v>
                </c:pt>
                <c:pt idx="2155">
                  <c:v>2011.12</c:v>
                </c:pt>
                <c:pt idx="2156">
                  <c:v>2011.1210000000001</c:v>
                </c:pt>
                <c:pt idx="2157">
                  <c:v>2011.124</c:v>
                </c:pt>
                <c:pt idx="2158">
                  <c:v>2011.127</c:v>
                </c:pt>
                <c:pt idx="2159">
                  <c:v>2011.135</c:v>
                </c:pt>
                <c:pt idx="2160">
                  <c:v>2011.135</c:v>
                </c:pt>
                <c:pt idx="2161">
                  <c:v>2011.1379999999999</c:v>
                </c:pt>
                <c:pt idx="2162">
                  <c:v>2011.1420000000001</c:v>
                </c:pt>
                <c:pt idx="2163">
                  <c:v>2011.143</c:v>
                </c:pt>
                <c:pt idx="2164">
                  <c:v>2011.146</c:v>
                </c:pt>
                <c:pt idx="2165">
                  <c:v>2011.15</c:v>
                </c:pt>
                <c:pt idx="2166">
                  <c:v>2011.1559999999999</c:v>
                </c:pt>
                <c:pt idx="2167">
                  <c:v>2011.1569999999999</c:v>
                </c:pt>
                <c:pt idx="2168">
                  <c:v>2011.16</c:v>
                </c:pt>
                <c:pt idx="2169">
                  <c:v>2011.163</c:v>
                </c:pt>
                <c:pt idx="2170">
                  <c:v>2011.1659999999999</c:v>
                </c:pt>
                <c:pt idx="2171">
                  <c:v>2011.1780000000001</c:v>
                </c:pt>
                <c:pt idx="2172">
                  <c:v>2011.18</c:v>
                </c:pt>
                <c:pt idx="2173">
                  <c:v>2011.182</c:v>
                </c:pt>
                <c:pt idx="2174">
                  <c:v>2011.184</c:v>
                </c:pt>
                <c:pt idx="2175">
                  <c:v>2011.192</c:v>
                </c:pt>
                <c:pt idx="2176">
                  <c:v>2011.193</c:v>
                </c:pt>
                <c:pt idx="2177">
                  <c:v>2011.1959999999999</c:v>
                </c:pt>
                <c:pt idx="2178">
                  <c:v>2011.1980000000001</c:v>
                </c:pt>
                <c:pt idx="2179">
                  <c:v>2011.202</c:v>
                </c:pt>
                <c:pt idx="2180">
                  <c:v>2011.251</c:v>
                </c:pt>
                <c:pt idx="2181">
                  <c:v>2011.2539999999999</c:v>
                </c:pt>
                <c:pt idx="2182">
                  <c:v>2011.2560000000001</c:v>
                </c:pt>
                <c:pt idx="2183">
                  <c:v>2011.2619999999999</c:v>
                </c:pt>
                <c:pt idx="2184">
                  <c:v>2011.2639999999999</c:v>
                </c:pt>
                <c:pt idx="2185">
                  <c:v>2011.268</c:v>
                </c:pt>
                <c:pt idx="2186">
                  <c:v>2011.27</c:v>
                </c:pt>
                <c:pt idx="2187">
                  <c:v>2011.2719999999999</c:v>
                </c:pt>
                <c:pt idx="2188">
                  <c:v>2011.2760000000001</c:v>
                </c:pt>
                <c:pt idx="2189">
                  <c:v>2011.279</c:v>
                </c:pt>
                <c:pt idx="2190">
                  <c:v>2011.2809999999999</c:v>
                </c:pt>
                <c:pt idx="2191">
                  <c:v>2011.29</c:v>
                </c:pt>
                <c:pt idx="2192">
                  <c:v>2011.2909999999999</c:v>
                </c:pt>
                <c:pt idx="2193">
                  <c:v>2011.2940000000001</c:v>
                </c:pt>
                <c:pt idx="2194">
                  <c:v>2011.297</c:v>
                </c:pt>
                <c:pt idx="2195">
                  <c:v>2011.299</c:v>
                </c:pt>
                <c:pt idx="2196">
                  <c:v>2011.3019999999999</c:v>
                </c:pt>
                <c:pt idx="2197">
                  <c:v>2011.306</c:v>
                </c:pt>
                <c:pt idx="2198">
                  <c:v>2011.308</c:v>
                </c:pt>
                <c:pt idx="2199">
                  <c:v>2011.31</c:v>
                </c:pt>
                <c:pt idx="2200">
                  <c:v>2011.3130000000001</c:v>
                </c:pt>
                <c:pt idx="2201">
                  <c:v>2011.316</c:v>
                </c:pt>
                <c:pt idx="2202">
                  <c:v>2011.319</c:v>
                </c:pt>
                <c:pt idx="2203">
                  <c:v>2011.3209999999999</c:v>
                </c:pt>
                <c:pt idx="2204">
                  <c:v>2011.325</c:v>
                </c:pt>
                <c:pt idx="2205">
                  <c:v>2011.329</c:v>
                </c:pt>
                <c:pt idx="2206">
                  <c:v>2011.33</c:v>
                </c:pt>
                <c:pt idx="2207">
                  <c:v>2011.3320000000001</c:v>
                </c:pt>
                <c:pt idx="2208">
                  <c:v>2011.335</c:v>
                </c:pt>
                <c:pt idx="2209">
                  <c:v>2011.338</c:v>
                </c:pt>
                <c:pt idx="2210">
                  <c:v>2011.3440000000001</c:v>
                </c:pt>
                <c:pt idx="2211">
                  <c:v>2011.348</c:v>
                </c:pt>
                <c:pt idx="2212">
                  <c:v>2011.3489999999999</c:v>
                </c:pt>
                <c:pt idx="2213">
                  <c:v>2011.3520000000001</c:v>
                </c:pt>
                <c:pt idx="2214">
                  <c:v>2011.354</c:v>
                </c:pt>
                <c:pt idx="2215">
                  <c:v>2011.3589999999999</c:v>
                </c:pt>
                <c:pt idx="2216">
                  <c:v>2011.3610000000001</c:v>
                </c:pt>
                <c:pt idx="2217">
                  <c:v>2011.364</c:v>
                </c:pt>
                <c:pt idx="2218">
                  <c:v>2011.367</c:v>
                </c:pt>
                <c:pt idx="2219">
                  <c:v>2011.3679999999999</c:v>
                </c:pt>
                <c:pt idx="2220">
                  <c:v>2011.3710000000001</c:v>
                </c:pt>
                <c:pt idx="2221">
                  <c:v>2011.374</c:v>
                </c:pt>
                <c:pt idx="2222">
                  <c:v>2011.376</c:v>
                </c:pt>
                <c:pt idx="2223">
                  <c:v>2011.3810000000001</c:v>
                </c:pt>
                <c:pt idx="2224">
                  <c:v>2011.3820000000001</c:v>
                </c:pt>
                <c:pt idx="2225">
                  <c:v>2011.384</c:v>
                </c:pt>
                <c:pt idx="2226">
                  <c:v>2011.3869999999999</c:v>
                </c:pt>
                <c:pt idx="2227">
                  <c:v>2011.39</c:v>
                </c:pt>
                <c:pt idx="2228">
                  <c:v>2011.393</c:v>
                </c:pt>
                <c:pt idx="2229">
                  <c:v>2011.395</c:v>
                </c:pt>
                <c:pt idx="2230">
                  <c:v>2011.3979999999999</c:v>
                </c:pt>
                <c:pt idx="2231">
                  <c:v>2011.4059999999999</c:v>
                </c:pt>
                <c:pt idx="2232">
                  <c:v>2011.4069999999999</c:v>
                </c:pt>
                <c:pt idx="2233">
                  <c:v>2011.4090000000001</c:v>
                </c:pt>
                <c:pt idx="2234">
                  <c:v>2011.412</c:v>
                </c:pt>
                <c:pt idx="2235">
                  <c:v>2011.414</c:v>
                </c:pt>
                <c:pt idx="2236">
                  <c:v>2011.4179999999999</c:v>
                </c:pt>
                <c:pt idx="2237">
                  <c:v>2011.42</c:v>
                </c:pt>
                <c:pt idx="2238">
                  <c:v>2011.424</c:v>
                </c:pt>
                <c:pt idx="2239">
                  <c:v>2011.425</c:v>
                </c:pt>
                <c:pt idx="2240">
                  <c:v>2011.4280000000001</c:v>
                </c:pt>
                <c:pt idx="2241">
                  <c:v>2011.431</c:v>
                </c:pt>
                <c:pt idx="2242">
                  <c:v>2011.434</c:v>
                </c:pt>
                <c:pt idx="2243">
                  <c:v>2011.443</c:v>
                </c:pt>
                <c:pt idx="2244">
                  <c:v>2011.4449999999999</c:v>
                </c:pt>
                <c:pt idx="2245">
                  <c:v>2011.4469999999999</c:v>
                </c:pt>
                <c:pt idx="2246">
                  <c:v>2011.45</c:v>
                </c:pt>
                <c:pt idx="2247">
                  <c:v>2011.453</c:v>
                </c:pt>
                <c:pt idx="2248">
                  <c:v>2011.4570000000001</c:v>
                </c:pt>
                <c:pt idx="2249">
                  <c:v>2011.4580000000001</c:v>
                </c:pt>
                <c:pt idx="2250">
                  <c:v>2011.461</c:v>
                </c:pt>
                <c:pt idx="2251">
                  <c:v>2011.4639999999999</c:v>
                </c:pt>
                <c:pt idx="2252">
                  <c:v>2011.4670000000001</c:v>
                </c:pt>
                <c:pt idx="2253">
                  <c:v>2011.4690000000001</c:v>
                </c:pt>
                <c:pt idx="2254">
                  <c:v>2011.472</c:v>
                </c:pt>
                <c:pt idx="2255">
                  <c:v>2011.4749999999999</c:v>
                </c:pt>
                <c:pt idx="2256">
                  <c:v>2011.6410000000001</c:v>
                </c:pt>
                <c:pt idx="2257">
                  <c:v>2011.646</c:v>
                </c:pt>
                <c:pt idx="2258">
                  <c:v>2011.6469999999999</c:v>
                </c:pt>
                <c:pt idx="2259">
                  <c:v>2011.6569999999999</c:v>
                </c:pt>
                <c:pt idx="2260">
                  <c:v>2011.66</c:v>
                </c:pt>
                <c:pt idx="2261">
                  <c:v>2011.6610000000001</c:v>
                </c:pt>
                <c:pt idx="2262">
                  <c:v>2011.6679999999999</c:v>
                </c:pt>
                <c:pt idx="2263">
                  <c:v>2011.67</c:v>
                </c:pt>
                <c:pt idx="2264">
                  <c:v>2011.672</c:v>
                </c:pt>
                <c:pt idx="2265">
                  <c:v>2011.675</c:v>
                </c:pt>
                <c:pt idx="2266">
                  <c:v>2011.6780000000001</c:v>
                </c:pt>
                <c:pt idx="2267">
                  <c:v>2011.68</c:v>
                </c:pt>
                <c:pt idx="2268">
                  <c:v>2011.683</c:v>
                </c:pt>
                <c:pt idx="2269">
                  <c:v>2011.693</c:v>
                </c:pt>
                <c:pt idx="2270">
                  <c:v>2011.694</c:v>
                </c:pt>
                <c:pt idx="2271">
                  <c:v>2011.6969999999999</c:v>
                </c:pt>
                <c:pt idx="2272">
                  <c:v>2011.6990000000001</c:v>
                </c:pt>
                <c:pt idx="2273">
                  <c:v>2011.702</c:v>
                </c:pt>
                <c:pt idx="2274">
                  <c:v>2011.712</c:v>
                </c:pt>
                <c:pt idx="2275">
                  <c:v>2011.713</c:v>
                </c:pt>
                <c:pt idx="2276">
                  <c:v>2011.7159999999999</c:v>
                </c:pt>
                <c:pt idx="2277">
                  <c:v>2011.7190000000001</c:v>
                </c:pt>
                <c:pt idx="2278">
                  <c:v>2011.721</c:v>
                </c:pt>
                <c:pt idx="2279">
                  <c:v>2011.7239999999999</c:v>
                </c:pt>
                <c:pt idx="2280">
                  <c:v>2011.731</c:v>
                </c:pt>
                <c:pt idx="2281">
                  <c:v>2011.732</c:v>
                </c:pt>
                <c:pt idx="2282">
                  <c:v>2011.7349999999999</c:v>
                </c:pt>
                <c:pt idx="2283">
                  <c:v>2011.7380000000001</c:v>
                </c:pt>
                <c:pt idx="2284">
                  <c:v>2011.741</c:v>
                </c:pt>
                <c:pt idx="2285">
                  <c:v>2011.7429999999999</c:v>
                </c:pt>
                <c:pt idx="2286">
                  <c:v>2011.7460000000001</c:v>
                </c:pt>
                <c:pt idx="2287">
                  <c:v>2011.749</c:v>
                </c:pt>
                <c:pt idx="2288">
                  <c:v>2011.751</c:v>
                </c:pt>
                <c:pt idx="2289">
                  <c:v>2011.7539999999999</c:v>
                </c:pt>
                <c:pt idx="2290">
                  <c:v>2011.7570000000001</c:v>
                </c:pt>
                <c:pt idx="2291">
                  <c:v>2011.76</c:v>
                </c:pt>
                <c:pt idx="2292">
                  <c:v>2011.7619999999999</c:v>
                </c:pt>
                <c:pt idx="2293">
                  <c:v>2011.7650000000001</c:v>
                </c:pt>
                <c:pt idx="2294">
                  <c:v>2011.768</c:v>
                </c:pt>
                <c:pt idx="2295">
                  <c:v>2011.771</c:v>
                </c:pt>
                <c:pt idx="2296">
                  <c:v>2011.7750000000001</c:v>
                </c:pt>
                <c:pt idx="2297">
                  <c:v>2011.7760000000001</c:v>
                </c:pt>
                <c:pt idx="2298">
                  <c:v>2011.779</c:v>
                </c:pt>
                <c:pt idx="2299">
                  <c:v>2011.788</c:v>
                </c:pt>
                <c:pt idx="2300">
                  <c:v>2011.79</c:v>
                </c:pt>
                <c:pt idx="2301">
                  <c:v>2011.7929999999999</c:v>
                </c:pt>
                <c:pt idx="2302">
                  <c:v>2011.7950000000001</c:v>
                </c:pt>
                <c:pt idx="2303">
                  <c:v>2011.799</c:v>
                </c:pt>
                <c:pt idx="2304">
                  <c:v>2011.8040000000001</c:v>
                </c:pt>
                <c:pt idx="2305">
                  <c:v>2011.806</c:v>
                </c:pt>
                <c:pt idx="2306">
                  <c:v>2011.809</c:v>
                </c:pt>
                <c:pt idx="2307">
                  <c:v>2011.8119999999999</c:v>
                </c:pt>
                <c:pt idx="2308">
                  <c:v>2011.8150000000001</c:v>
                </c:pt>
                <c:pt idx="2309">
                  <c:v>2011.817</c:v>
                </c:pt>
                <c:pt idx="2310">
                  <c:v>2011.82</c:v>
                </c:pt>
                <c:pt idx="2311">
                  <c:v>2011.8330000000001</c:v>
                </c:pt>
                <c:pt idx="2312">
                  <c:v>2011.8340000000001</c:v>
                </c:pt>
                <c:pt idx="2313">
                  <c:v>2011.836</c:v>
                </c:pt>
                <c:pt idx="2314">
                  <c:v>2011.8389999999999</c:v>
                </c:pt>
                <c:pt idx="2315">
                  <c:v>2011.8430000000001</c:v>
                </c:pt>
                <c:pt idx="2316">
                  <c:v>2011.845</c:v>
                </c:pt>
                <c:pt idx="2317">
                  <c:v>2011.847</c:v>
                </c:pt>
                <c:pt idx="2318">
                  <c:v>2011.8510000000001</c:v>
                </c:pt>
                <c:pt idx="2319">
                  <c:v>2011.8530000000001</c:v>
                </c:pt>
                <c:pt idx="2320">
                  <c:v>2011.8579999999999</c:v>
                </c:pt>
                <c:pt idx="2321">
                  <c:v>2011.8630000000001</c:v>
                </c:pt>
                <c:pt idx="2322">
                  <c:v>2011.866</c:v>
                </c:pt>
                <c:pt idx="2323">
                  <c:v>2011.867</c:v>
                </c:pt>
                <c:pt idx="2324">
                  <c:v>2011.8689999999999</c:v>
                </c:pt>
                <c:pt idx="2325">
                  <c:v>2011.8720000000001</c:v>
                </c:pt>
                <c:pt idx="2326">
                  <c:v>2011.875</c:v>
                </c:pt>
                <c:pt idx="2327">
                  <c:v>2011.8789999999999</c:v>
                </c:pt>
                <c:pt idx="2328">
                  <c:v>2011.88</c:v>
                </c:pt>
                <c:pt idx="2329">
                  <c:v>2011.884</c:v>
                </c:pt>
                <c:pt idx="2330">
                  <c:v>2011.886</c:v>
                </c:pt>
                <c:pt idx="2331">
                  <c:v>2011.8889999999999</c:v>
                </c:pt>
                <c:pt idx="2332">
                  <c:v>2011.893</c:v>
                </c:pt>
                <c:pt idx="2333">
                  <c:v>2011.895</c:v>
                </c:pt>
                <c:pt idx="2334">
                  <c:v>2011.905</c:v>
                </c:pt>
                <c:pt idx="2335">
                  <c:v>2011.9069999999999</c:v>
                </c:pt>
                <c:pt idx="2336">
                  <c:v>2011.9079999999999</c:v>
                </c:pt>
                <c:pt idx="2337">
                  <c:v>2011.9110000000001</c:v>
                </c:pt>
                <c:pt idx="2338">
                  <c:v>2011.914</c:v>
                </c:pt>
                <c:pt idx="2339">
                  <c:v>2011.9169999999999</c:v>
                </c:pt>
                <c:pt idx="2340">
                  <c:v>2011.9190000000001</c:v>
                </c:pt>
                <c:pt idx="2341">
                  <c:v>2011.922</c:v>
                </c:pt>
                <c:pt idx="2342">
                  <c:v>2011.942</c:v>
                </c:pt>
                <c:pt idx="2343">
                  <c:v>2011.944</c:v>
                </c:pt>
                <c:pt idx="2344">
                  <c:v>2011.9459999999999</c:v>
                </c:pt>
                <c:pt idx="2345">
                  <c:v>2011.9490000000001</c:v>
                </c:pt>
                <c:pt idx="2346">
                  <c:v>2011.952</c:v>
                </c:pt>
                <c:pt idx="2347">
                  <c:v>2011.954</c:v>
                </c:pt>
                <c:pt idx="2348">
                  <c:v>2011.9580000000001</c:v>
                </c:pt>
                <c:pt idx="2349">
                  <c:v>2011.96</c:v>
                </c:pt>
                <c:pt idx="2350">
                  <c:v>2011.963</c:v>
                </c:pt>
                <c:pt idx="2351">
                  <c:v>2011.9649999999999</c:v>
                </c:pt>
                <c:pt idx="2352">
                  <c:v>2011.9690000000001</c:v>
                </c:pt>
                <c:pt idx="2353">
                  <c:v>2011.971</c:v>
                </c:pt>
                <c:pt idx="2354">
                  <c:v>2011.981</c:v>
                </c:pt>
                <c:pt idx="2355">
                  <c:v>2011.9829999999999</c:v>
                </c:pt>
                <c:pt idx="2356">
                  <c:v>2011.9839999999999</c:v>
                </c:pt>
                <c:pt idx="2357">
                  <c:v>2011.9870000000001</c:v>
                </c:pt>
                <c:pt idx="2358">
                  <c:v>2011.99</c:v>
                </c:pt>
                <c:pt idx="2359">
                  <c:v>2011.9929999999999</c:v>
                </c:pt>
                <c:pt idx="2360">
                  <c:v>2011.9960000000001</c:v>
                </c:pt>
                <c:pt idx="2361">
                  <c:v>2011.998</c:v>
                </c:pt>
                <c:pt idx="2362">
                  <c:v>2012.153</c:v>
                </c:pt>
                <c:pt idx="2363">
                  <c:v>2012.154</c:v>
                </c:pt>
                <c:pt idx="2364">
                  <c:v>2012.1579999999999</c:v>
                </c:pt>
                <c:pt idx="2365">
                  <c:v>2012.16</c:v>
                </c:pt>
                <c:pt idx="2366">
                  <c:v>2012.163</c:v>
                </c:pt>
                <c:pt idx="2367">
                  <c:v>2012.172</c:v>
                </c:pt>
                <c:pt idx="2368">
                  <c:v>2012.174</c:v>
                </c:pt>
                <c:pt idx="2369">
                  <c:v>2012.1759999999999</c:v>
                </c:pt>
                <c:pt idx="2370">
                  <c:v>2012.1790000000001</c:v>
                </c:pt>
                <c:pt idx="2371">
                  <c:v>2012.182</c:v>
                </c:pt>
                <c:pt idx="2372">
                  <c:v>2012.191</c:v>
                </c:pt>
                <c:pt idx="2373">
                  <c:v>2012.193</c:v>
                </c:pt>
                <c:pt idx="2374">
                  <c:v>2012.1949999999999</c:v>
                </c:pt>
                <c:pt idx="2375">
                  <c:v>2012.1980000000001</c:v>
                </c:pt>
                <c:pt idx="2376">
                  <c:v>2012.201</c:v>
                </c:pt>
                <c:pt idx="2377">
                  <c:v>2012.2080000000001</c:v>
                </c:pt>
                <c:pt idx="2378">
                  <c:v>2012.2090000000001</c:v>
                </c:pt>
                <c:pt idx="2379">
                  <c:v>2012.212</c:v>
                </c:pt>
                <c:pt idx="2380">
                  <c:v>2012.2149999999999</c:v>
                </c:pt>
                <c:pt idx="2381">
                  <c:v>2012.2170000000001</c:v>
                </c:pt>
                <c:pt idx="2382">
                  <c:v>2012.22</c:v>
                </c:pt>
                <c:pt idx="2383">
                  <c:v>2012.268</c:v>
                </c:pt>
                <c:pt idx="2384">
                  <c:v>2012.27</c:v>
                </c:pt>
                <c:pt idx="2385">
                  <c:v>2012.2719999999999</c:v>
                </c:pt>
                <c:pt idx="2386">
                  <c:v>2012.2750000000001</c:v>
                </c:pt>
                <c:pt idx="2387">
                  <c:v>2012.278</c:v>
                </c:pt>
                <c:pt idx="2388">
                  <c:v>2012.28</c:v>
                </c:pt>
                <c:pt idx="2389">
                  <c:v>2012.2840000000001</c:v>
                </c:pt>
                <c:pt idx="2390">
                  <c:v>2012.287</c:v>
                </c:pt>
                <c:pt idx="2391">
                  <c:v>2012.288</c:v>
                </c:pt>
                <c:pt idx="2392">
                  <c:v>2012.2909999999999</c:v>
                </c:pt>
                <c:pt idx="2393">
                  <c:v>2012.2940000000001</c:v>
                </c:pt>
                <c:pt idx="2394">
                  <c:v>2012.297</c:v>
                </c:pt>
                <c:pt idx="2395">
                  <c:v>2012.306</c:v>
                </c:pt>
                <c:pt idx="2396">
                  <c:v>2012.308</c:v>
                </c:pt>
                <c:pt idx="2397">
                  <c:v>2012.31</c:v>
                </c:pt>
                <c:pt idx="2398">
                  <c:v>2012.3130000000001</c:v>
                </c:pt>
                <c:pt idx="2399">
                  <c:v>2012.32</c:v>
                </c:pt>
                <c:pt idx="2400">
                  <c:v>2012.3209999999999</c:v>
                </c:pt>
                <c:pt idx="2401">
                  <c:v>2012.3240000000001</c:v>
                </c:pt>
                <c:pt idx="2402">
                  <c:v>2012.327</c:v>
                </c:pt>
                <c:pt idx="2403">
                  <c:v>2012.3309999999999</c:v>
                </c:pt>
                <c:pt idx="2404">
                  <c:v>2012.3320000000001</c:v>
                </c:pt>
                <c:pt idx="2405">
                  <c:v>2012.335</c:v>
                </c:pt>
                <c:pt idx="2406">
                  <c:v>2012.347</c:v>
                </c:pt>
                <c:pt idx="2407">
                  <c:v>2012.3489999999999</c:v>
                </c:pt>
                <c:pt idx="2408">
                  <c:v>2012.3510000000001</c:v>
                </c:pt>
                <c:pt idx="2409">
                  <c:v>2012.354</c:v>
                </c:pt>
                <c:pt idx="2410">
                  <c:v>2012.3579999999999</c:v>
                </c:pt>
                <c:pt idx="2411">
                  <c:v>2012.3620000000001</c:v>
                </c:pt>
                <c:pt idx="2412">
                  <c:v>2012.3630000000001</c:v>
                </c:pt>
                <c:pt idx="2413">
                  <c:v>2012.365</c:v>
                </c:pt>
                <c:pt idx="2414">
                  <c:v>2012.3689999999999</c:v>
                </c:pt>
                <c:pt idx="2415">
                  <c:v>2012.3710000000001</c:v>
                </c:pt>
                <c:pt idx="2416">
                  <c:v>2012.373</c:v>
                </c:pt>
                <c:pt idx="2417">
                  <c:v>2012.383</c:v>
                </c:pt>
                <c:pt idx="2418">
                  <c:v>2012.384</c:v>
                </c:pt>
                <c:pt idx="2419">
                  <c:v>2012.3869999999999</c:v>
                </c:pt>
                <c:pt idx="2420">
                  <c:v>2012.39</c:v>
                </c:pt>
                <c:pt idx="2421">
                  <c:v>2012.394</c:v>
                </c:pt>
                <c:pt idx="2422">
                  <c:v>2012.395</c:v>
                </c:pt>
                <c:pt idx="2423">
                  <c:v>2012.4010000000001</c:v>
                </c:pt>
                <c:pt idx="2424">
                  <c:v>2012.4010000000001</c:v>
                </c:pt>
                <c:pt idx="2425">
                  <c:v>2012.404</c:v>
                </c:pt>
                <c:pt idx="2426">
                  <c:v>2012.4059999999999</c:v>
                </c:pt>
                <c:pt idx="2427">
                  <c:v>2012.4090000000001</c:v>
                </c:pt>
                <c:pt idx="2428">
                  <c:v>2012.412</c:v>
                </c:pt>
                <c:pt idx="2429">
                  <c:v>2012.414</c:v>
                </c:pt>
                <c:pt idx="2430">
                  <c:v>2012.42</c:v>
                </c:pt>
                <c:pt idx="2431">
                  <c:v>2012.42</c:v>
                </c:pt>
                <c:pt idx="2432">
                  <c:v>2012.423</c:v>
                </c:pt>
                <c:pt idx="2433">
                  <c:v>2012.4259999999999</c:v>
                </c:pt>
                <c:pt idx="2434">
                  <c:v>2012.4290000000001</c:v>
                </c:pt>
                <c:pt idx="2435">
                  <c:v>2012.431</c:v>
                </c:pt>
                <c:pt idx="2436">
                  <c:v>2012.4349999999999</c:v>
                </c:pt>
                <c:pt idx="2437">
                  <c:v>2012.443</c:v>
                </c:pt>
                <c:pt idx="2438">
                  <c:v>2012.4459999999999</c:v>
                </c:pt>
                <c:pt idx="2439">
                  <c:v>2012.4469999999999</c:v>
                </c:pt>
                <c:pt idx="2440">
                  <c:v>2012.45</c:v>
                </c:pt>
                <c:pt idx="2441">
                  <c:v>2012.453</c:v>
                </c:pt>
                <c:pt idx="2442">
                  <c:v>2012.4580000000001</c:v>
                </c:pt>
                <c:pt idx="2443">
                  <c:v>2012.461</c:v>
                </c:pt>
                <c:pt idx="2444">
                  <c:v>2012.4649999999999</c:v>
                </c:pt>
                <c:pt idx="2445">
                  <c:v>2012.4670000000001</c:v>
                </c:pt>
                <c:pt idx="2446">
                  <c:v>2012.4690000000001</c:v>
                </c:pt>
                <c:pt idx="2447">
                  <c:v>2012.4760000000001</c:v>
                </c:pt>
                <c:pt idx="2448">
                  <c:v>2012.4780000000001</c:v>
                </c:pt>
                <c:pt idx="2449">
                  <c:v>2012.48</c:v>
                </c:pt>
                <c:pt idx="2450">
                  <c:v>2012.4829999999999</c:v>
                </c:pt>
                <c:pt idx="2451">
                  <c:v>2012.4860000000001</c:v>
                </c:pt>
                <c:pt idx="2452">
                  <c:v>2012.489</c:v>
                </c:pt>
                <c:pt idx="2453">
                  <c:v>2012.491</c:v>
                </c:pt>
                <c:pt idx="2454">
                  <c:v>2012.4960000000001</c:v>
                </c:pt>
                <c:pt idx="2455">
                  <c:v>2012.5029999999999</c:v>
                </c:pt>
                <c:pt idx="2456">
                  <c:v>2012.5050000000001</c:v>
                </c:pt>
                <c:pt idx="2457">
                  <c:v>2012.508</c:v>
                </c:pt>
                <c:pt idx="2458">
                  <c:v>2012.511</c:v>
                </c:pt>
                <c:pt idx="2459">
                  <c:v>2012.5129999999999</c:v>
                </c:pt>
                <c:pt idx="2460">
                  <c:v>2012.5170000000001</c:v>
                </c:pt>
                <c:pt idx="2461">
                  <c:v>2012.52</c:v>
                </c:pt>
                <c:pt idx="2462">
                  <c:v>2012.521</c:v>
                </c:pt>
                <c:pt idx="2463">
                  <c:v>2012.5239999999999</c:v>
                </c:pt>
                <c:pt idx="2464">
                  <c:v>2012.527</c:v>
                </c:pt>
                <c:pt idx="2465">
                  <c:v>2012.53</c:v>
                </c:pt>
                <c:pt idx="2466">
                  <c:v>2012.5419999999999</c:v>
                </c:pt>
                <c:pt idx="2467">
                  <c:v>2012.5440000000001</c:v>
                </c:pt>
                <c:pt idx="2468">
                  <c:v>2012.546</c:v>
                </c:pt>
                <c:pt idx="2469">
                  <c:v>2012.549</c:v>
                </c:pt>
                <c:pt idx="2470">
                  <c:v>2012.5509999999999</c:v>
                </c:pt>
                <c:pt idx="2471">
                  <c:v>2012.5540000000001</c:v>
                </c:pt>
                <c:pt idx="2472">
                  <c:v>2012.558</c:v>
                </c:pt>
                <c:pt idx="2473">
                  <c:v>2012.56</c:v>
                </c:pt>
                <c:pt idx="2474">
                  <c:v>2012.5630000000001</c:v>
                </c:pt>
                <c:pt idx="2475">
                  <c:v>2012.5740000000001</c:v>
                </c:pt>
                <c:pt idx="2476">
                  <c:v>2012.576</c:v>
                </c:pt>
                <c:pt idx="2477">
                  <c:v>2012.58</c:v>
                </c:pt>
                <c:pt idx="2478">
                  <c:v>2012.5840000000001</c:v>
                </c:pt>
                <c:pt idx="2479">
                  <c:v>2012.585</c:v>
                </c:pt>
                <c:pt idx="2480">
                  <c:v>2012.5889999999999</c:v>
                </c:pt>
                <c:pt idx="2481">
                  <c:v>2012.5909999999999</c:v>
                </c:pt>
                <c:pt idx="2482">
                  <c:v>2012.5930000000001</c:v>
                </c:pt>
                <c:pt idx="2483">
                  <c:v>2012.595</c:v>
                </c:pt>
                <c:pt idx="2484">
                  <c:v>2012.598</c:v>
                </c:pt>
                <c:pt idx="2485">
                  <c:v>2012.6010000000001</c:v>
                </c:pt>
                <c:pt idx="2486">
                  <c:v>2012.604</c:v>
                </c:pt>
                <c:pt idx="2487">
                  <c:v>2012.614</c:v>
                </c:pt>
                <c:pt idx="2488">
                  <c:v>2012.615</c:v>
                </c:pt>
                <c:pt idx="2489">
                  <c:v>2012.617</c:v>
                </c:pt>
                <c:pt idx="2490">
                  <c:v>2012.6210000000001</c:v>
                </c:pt>
                <c:pt idx="2491">
                  <c:v>2012.627</c:v>
                </c:pt>
                <c:pt idx="2492">
                  <c:v>2012.6279999999999</c:v>
                </c:pt>
                <c:pt idx="2493">
                  <c:v>2012.6310000000001</c:v>
                </c:pt>
                <c:pt idx="2494">
                  <c:v>2012.634</c:v>
                </c:pt>
                <c:pt idx="2495">
                  <c:v>2012.636</c:v>
                </c:pt>
                <c:pt idx="2496">
                  <c:v>2012.6389999999999</c:v>
                </c:pt>
                <c:pt idx="2497">
                  <c:v>2012.6420000000001</c:v>
                </c:pt>
                <c:pt idx="2498">
                  <c:v>2012.645</c:v>
                </c:pt>
                <c:pt idx="2499">
                  <c:v>2012.654</c:v>
                </c:pt>
                <c:pt idx="2500">
                  <c:v>2012.6559999999999</c:v>
                </c:pt>
                <c:pt idx="2501">
                  <c:v>2012.674</c:v>
                </c:pt>
                <c:pt idx="2502">
                  <c:v>2012.675</c:v>
                </c:pt>
                <c:pt idx="2503">
                  <c:v>2012.6780000000001</c:v>
                </c:pt>
                <c:pt idx="2504">
                  <c:v>2012.681</c:v>
                </c:pt>
                <c:pt idx="2505">
                  <c:v>2012.6890000000001</c:v>
                </c:pt>
                <c:pt idx="2506">
                  <c:v>2012.693</c:v>
                </c:pt>
                <c:pt idx="2507">
                  <c:v>2012.694</c:v>
                </c:pt>
                <c:pt idx="2508">
                  <c:v>2012.6969999999999</c:v>
                </c:pt>
                <c:pt idx="2509">
                  <c:v>2012.6990000000001</c:v>
                </c:pt>
                <c:pt idx="2510">
                  <c:v>2012.704</c:v>
                </c:pt>
                <c:pt idx="2511">
                  <c:v>2012.7049999999999</c:v>
                </c:pt>
                <c:pt idx="2512">
                  <c:v>2012.7090000000001</c:v>
                </c:pt>
                <c:pt idx="2513">
                  <c:v>2012.71</c:v>
                </c:pt>
                <c:pt idx="2514">
                  <c:v>2012.713</c:v>
                </c:pt>
                <c:pt idx="2515">
                  <c:v>2012.7159999999999</c:v>
                </c:pt>
                <c:pt idx="2516">
                  <c:v>2012.721</c:v>
                </c:pt>
                <c:pt idx="2517">
                  <c:v>2012.7280000000001</c:v>
                </c:pt>
                <c:pt idx="2518">
                  <c:v>2012.73</c:v>
                </c:pt>
                <c:pt idx="2519">
                  <c:v>2012.732</c:v>
                </c:pt>
                <c:pt idx="2520">
                  <c:v>2012.7349999999999</c:v>
                </c:pt>
                <c:pt idx="2521">
                  <c:v>2012.7380000000001</c:v>
                </c:pt>
                <c:pt idx="2522">
                  <c:v>2012.742</c:v>
                </c:pt>
                <c:pt idx="2523">
                  <c:v>2012.7429999999999</c:v>
                </c:pt>
                <c:pt idx="2524">
                  <c:v>2012.7460000000001</c:v>
                </c:pt>
                <c:pt idx="2525">
                  <c:v>2012.749</c:v>
                </c:pt>
                <c:pt idx="2526">
                  <c:v>2012.752</c:v>
                </c:pt>
                <c:pt idx="2527">
                  <c:v>2012.7539999999999</c:v>
                </c:pt>
                <c:pt idx="2528">
                  <c:v>2012.758</c:v>
                </c:pt>
                <c:pt idx="2529">
                  <c:v>2012.769</c:v>
                </c:pt>
                <c:pt idx="2530">
                  <c:v>2012.771</c:v>
                </c:pt>
                <c:pt idx="2531">
                  <c:v>2012.7729999999999</c:v>
                </c:pt>
                <c:pt idx="2532">
                  <c:v>2012.7760000000001</c:v>
                </c:pt>
                <c:pt idx="2533">
                  <c:v>2012.779</c:v>
                </c:pt>
                <c:pt idx="2534">
                  <c:v>2012.7829999999999</c:v>
                </c:pt>
                <c:pt idx="2535">
                  <c:v>2012.7840000000001</c:v>
                </c:pt>
                <c:pt idx="2536">
                  <c:v>2012.787</c:v>
                </c:pt>
                <c:pt idx="2537">
                  <c:v>2012.79</c:v>
                </c:pt>
                <c:pt idx="2538">
                  <c:v>2012.7929999999999</c:v>
                </c:pt>
                <c:pt idx="2539">
                  <c:v>2012.7950000000001</c:v>
                </c:pt>
                <c:pt idx="2540">
                  <c:v>2012.8050000000001</c:v>
                </c:pt>
                <c:pt idx="2541">
                  <c:v>2012.806</c:v>
                </c:pt>
                <c:pt idx="2542">
                  <c:v>2012.809</c:v>
                </c:pt>
                <c:pt idx="2543">
                  <c:v>2012.8119999999999</c:v>
                </c:pt>
                <c:pt idx="2544">
                  <c:v>2012.8150000000001</c:v>
                </c:pt>
                <c:pt idx="2545">
                  <c:v>2012.817</c:v>
                </c:pt>
                <c:pt idx="2546">
                  <c:v>2012.8209999999999</c:v>
                </c:pt>
                <c:pt idx="2547">
                  <c:v>2012.8230000000001</c:v>
                </c:pt>
                <c:pt idx="2548">
                  <c:v>2012.825</c:v>
                </c:pt>
                <c:pt idx="2549">
                  <c:v>2012.828</c:v>
                </c:pt>
                <c:pt idx="2550">
                  <c:v>2012.8309999999999</c:v>
                </c:pt>
                <c:pt idx="2551">
                  <c:v>2012.8340000000001</c:v>
                </c:pt>
                <c:pt idx="2552">
                  <c:v>2012.846</c:v>
                </c:pt>
                <c:pt idx="2553">
                  <c:v>2012.847</c:v>
                </c:pt>
                <c:pt idx="2554">
                  <c:v>2012.85</c:v>
                </c:pt>
                <c:pt idx="2555">
                  <c:v>2012.8530000000001</c:v>
                </c:pt>
                <c:pt idx="2556">
                  <c:v>2012.856</c:v>
                </c:pt>
                <c:pt idx="2557">
                  <c:v>2012.8589999999999</c:v>
                </c:pt>
                <c:pt idx="2558">
                  <c:v>2012.8610000000001</c:v>
                </c:pt>
                <c:pt idx="2559">
                  <c:v>2012.864</c:v>
                </c:pt>
                <c:pt idx="2560">
                  <c:v>2012.867</c:v>
                </c:pt>
                <c:pt idx="2561">
                  <c:v>2012.87</c:v>
                </c:pt>
                <c:pt idx="2562">
                  <c:v>2012.8720000000001</c:v>
                </c:pt>
                <c:pt idx="2563">
                  <c:v>2012.8820000000001</c:v>
                </c:pt>
                <c:pt idx="2564">
                  <c:v>2012.884</c:v>
                </c:pt>
                <c:pt idx="2565">
                  <c:v>2012.886</c:v>
                </c:pt>
                <c:pt idx="2566">
                  <c:v>2012.8889999999999</c:v>
                </c:pt>
                <c:pt idx="2567">
                  <c:v>2012.8910000000001</c:v>
                </c:pt>
                <c:pt idx="2568">
                  <c:v>2012.895</c:v>
                </c:pt>
                <c:pt idx="2569">
                  <c:v>2012.8969999999999</c:v>
                </c:pt>
                <c:pt idx="2570">
                  <c:v>2012.9</c:v>
                </c:pt>
                <c:pt idx="2571">
                  <c:v>2012.903</c:v>
                </c:pt>
                <c:pt idx="2572">
                  <c:v>2012.9059999999999</c:v>
                </c:pt>
                <c:pt idx="2573">
                  <c:v>2012.9079999999999</c:v>
                </c:pt>
                <c:pt idx="2574">
                  <c:v>2012.9110000000001</c:v>
                </c:pt>
                <c:pt idx="2575">
                  <c:v>2012.913</c:v>
                </c:pt>
                <c:pt idx="2576">
                  <c:v>2012.9169999999999</c:v>
                </c:pt>
                <c:pt idx="2577">
                  <c:v>2012.92</c:v>
                </c:pt>
                <c:pt idx="2578">
                  <c:v>2012.934</c:v>
                </c:pt>
                <c:pt idx="2579">
                  <c:v>2012.941</c:v>
                </c:pt>
                <c:pt idx="2580">
                  <c:v>2012.941</c:v>
                </c:pt>
                <c:pt idx="2581">
                  <c:v>2012.943</c:v>
                </c:pt>
                <c:pt idx="2582">
                  <c:v>2012.9459999999999</c:v>
                </c:pt>
                <c:pt idx="2583">
                  <c:v>2012.9490000000001</c:v>
                </c:pt>
                <c:pt idx="2584">
                  <c:v>2012.953</c:v>
                </c:pt>
                <c:pt idx="2585">
                  <c:v>2012.954</c:v>
                </c:pt>
                <c:pt idx="2586">
                  <c:v>2012.9570000000001</c:v>
                </c:pt>
                <c:pt idx="2587">
                  <c:v>2012.96</c:v>
                </c:pt>
                <c:pt idx="2588">
                  <c:v>2012.963</c:v>
                </c:pt>
                <c:pt idx="2589">
                  <c:v>2012.9649999999999</c:v>
                </c:pt>
                <c:pt idx="2590">
                  <c:v>2012.9680000000001</c:v>
                </c:pt>
                <c:pt idx="2591">
                  <c:v>2012.98</c:v>
                </c:pt>
                <c:pt idx="2592">
                  <c:v>2012.982</c:v>
                </c:pt>
                <c:pt idx="2593">
                  <c:v>2012.9839999999999</c:v>
                </c:pt>
                <c:pt idx="2594">
                  <c:v>2012.9870000000001</c:v>
                </c:pt>
                <c:pt idx="2595">
                  <c:v>2012.991</c:v>
                </c:pt>
                <c:pt idx="2596">
                  <c:v>2012.9929999999999</c:v>
                </c:pt>
                <c:pt idx="2597">
                  <c:v>2012.9960000000001</c:v>
                </c:pt>
                <c:pt idx="2598">
                  <c:v>2012.998</c:v>
                </c:pt>
                <c:pt idx="2599">
                  <c:v>2013.001</c:v>
                </c:pt>
                <c:pt idx="2600">
                  <c:v>2013.04</c:v>
                </c:pt>
                <c:pt idx="2601">
                  <c:v>2013.0419999999999</c:v>
                </c:pt>
                <c:pt idx="2602">
                  <c:v>2013.0450000000001</c:v>
                </c:pt>
                <c:pt idx="2603">
                  <c:v>2013.047</c:v>
                </c:pt>
                <c:pt idx="2604">
                  <c:v>2013.0519999999999</c:v>
                </c:pt>
                <c:pt idx="2605">
                  <c:v>2013.0530000000001</c:v>
                </c:pt>
                <c:pt idx="2606">
                  <c:v>2013.056</c:v>
                </c:pt>
                <c:pt idx="2607">
                  <c:v>2013.058</c:v>
                </c:pt>
                <c:pt idx="2608">
                  <c:v>2013.0609999999999</c:v>
                </c:pt>
                <c:pt idx="2609">
                  <c:v>2013.0640000000001</c:v>
                </c:pt>
                <c:pt idx="2610">
                  <c:v>2013.068</c:v>
                </c:pt>
                <c:pt idx="2611">
                  <c:v>2013.069</c:v>
                </c:pt>
                <c:pt idx="2612">
                  <c:v>2013.0719999999999</c:v>
                </c:pt>
                <c:pt idx="2613">
                  <c:v>2013.075</c:v>
                </c:pt>
                <c:pt idx="2614">
                  <c:v>2013.078</c:v>
                </c:pt>
                <c:pt idx="2615">
                  <c:v>2013.08</c:v>
                </c:pt>
                <c:pt idx="2616">
                  <c:v>2013.0830000000001</c:v>
                </c:pt>
                <c:pt idx="2617">
                  <c:v>2013.09</c:v>
                </c:pt>
                <c:pt idx="2618">
                  <c:v>2013.098</c:v>
                </c:pt>
                <c:pt idx="2619">
                  <c:v>2013.1</c:v>
                </c:pt>
                <c:pt idx="2620">
                  <c:v>2013.1030000000001</c:v>
                </c:pt>
                <c:pt idx="2621">
                  <c:v>2013.105</c:v>
                </c:pt>
                <c:pt idx="2622">
                  <c:v>2013.1079999999999</c:v>
                </c:pt>
                <c:pt idx="2623">
                  <c:v>2013.1110000000001</c:v>
                </c:pt>
                <c:pt idx="2624">
                  <c:v>2013.1130000000001</c:v>
                </c:pt>
                <c:pt idx="2625">
                  <c:v>2013.116</c:v>
                </c:pt>
                <c:pt idx="2626">
                  <c:v>2013.1189999999999</c:v>
                </c:pt>
                <c:pt idx="2627">
                  <c:v>2013.1210000000001</c:v>
                </c:pt>
                <c:pt idx="2628">
                  <c:v>2013.191</c:v>
                </c:pt>
                <c:pt idx="2629">
                  <c:v>2013.2629999999999</c:v>
                </c:pt>
                <c:pt idx="2630">
                  <c:v>2013.2639999999999</c:v>
                </c:pt>
                <c:pt idx="2631">
                  <c:v>2013.268</c:v>
                </c:pt>
                <c:pt idx="2632">
                  <c:v>2013.269</c:v>
                </c:pt>
                <c:pt idx="2633">
                  <c:v>2013.2719999999999</c:v>
                </c:pt>
                <c:pt idx="2634">
                  <c:v>2013.2750000000001</c:v>
                </c:pt>
                <c:pt idx="2635">
                  <c:v>2013.278</c:v>
                </c:pt>
                <c:pt idx="2636">
                  <c:v>2013.28</c:v>
                </c:pt>
                <c:pt idx="2637">
                  <c:v>2013.2829999999999</c:v>
                </c:pt>
                <c:pt idx="2638">
                  <c:v>2013.2860000000001</c:v>
                </c:pt>
                <c:pt idx="2639">
                  <c:v>2013.3040000000001</c:v>
                </c:pt>
                <c:pt idx="2640">
                  <c:v>2013.3050000000001</c:v>
                </c:pt>
                <c:pt idx="2641">
                  <c:v>2013.308</c:v>
                </c:pt>
                <c:pt idx="2642">
                  <c:v>2013.3109999999999</c:v>
                </c:pt>
                <c:pt idx="2643">
                  <c:v>2013.3130000000001</c:v>
                </c:pt>
                <c:pt idx="2644">
                  <c:v>2013.316</c:v>
                </c:pt>
                <c:pt idx="2645">
                  <c:v>2013.326</c:v>
                </c:pt>
                <c:pt idx="2646">
                  <c:v>2013.328</c:v>
                </c:pt>
                <c:pt idx="2647">
                  <c:v>2013.33</c:v>
                </c:pt>
                <c:pt idx="2648">
                  <c:v>2013.3320000000001</c:v>
                </c:pt>
                <c:pt idx="2649">
                  <c:v>2013.336</c:v>
                </c:pt>
                <c:pt idx="2650">
                  <c:v>2013.34</c:v>
                </c:pt>
                <c:pt idx="2651">
                  <c:v>2013.3409999999999</c:v>
                </c:pt>
                <c:pt idx="2652">
                  <c:v>2013.3430000000001</c:v>
                </c:pt>
                <c:pt idx="2653">
                  <c:v>2013.346</c:v>
                </c:pt>
                <c:pt idx="2654">
                  <c:v>2013.3489999999999</c:v>
                </c:pt>
                <c:pt idx="2655">
                  <c:v>2013.3520000000001</c:v>
                </c:pt>
                <c:pt idx="2656">
                  <c:v>2013.354</c:v>
                </c:pt>
                <c:pt idx="2657">
                  <c:v>2013.3579999999999</c:v>
                </c:pt>
                <c:pt idx="2658">
                  <c:v>2013.36</c:v>
                </c:pt>
                <c:pt idx="2659">
                  <c:v>2013.3620000000001</c:v>
                </c:pt>
                <c:pt idx="2660">
                  <c:v>2013.365</c:v>
                </c:pt>
                <c:pt idx="2661">
                  <c:v>2013.3679999999999</c:v>
                </c:pt>
                <c:pt idx="2662">
                  <c:v>2013.3720000000001</c:v>
                </c:pt>
                <c:pt idx="2663">
                  <c:v>2013.385</c:v>
                </c:pt>
                <c:pt idx="2664">
                  <c:v>2013.3869999999999</c:v>
                </c:pt>
                <c:pt idx="2665">
                  <c:v>2013.3910000000001</c:v>
                </c:pt>
                <c:pt idx="2666">
                  <c:v>2013.393</c:v>
                </c:pt>
                <c:pt idx="2667">
                  <c:v>2013.3969999999999</c:v>
                </c:pt>
                <c:pt idx="2668">
                  <c:v>2013.3989999999999</c:v>
                </c:pt>
                <c:pt idx="2669">
                  <c:v>2013.4010000000001</c:v>
                </c:pt>
                <c:pt idx="2670">
                  <c:v>2013.405</c:v>
                </c:pt>
                <c:pt idx="2671">
                  <c:v>2013.4059999999999</c:v>
                </c:pt>
                <c:pt idx="2672">
                  <c:v>2013.4570000000001</c:v>
                </c:pt>
                <c:pt idx="2673">
                  <c:v>2013.4580000000001</c:v>
                </c:pt>
                <c:pt idx="2674">
                  <c:v>2013.461</c:v>
                </c:pt>
                <c:pt idx="2675">
                  <c:v>2013.4639999999999</c:v>
                </c:pt>
                <c:pt idx="2676">
                  <c:v>2013.4670000000001</c:v>
                </c:pt>
                <c:pt idx="2677">
                  <c:v>2013.4690000000001</c:v>
                </c:pt>
                <c:pt idx="2678">
                  <c:v>2013.473</c:v>
                </c:pt>
                <c:pt idx="2679">
                  <c:v>2013.4749999999999</c:v>
                </c:pt>
                <c:pt idx="2680">
                  <c:v>2013.4780000000001</c:v>
                </c:pt>
                <c:pt idx="2681">
                  <c:v>2013.48</c:v>
                </c:pt>
                <c:pt idx="2682">
                  <c:v>2013.4829999999999</c:v>
                </c:pt>
                <c:pt idx="2683">
                  <c:v>2013.4860000000001</c:v>
                </c:pt>
                <c:pt idx="2684">
                  <c:v>2013.4880000000001</c:v>
                </c:pt>
                <c:pt idx="2685">
                  <c:v>2013.498</c:v>
                </c:pt>
                <c:pt idx="2686">
                  <c:v>2013.499</c:v>
                </c:pt>
                <c:pt idx="2687">
                  <c:v>2013.502</c:v>
                </c:pt>
                <c:pt idx="2688">
                  <c:v>2013.5050000000001</c:v>
                </c:pt>
                <c:pt idx="2689">
                  <c:v>2013.508</c:v>
                </c:pt>
                <c:pt idx="2690">
                  <c:v>2013.5119999999999</c:v>
                </c:pt>
                <c:pt idx="2691">
                  <c:v>2013.5139999999999</c:v>
                </c:pt>
                <c:pt idx="2692">
                  <c:v>2013.5160000000001</c:v>
                </c:pt>
                <c:pt idx="2693">
                  <c:v>2013.519</c:v>
                </c:pt>
                <c:pt idx="2694">
                  <c:v>2013.521</c:v>
                </c:pt>
                <c:pt idx="2695">
                  <c:v>2013.5239999999999</c:v>
                </c:pt>
                <c:pt idx="2696">
                  <c:v>2013.528</c:v>
                </c:pt>
                <c:pt idx="2697">
                  <c:v>2013.53</c:v>
                </c:pt>
                <c:pt idx="2698">
                  <c:v>2013.5329999999999</c:v>
                </c:pt>
                <c:pt idx="2699">
                  <c:v>2013.5440000000001</c:v>
                </c:pt>
                <c:pt idx="2700">
                  <c:v>2013.55</c:v>
                </c:pt>
                <c:pt idx="2701">
                  <c:v>2013.5509999999999</c:v>
                </c:pt>
                <c:pt idx="2702">
                  <c:v>2013.5550000000001</c:v>
                </c:pt>
                <c:pt idx="2703">
                  <c:v>2013.557</c:v>
                </c:pt>
                <c:pt idx="2704">
                  <c:v>2013.5609999999999</c:v>
                </c:pt>
                <c:pt idx="2705">
                  <c:v>2013.5640000000001</c:v>
                </c:pt>
                <c:pt idx="2706">
                  <c:v>2013.5719999999999</c:v>
                </c:pt>
                <c:pt idx="2707">
                  <c:v>2013.5740000000001</c:v>
                </c:pt>
                <c:pt idx="2708">
                  <c:v>2013.577</c:v>
                </c:pt>
                <c:pt idx="2709">
                  <c:v>2013.58</c:v>
                </c:pt>
                <c:pt idx="2710">
                  <c:v>2013.5820000000001</c:v>
                </c:pt>
                <c:pt idx="2711">
                  <c:v>2013.5840000000001</c:v>
                </c:pt>
                <c:pt idx="2712">
                  <c:v>2013.588</c:v>
                </c:pt>
                <c:pt idx="2713">
                  <c:v>2013.59</c:v>
                </c:pt>
                <c:pt idx="2714">
                  <c:v>2013.5940000000001</c:v>
                </c:pt>
                <c:pt idx="2715">
                  <c:v>2013.595</c:v>
                </c:pt>
                <c:pt idx="2716">
                  <c:v>2013.5989999999999</c:v>
                </c:pt>
                <c:pt idx="2717">
                  <c:v>2013.6010000000001</c:v>
                </c:pt>
                <c:pt idx="2718">
                  <c:v>2013.61</c:v>
                </c:pt>
                <c:pt idx="2719">
                  <c:v>2013.6130000000001</c:v>
                </c:pt>
                <c:pt idx="2720">
                  <c:v>2013.616</c:v>
                </c:pt>
                <c:pt idx="2721">
                  <c:v>2013.617</c:v>
                </c:pt>
                <c:pt idx="2722">
                  <c:v>2013.624</c:v>
                </c:pt>
                <c:pt idx="2723">
                  <c:v>2013.626</c:v>
                </c:pt>
                <c:pt idx="2724">
                  <c:v>2013.6279999999999</c:v>
                </c:pt>
                <c:pt idx="2725">
                  <c:v>2013.6310000000001</c:v>
                </c:pt>
                <c:pt idx="2726">
                  <c:v>2013.634</c:v>
                </c:pt>
                <c:pt idx="2727">
                  <c:v>2013.636</c:v>
                </c:pt>
                <c:pt idx="2728">
                  <c:v>2013.6389999999999</c:v>
                </c:pt>
                <c:pt idx="2729">
                  <c:v>2013.6479999999999</c:v>
                </c:pt>
                <c:pt idx="2730">
                  <c:v>2013.65</c:v>
                </c:pt>
                <c:pt idx="2731">
                  <c:v>2013.653</c:v>
                </c:pt>
                <c:pt idx="2732">
                  <c:v>2013.6559999999999</c:v>
                </c:pt>
                <c:pt idx="2733">
                  <c:v>2013.6590000000001</c:v>
                </c:pt>
                <c:pt idx="2734">
                  <c:v>2013.663</c:v>
                </c:pt>
                <c:pt idx="2735">
                  <c:v>2013.664</c:v>
                </c:pt>
                <c:pt idx="2736">
                  <c:v>2013.6669999999999</c:v>
                </c:pt>
                <c:pt idx="2737">
                  <c:v>2013.6690000000001</c:v>
                </c:pt>
                <c:pt idx="2738">
                  <c:v>2013.672</c:v>
                </c:pt>
                <c:pt idx="2739">
                  <c:v>2013.675</c:v>
                </c:pt>
                <c:pt idx="2740">
                  <c:v>2013.6780000000001</c:v>
                </c:pt>
                <c:pt idx="2741">
                  <c:v>2013.68</c:v>
                </c:pt>
                <c:pt idx="2742">
                  <c:v>2013.6849999999999</c:v>
                </c:pt>
                <c:pt idx="2743">
                  <c:v>2013.6869999999999</c:v>
                </c:pt>
                <c:pt idx="2744">
                  <c:v>2013.69</c:v>
                </c:pt>
                <c:pt idx="2745">
                  <c:v>2013.692</c:v>
                </c:pt>
                <c:pt idx="2746">
                  <c:v>2013.6959999999999</c:v>
                </c:pt>
                <c:pt idx="2747">
                  <c:v>2013.6969999999999</c:v>
                </c:pt>
                <c:pt idx="2748">
                  <c:v>2013.7249999999999</c:v>
                </c:pt>
                <c:pt idx="2749">
                  <c:v>2013.7270000000001</c:v>
                </c:pt>
                <c:pt idx="2750">
                  <c:v>2013.73</c:v>
                </c:pt>
                <c:pt idx="2751">
                  <c:v>2013.732</c:v>
                </c:pt>
                <c:pt idx="2752">
                  <c:v>2013.7349999999999</c:v>
                </c:pt>
                <c:pt idx="2753">
                  <c:v>2013.742</c:v>
                </c:pt>
                <c:pt idx="2754">
                  <c:v>2013.7429999999999</c:v>
                </c:pt>
                <c:pt idx="2755">
                  <c:v>2013.7460000000001</c:v>
                </c:pt>
                <c:pt idx="2756">
                  <c:v>2013.75</c:v>
                </c:pt>
                <c:pt idx="2757">
                  <c:v>2013.751</c:v>
                </c:pt>
                <c:pt idx="2758">
                  <c:v>2013.7539999999999</c:v>
                </c:pt>
                <c:pt idx="2759">
                  <c:v>2013.7570000000001</c:v>
                </c:pt>
                <c:pt idx="2760">
                  <c:v>2013.761</c:v>
                </c:pt>
                <c:pt idx="2761">
                  <c:v>2013.7619999999999</c:v>
                </c:pt>
                <c:pt idx="2762">
                  <c:v>2013.7650000000001</c:v>
                </c:pt>
                <c:pt idx="2763">
                  <c:v>2013.768</c:v>
                </c:pt>
                <c:pt idx="2764">
                  <c:v>2013.7719999999999</c:v>
                </c:pt>
                <c:pt idx="2765">
                  <c:v>2013.7739999999999</c:v>
                </c:pt>
                <c:pt idx="2766">
                  <c:v>2013.777</c:v>
                </c:pt>
                <c:pt idx="2767">
                  <c:v>2013.7860000000001</c:v>
                </c:pt>
                <c:pt idx="2768">
                  <c:v>2013.788</c:v>
                </c:pt>
                <c:pt idx="2769">
                  <c:v>2013.7909999999999</c:v>
                </c:pt>
                <c:pt idx="2770">
                  <c:v>2013.7940000000001</c:v>
                </c:pt>
                <c:pt idx="2771">
                  <c:v>2013.8030000000001</c:v>
                </c:pt>
                <c:pt idx="2772">
                  <c:v>2013.8050000000001</c:v>
                </c:pt>
                <c:pt idx="2773">
                  <c:v>2013.81</c:v>
                </c:pt>
                <c:pt idx="2774">
                  <c:v>2013.818</c:v>
                </c:pt>
                <c:pt idx="2775">
                  <c:v>2013.8209999999999</c:v>
                </c:pt>
                <c:pt idx="2776">
                  <c:v>2013.8240000000001</c:v>
                </c:pt>
                <c:pt idx="2777">
                  <c:v>2013.825</c:v>
                </c:pt>
                <c:pt idx="2778">
                  <c:v>2013.828</c:v>
                </c:pt>
                <c:pt idx="2779">
                  <c:v>2013.8309999999999</c:v>
                </c:pt>
                <c:pt idx="2780">
                  <c:v>2013.8430000000001</c:v>
                </c:pt>
                <c:pt idx="2781">
                  <c:v>2013.845</c:v>
                </c:pt>
                <c:pt idx="2782">
                  <c:v>2013.848</c:v>
                </c:pt>
                <c:pt idx="2783">
                  <c:v>2013.857</c:v>
                </c:pt>
                <c:pt idx="2784">
                  <c:v>2013.8579999999999</c:v>
                </c:pt>
                <c:pt idx="2785">
                  <c:v>2013.865</c:v>
                </c:pt>
                <c:pt idx="2786">
                  <c:v>2013.8679999999999</c:v>
                </c:pt>
                <c:pt idx="2787">
                  <c:v>2013.87</c:v>
                </c:pt>
                <c:pt idx="2788">
                  <c:v>2013.8789999999999</c:v>
                </c:pt>
                <c:pt idx="2789">
                  <c:v>2013.8820000000001</c:v>
                </c:pt>
                <c:pt idx="2790">
                  <c:v>2013.884</c:v>
                </c:pt>
                <c:pt idx="2791">
                  <c:v>2013.8869999999999</c:v>
                </c:pt>
                <c:pt idx="2792">
                  <c:v>2013.8889999999999</c:v>
                </c:pt>
                <c:pt idx="2793">
                  <c:v>2013.896</c:v>
                </c:pt>
                <c:pt idx="2794">
                  <c:v>2013.8969999999999</c:v>
                </c:pt>
                <c:pt idx="2795">
                  <c:v>2013.9010000000001</c:v>
                </c:pt>
                <c:pt idx="2796">
                  <c:v>2013.9090000000001</c:v>
                </c:pt>
                <c:pt idx="2797">
                  <c:v>2013.92</c:v>
                </c:pt>
                <c:pt idx="2798">
                  <c:v>2013.925</c:v>
                </c:pt>
                <c:pt idx="2799">
                  <c:v>2013.9280000000001</c:v>
                </c:pt>
                <c:pt idx="2800">
                  <c:v>2013.93</c:v>
                </c:pt>
                <c:pt idx="2801">
                  <c:v>2013.933</c:v>
                </c:pt>
                <c:pt idx="2802">
                  <c:v>2013.9349999999999</c:v>
                </c:pt>
                <c:pt idx="2803">
                  <c:v>2013.961</c:v>
                </c:pt>
                <c:pt idx="2804">
                  <c:v>2013.963</c:v>
                </c:pt>
                <c:pt idx="2805">
                  <c:v>2013.972</c:v>
                </c:pt>
                <c:pt idx="2806">
                  <c:v>2013.9780000000001</c:v>
                </c:pt>
                <c:pt idx="2807">
                  <c:v>2013.979</c:v>
                </c:pt>
                <c:pt idx="2808">
                  <c:v>2013.982</c:v>
                </c:pt>
                <c:pt idx="2809">
                  <c:v>2013.9839999999999</c:v>
                </c:pt>
                <c:pt idx="2810">
                  <c:v>2013.9880000000001</c:v>
                </c:pt>
                <c:pt idx="2811">
                  <c:v>2013.9939999999999</c:v>
                </c:pt>
                <c:pt idx="2812">
                  <c:v>2013.9949999999999</c:v>
                </c:pt>
                <c:pt idx="2813">
                  <c:v>2013.999</c:v>
                </c:pt>
                <c:pt idx="2814">
                  <c:v>2014.001</c:v>
                </c:pt>
                <c:pt idx="2815">
                  <c:v>2014.0039999999999</c:v>
                </c:pt>
                <c:pt idx="2816">
                  <c:v>2014.049</c:v>
                </c:pt>
                <c:pt idx="2817">
                  <c:v>2014.0540000000001</c:v>
                </c:pt>
                <c:pt idx="2818">
                  <c:v>2014.057</c:v>
                </c:pt>
                <c:pt idx="2819">
                  <c:v>2014.0630000000001</c:v>
                </c:pt>
                <c:pt idx="2820">
                  <c:v>2014.0640000000001</c:v>
                </c:pt>
                <c:pt idx="2821">
                  <c:v>2014.0709999999999</c:v>
                </c:pt>
                <c:pt idx="2822">
                  <c:v>2014.0719999999999</c:v>
                </c:pt>
                <c:pt idx="2823">
                  <c:v>2014.077</c:v>
                </c:pt>
                <c:pt idx="2824">
                  <c:v>2014.078</c:v>
                </c:pt>
                <c:pt idx="2825">
                  <c:v>2014.0809999999999</c:v>
                </c:pt>
                <c:pt idx="2826">
                  <c:v>2014.096</c:v>
                </c:pt>
                <c:pt idx="2827">
                  <c:v>2014.098</c:v>
                </c:pt>
                <c:pt idx="2828">
                  <c:v>2014.1</c:v>
                </c:pt>
                <c:pt idx="2829">
                  <c:v>2014.1020000000001</c:v>
                </c:pt>
                <c:pt idx="2830">
                  <c:v>2014.1089999999999</c:v>
                </c:pt>
                <c:pt idx="2831">
                  <c:v>2014.1110000000001</c:v>
                </c:pt>
                <c:pt idx="2832">
                  <c:v>2014.1130000000001</c:v>
                </c:pt>
                <c:pt idx="2833">
                  <c:v>2014.116</c:v>
                </c:pt>
                <c:pt idx="2834">
                  <c:v>2014.1189999999999</c:v>
                </c:pt>
                <c:pt idx="2835">
                  <c:v>2014.1289999999999</c:v>
                </c:pt>
                <c:pt idx="2836">
                  <c:v>2014.1310000000001</c:v>
                </c:pt>
                <c:pt idx="2837">
                  <c:v>2014.133</c:v>
                </c:pt>
                <c:pt idx="2838">
                  <c:v>2014.136</c:v>
                </c:pt>
                <c:pt idx="2839">
                  <c:v>2014.1389999999999</c:v>
                </c:pt>
                <c:pt idx="2840">
                  <c:v>2014.145</c:v>
                </c:pt>
                <c:pt idx="2841">
                  <c:v>2014.1479999999999</c:v>
                </c:pt>
                <c:pt idx="2842">
                  <c:v>2014.15</c:v>
                </c:pt>
                <c:pt idx="2843">
                  <c:v>2014.152</c:v>
                </c:pt>
                <c:pt idx="2844">
                  <c:v>2014.1559999999999</c:v>
                </c:pt>
                <c:pt idx="2845">
                  <c:v>2014.1569999999999</c:v>
                </c:pt>
                <c:pt idx="2846">
                  <c:v>2014.172</c:v>
                </c:pt>
                <c:pt idx="2847">
                  <c:v>2014.1780000000001</c:v>
                </c:pt>
                <c:pt idx="2848">
                  <c:v>2014.1790000000001</c:v>
                </c:pt>
                <c:pt idx="2849">
                  <c:v>2014.184</c:v>
                </c:pt>
                <c:pt idx="2850">
                  <c:v>2014.1849999999999</c:v>
                </c:pt>
                <c:pt idx="2851">
                  <c:v>2014.1869999999999</c:v>
                </c:pt>
                <c:pt idx="2852">
                  <c:v>2014.191</c:v>
                </c:pt>
                <c:pt idx="2853">
                  <c:v>2014.193</c:v>
                </c:pt>
                <c:pt idx="2854">
                  <c:v>2014.1949999999999</c:v>
                </c:pt>
                <c:pt idx="2855">
                  <c:v>2014.2</c:v>
                </c:pt>
                <c:pt idx="2856">
                  <c:v>2014.222</c:v>
                </c:pt>
                <c:pt idx="2857">
                  <c:v>2014.241</c:v>
                </c:pt>
                <c:pt idx="2858">
                  <c:v>2014.2439999999999</c:v>
                </c:pt>
                <c:pt idx="2859">
                  <c:v>2014.2460000000001</c:v>
                </c:pt>
                <c:pt idx="2860">
                  <c:v>2014.2470000000001</c:v>
                </c:pt>
                <c:pt idx="2861">
                  <c:v>2014.25</c:v>
                </c:pt>
                <c:pt idx="2862">
                  <c:v>2014.2529999999999</c:v>
                </c:pt>
                <c:pt idx="2863">
                  <c:v>2014.2560000000001</c:v>
                </c:pt>
                <c:pt idx="2864">
                  <c:v>2014.26</c:v>
                </c:pt>
                <c:pt idx="2865">
                  <c:v>2014.261</c:v>
                </c:pt>
                <c:pt idx="2866">
                  <c:v>2014.2639999999999</c:v>
                </c:pt>
                <c:pt idx="2867">
                  <c:v>2014.268</c:v>
                </c:pt>
                <c:pt idx="2868">
                  <c:v>2014.269</c:v>
                </c:pt>
                <c:pt idx="2869">
                  <c:v>2014.2819999999999</c:v>
                </c:pt>
                <c:pt idx="2870">
                  <c:v>2014.2840000000001</c:v>
                </c:pt>
                <c:pt idx="2871">
                  <c:v>2014.2860000000001</c:v>
                </c:pt>
                <c:pt idx="2872">
                  <c:v>2014.29</c:v>
                </c:pt>
                <c:pt idx="2873">
                  <c:v>2014.2909999999999</c:v>
                </c:pt>
                <c:pt idx="2874">
                  <c:v>2014.2940000000001</c:v>
                </c:pt>
                <c:pt idx="2875">
                  <c:v>2014.298</c:v>
                </c:pt>
                <c:pt idx="2876">
                  <c:v>2014.3009999999999</c:v>
                </c:pt>
                <c:pt idx="2877">
                  <c:v>2014.3019999999999</c:v>
                </c:pt>
                <c:pt idx="2878">
                  <c:v>2014.3050000000001</c:v>
                </c:pt>
                <c:pt idx="2879">
                  <c:v>2014.308</c:v>
                </c:pt>
                <c:pt idx="2880">
                  <c:v>2014.3119999999999</c:v>
                </c:pt>
                <c:pt idx="2881">
                  <c:v>2014.3209999999999</c:v>
                </c:pt>
                <c:pt idx="2882">
                  <c:v>2014.3209999999999</c:v>
                </c:pt>
                <c:pt idx="2883">
                  <c:v>2014.3240000000001</c:v>
                </c:pt>
                <c:pt idx="2884">
                  <c:v>2014.327</c:v>
                </c:pt>
                <c:pt idx="2885">
                  <c:v>2014.33</c:v>
                </c:pt>
                <c:pt idx="2886">
                  <c:v>2014.3530000000001</c:v>
                </c:pt>
                <c:pt idx="2887">
                  <c:v>2014.355</c:v>
                </c:pt>
                <c:pt idx="2888">
                  <c:v>2014.357</c:v>
                </c:pt>
                <c:pt idx="2889">
                  <c:v>2014.36</c:v>
                </c:pt>
                <c:pt idx="2890">
                  <c:v>2014.3620000000001</c:v>
                </c:pt>
                <c:pt idx="2891">
                  <c:v>2014.365</c:v>
                </c:pt>
                <c:pt idx="2892">
                  <c:v>2014.3679999999999</c:v>
                </c:pt>
                <c:pt idx="2893">
                  <c:v>2014.556</c:v>
                </c:pt>
                <c:pt idx="2894">
                  <c:v>2014.557</c:v>
                </c:pt>
                <c:pt idx="2895">
                  <c:v>2014.5609999999999</c:v>
                </c:pt>
                <c:pt idx="2896">
                  <c:v>2014.5619999999999</c:v>
                </c:pt>
                <c:pt idx="2897">
                  <c:v>2014.569</c:v>
                </c:pt>
                <c:pt idx="2898">
                  <c:v>2014.58</c:v>
                </c:pt>
                <c:pt idx="2899">
                  <c:v>2014.587</c:v>
                </c:pt>
                <c:pt idx="2900">
                  <c:v>2014.588</c:v>
                </c:pt>
                <c:pt idx="2901">
                  <c:v>2014.5909999999999</c:v>
                </c:pt>
                <c:pt idx="2902">
                  <c:v>2014.5930000000001</c:v>
                </c:pt>
                <c:pt idx="2903">
                  <c:v>2014.595</c:v>
                </c:pt>
                <c:pt idx="2904">
                  <c:v>2014.598</c:v>
                </c:pt>
                <c:pt idx="2905">
                  <c:v>2014.6020000000001</c:v>
                </c:pt>
                <c:pt idx="2906">
                  <c:v>2014.604</c:v>
                </c:pt>
                <c:pt idx="2907">
                  <c:v>2014.607</c:v>
                </c:pt>
                <c:pt idx="2908">
                  <c:v>2014.6089999999999</c:v>
                </c:pt>
                <c:pt idx="2909">
                  <c:v>2014.6120000000001</c:v>
                </c:pt>
                <c:pt idx="2910">
                  <c:v>2014.615</c:v>
                </c:pt>
                <c:pt idx="2911">
                  <c:v>2014.6179999999999</c:v>
                </c:pt>
                <c:pt idx="2912">
                  <c:v>2014.6410000000001</c:v>
                </c:pt>
                <c:pt idx="2913">
                  <c:v>2014.646</c:v>
                </c:pt>
                <c:pt idx="2914">
                  <c:v>2014.66</c:v>
                </c:pt>
                <c:pt idx="2915">
                  <c:v>2014.665</c:v>
                </c:pt>
                <c:pt idx="2916">
                  <c:v>2014.6669999999999</c:v>
                </c:pt>
                <c:pt idx="2917">
                  <c:v>2014.6690000000001</c:v>
                </c:pt>
                <c:pt idx="2918">
                  <c:v>2014.673</c:v>
                </c:pt>
                <c:pt idx="2919">
                  <c:v>2014.6759999999999</c:v>
                </c:pt>
                <c:pt idx="2920">
                  <c:v>2014.6780000000001</c:v>
                </c:pt>
                <c:pt idx="2921">
                  <c:v>2014.682</c:v>
                </c:pt>
                <c:pt idx="2922">
                  <c:v>2014.683</c:v>
                </c:pt>
                <c:pt idx="2923">
                  <c:v>2014.6869999999999</c:v>
                </c:pt>
                <c:pt idx="2924">
                  <c:v>2014.6890000000001</c:v>
                </c:pt>
                <c:pt idx="2925">
                  <c:v>2014.692</c:v>
                </c:pt>
                <c:pt idx="2926">
                  <c:v>2014.694</c:v>
                </c:pt>
                <c:pt idx="2927">
                  <c:v>2014.71</c:v>
                </c:pt>
                <c:pt idx="2928">
                  <c:v>2014.7139999999999</c:v>
                </c:pt>
                <c:pt idx="2929">
                  <c:v>2014.722</c:v>
                </c:pt>
                <c:pt idx="2930">
                  <c:v>2014.7249999999999</c:v>
                </c:pt>
                <c:pt idx="2931">
                  <c:v>2014.7270000000001</c:v>
                </c:pt>
                <c:pt idx="2932">
                  <c:v>2014.731</c:v>
                </c:pt>
                <c:pt idx="2933">
                  <c:v>2014.732</c:v>
                </c:pt>
                <c:pt idx="2934">
                  <c:v>2014.742</c:v>
                </c:pt>
                <c:pt idx="2935">
                  <c:v>2014.7439999999999</c:v>
                </c:pt>
                <c:pt idx="2936">
                  <c:v>2014.7460000000001</c:v>
                </c:pt>
                <c:pt idx="2937">
                  <c:v>2014.751</c:v>
                </c:pt>
                <c:pt idx="2938">
                  <c:v>2014.752</c:v>
                </c:pt>
                <c:pt idx="2939">
                  <c:v>2014.7539999999999</c:v>
                </c:pt>
                <c:pt idx="2940">
                  <c:v>2014.759</c:v>
                </c:pt>
                <c:pt idx="2941">
                  <c:v>2014.761</c:v>
                </c:pt>
                <c:pt idx="2942">
                  <c:v>2014.7629999999999</c:v>
                </c:pt>
                <c:pt idx="2943">
                  <c:v>2014.7650000000001</c:v>
                </c:pt>
                <c:pt idx="2944">
                  <c:v>2014.769</c:v>
                </c:pt>
                <c:pt idx="2945">
                  <c:v>2014.7719999999999</c:v>
                </c:pt>
                <c:pt idx="2946">
                  <c:v>2014.7850000000001</c:v>
                </c:pt>
                <c:pt idx="2947">
                  <c:v>2014.8019999999999</c:v>
                </c:pt>
                <c:pt idx="2948">
                  <c:v>2014.806</c:v>
                </c:pt>
                <c:pt idx="2949">
                  <c:v>2014.808</c:v>
                </c:pt>
                <c:pt idx="2950">
                  <c:v>2014.81</c:v>
                </c:pt>
                <c:pt idx="2951">
                  <c:v>2014.8119999999999</c:v>
                </c:pt>
                <c:pt idx="2952">
                  <c:v>2014.819</c:v>
                </c:pt>
                <c:pt idx="2953">
                  <c:v>2014.8209999999999</c:v>
                </c:pt>
                <c:pt idx="2954">
                  <c:v>2014.8230000000001</c:v>
                </c:pt>
                <c:pt idx="2955">
                  <c:v>2014.826</c:v>
                </c:pt>
                <c:pt idx="2956">
                  <c:v>2014.829</c:v>
                </c:pt>
                <c:pt idx="2957">
                  <c:v>2014.854</c:v>
                </c:pt>
                <c:pt idx="2958">
                  <c:v>2014.857</c:v>
                </c:pt>
                <c:pt idx="2959">
                  <c:v>2014.8589999999999</c:v>
                </c:pt>
                <c:pt idx="2960">
                  <c:v>2014.8610000000001</c:v>
                </c:pt>
                <c:pt idx="2961">
                  <c:v>2014.866</c:v>
                </c:pt>
                <c:pt idx="2962">
                  <c:v>2014.876</c:v>
                </c:pt>
                <c:pt idx="2963">
                  <c:v>2014.8779999999999</c:v>
                </c:pt>
                <c:pt idx="2964">
                  <c:v>2014.8820000000001</c:v>
                </c:pt>
                <c:pt idx="2965">
                  <c:v>2014.884</c:v>
                </c:pt>
                <c:pt idx="2966">
                  <c:v>2014.886</c:v>
                </c:pt>
                <c:pt idx="2967">
                  <c:v>2014.895</c:v>
                </c:pt>
                <c:pt idx="2968">
                  <c:v>2014.8979999999999</c:v>
                </c:pt>
                <c:pt idx="2969">
                  <c:v>2014.9010000000001</c:v>
                </c:pt>
                <c:pt idx="2970">
                  <c:v>2014.902</c:v>
                </c:pt>
                <c:pt idx="2971">
                  <c:v>2014.9059999999999</c:v>
                </c:pt>
                <c:pt idx="2972">
                  <c:v>2014.9179999999999</c:v>
                </c:pt>
                <c:pt idx="2973">
                  <c:v>2014.9190000000001</c:v>
                </c:pt>
                <c:pt idx="2974">
                  <c:v>2014.922</c:v>
                </c:pt>
                <c:pt idx="2975">
                  <c:v>2014.924</c:v>
                </c:pt>
                <c:pt idx="2976">
                  <c:v>2014.9269999999999</c:v>
                </c:pt>
                <c:pt idx="2977">
                  <c:v>2014.931</c:v>
                </c:pt>
                <c:pt idx="2978">
                  <c:v>2014.9549999999999</c:v>
                </c:pt>
                <c:pt idx="2979">
                  <c:v>2014.9580000000001</c:v>
                </c:pt>
                <c:pt idx="2980">
                  <c:v>2014.961</c:v>
                </c:pt>
                <c:pt idx="2981">
                  <c:v>2014.9639999999999</c:v>
                </c:pt>
                <c:pt idx="2982">
                  <c:v>2014.9649999999999</c:v>
                </c:pt>
                <c:pt idx="2983">
                  <c:v>2014.9690000000001</c:v>
                </c:pt>
                <c:pt idx="2984">
                  <c:v>2014.972</c:v>
                </c:pt>
                <c:pt idx="2985">
                  <c:v>2014.9739999999999</c:v>
                </c:pt>
                <c:pt idx="2986">
                  <c:v>2014.9770000000001</c:v>
                </c:pt>
                <c:pt idx="2987">
                  <c:v>2014.98</c:v>
                </c:pt>
                <c:pt idx="2988">
                  <c:v>2014.982</c:v>
                </c:pt>
                <c:pt idx="2989">
                  <c:v>2014.9839999999999</c:v>
                </c:pt>
                <c:pt idx="2990">
                  <c:v>2014.991</c:v>
                </c:pt>
                <c:pt idx="2991">
                  <c:v>2014.9929999999999</c:v>
                </c:pt>
                <c:pt idx="2992">
                  <c:v>2014.9949999999999</c:v>
                </c:pt>
                <c:pt idx="2993">
                  <c:v>2014.998</c:v>
                </c:pt>
                <c:pt idx="2994">
                  <c:v>2015.001</c:v>
                </c:pt>
                <c:pt idx="2995">
                  <c:v>2015.0039999999999</c:v>
                </c:pt>
                <c:pt idx="2996">
                  <c:v>2015.066</c:v>
                </c:pt>
                <c:pt idx="2997">
                  <c:v>2015.068</c:v>
                </c:pt>
                <c:pt idx="2998">
                  <c:v>2015.069</c:v>
                </c:pt>
                <c:pt idx="2999">
                  <c:v>2015.0730000000001</c:v>
                </c:pt>
                <c:pt idx="3000">
                  <c:v>2015.079</c:v>
                </c:pt>
                <c:pt idx="3001">
                  <c:v>2015.0930000000001</c:v>
                </c:pt>
                <c:pt idx="3002">
                  <c:v>2015.096</c:v>
                </c:pt>
                <c:pt idx="3003">
                  <c:v>2015.098</c:v>
                </c:pt>
                <c:pt idx="3004">
                  <c:v>2015.1</c:v>
                </c:pt>
                <c:pt idx="3005">
                  <c:v>2015.104</c:v>
                </c:pt>
                <c:pt idx="3006">
                  <c:v>2015.105</c:v>
                </c:pt>
                <c:pt idx="3007">
                  <c:v>2015.1079999999999</c:v>
                </c:pt>
                <c:pt idx="3008">
                  <c:v>2015.1110000000001</c:v>
                </c:pt>
                <c:pt idx="3009">
                  <c:v>2015.1130000000001</c:v>
                </c:pt>
                <c:pt idx="3010">
                  <c:v>2015.126</c:v>
                </c:pt>
                <c:pt idx="3011">
                  <c:v>2015.1279999999999</c:v>
                </c:pt>
                <c:pt idx="3012">
                  <c:v>2015.1310000000001</c:v>
                </c:pt>
                <c:pt idx="3013">
                  <c:v>2015.134</c:v>
                </c:pt>
                <c:pt idx="3014">
                  <c:v>2015.136</c:v>
                </c:pt>
                <c:pt idx="3015">
                  <c:v>2015.1379999999999</c:v>
                </c:pt>
                <c:pt idx="3016">
                  <c:v>2015.144</c:v>
                </c:pt>
                <c:pt idx="3017">
                  <c:v>2015.1469999999999</c:v>
                </c:pt>
                <c:pt idx="3018">
                  <c:v>2015.15</c:v>
                </c:pt>
                <c:pt idx="3019">
                  <c:v>2015.152</c:v>
                </c:pt>
                <c:pt idx="3020">
                  <c:v>2015.155</c:v>
                </c:pt>
                <c:pt idx="3021">
                  <c:v>2015.1610000000001</c:v>
                </c:pt>
                <c:pt idx="3022">
                  <c:v>2015.1669999999999</c:v>
                </c:pt>
                <c:pt idx="3023">
                  <c:v>2015.1690000000001</c:v>
                </c:pt>
                <c:pt idx="3024">
                  <c:v>2015.172</c:v>
                </c:pt>
                <c:pt idx="3025">
                  <c:v>2015.1769999999999</c:v>
                </c:pt>
                <c:pt idx="3026">
                  <c:v>2015.181</c:v>
                </c:pt>
                <c:pt idx="3027">
                  <c:v>2015.182</c:v>
                </c:pt>
                <c:pt idx="3028">
                  <c:v>2015.184</c:v>
                </c:pt>
                <c:pt idx="3029">
                  <c:v>2015.191</c:v>
                </c:pt>
                <c:pt idx="3030">
                  <c:v>2015.2049999999999</c:v>
                </c:pt>
                <c:pt idx="3031">
                  <c:v>2015.2139999999999</c:v>
                </c:pt>
                <c:pt idx="3032">
                  <c:v>2015.2139999999999</c:v>
                </c:pt>
                <c:pt idx="3033">
                  <c:v>2015.221</c:v>
                </c:pt>
                <c:pt idx="3034">
                  <c:v>2015.223</c:v>
                </c:pt>
                <c:pt idx="3035">
                  <c:v>2015.2260000000001</c:v>
                </c:pt>
                <c:pt idx="3036">
                  <c:v>2015.2460000000001</c:v>
                </c:pt>
                <c:pt idx="3037">
                  <c:v>2015.248</c:v>
                </c:pt>
                <c:pt idx="3038">
                  <c:v>2015.251</c:v>
                </c:pt>
                <c:pt idx="3039">
                  <c:v>2015.259</c:v>
                </c:pt>
                <c:pt idx="3040">
                  <c:v>2015.2619999999999</c:v>
                </c:pt>
                <c:pt idx="3041">
                  <c:v>2015.2650000000001</c:v>
                </c:pt>
                <c:pt idx="3042">
                  <c:v>2015.268</c:v>
                </c:pt>
                <c:pt idx="3043">
                  <c:v>2015.269</c:v>
                </c:pt>
                <c:pt idx="3044">
                  <c:v>2015.2950000000001</c:v>
                </c:pt>
                <c:pt idx="3045">
                  <c:v>2015.317</c:v>
                </c:pt>
                <c:pt idx="3046">
                  <c:v>2015.32</c:v>
                </c:pt>
                <c:pt idx="3047">
                  <c:v>2015.3209999999999</c:v>
                </c:pt>
                <c:pt idx="3048">
                  <c:v>2015.3240000000001</c:v>
                </c:pt>
                <c:pt idx="3049">
                  <c:v>2015.327</c:v>
                </c:pt>
                <c:pt idx="3050">
                  <c:v>2015.33</c:v>
                </c:pt>
                <c:pt idx="3051">
                  <c:v>2015.336</c:v>
                </c:pt>
                <c:pt idx="3052">
                  <c:v>2015.338</c:v>
                </c:pt>
                <c:pt idx="3053">
                  <c:v>2015.3409999999999</c:v>
                </c:pt>
                <c:pt idx="3054">
                  <c:v>2015.355</c:v>
                </c:pt>
                <c:pt idx="3055">
                  <c:v>2015.357</c:v>
                </c:pt>
                <c:pt idx="3056">
                  <c:v>2015.3610000000001</c:v>
                </c:pt>
                <c:pt idx="3057">
                  <c:v>2015.3620000000001</c:v>
                </c:pt>
                <c:pt idx="3058">
                  <c:v>2015.366</c:v>
                </c:pt>
                <c:pt idx="3059">
                  <c:v>2015.3820000000001</c:v>
                </c:pt>
                <c:pt idx="3060">
                  <c:v>2015.386</c:v>
                </c:pt>
                <c:pt idx="3061">
                  <c:v>2015.3869999999999</c:v>
                </c:pt>
                <c:pt idx="3062">
                  <c:v>2015.39</c:v>
                </c:pt>
                <c:pt idx="3063">
                  <c:v>2015.393</c:v>
                </c:pt>
                <c:pt idx="3064">
                  <c:v>2015.396</c:v>
                </c:pt>
                <c:pt idx="3065">
                  <c:v>2015.3979999999999</c:v>
                </c:pt>
                <c:pt idx="3066">
                  <c:v>2015.402</c:v>
                </c:pt>
                <c:pt idx="3067">
                  <c:v>2015.404</c:v>
                </c:pt>
                <c:pt idx="3068">
                  <c:v>2015.4159999999999</c:v>
                </c:pt>
                <c:pt idx="3069">
                  <c:v>2015.4169999999999</c:v>
                </c:pt>
                <c:pt idx="3070">
                  <c:v>2015.421</c:v>
                </c:pt>
                <c:pt idx="3071">
                  <c:v>2015.433</c:v>
                </c:pt>
                <c:pt idx="3072">
                  <c:v>2015.434</c:v>
                </c:pt>
                <c:pt idx="3073">
                  <c:v>2015.4369999999999</c:v>
                </c:pt>
                <c:pt idx="3074">
                  <c:v>2015.4390000000001</c:v>
                </c:pt>
                <c:pt idx="3075">
                  <c:v>2015.443</c:v>
                </c:pt>
                <c:pt idx="3076">
                  <c:v>2015.451</c:v>
                </c:pt>
                <c:pt idx="3077">
                  <c:v>2015.453</c:v>
                </c:pt>
                <c:pt idx="3078">
                  <c:v>2015.4570000000001</c:v>
                </c:pt>
                <c:pt idx="3079">
                  <c:v>2015.4590000000001</c:v>
                </c:pt>
                <c:pt idx="3080">
                  <c:v>2015.462</c:v>
                </c:pt>
                <c:pt idx="3081">
                  <c:v>2015.4680000000001</c:v>
                </c:pt>
                <c:pt idx="3082">
                  <c:v>2015.47</c:v>
                </c:pt>
                <c:pt idx="3083">
                  <c:v>2015.472</c:v>
                </c:pt>
                <c:pt idx="3084">
                  <c:v>2015.4749999999999</c:v>
                </c:pt>
                <c:pt idx="3085">
                  <c:v>2015.4780000000001</c:v>
                </c:pt>
                <c:pt idx="3086">
                  <c:v>2015.48</c:v>
                </c:pt>
                <c:pt idx="3087">
                  <c:v>2015.4929999999999</c:v>
                </c:pt>
                <c:pt idx="3088">
                  <c:v>2015.4949999999999</c:v>
                </c:pt>
                <c:pt idx="3089">
                  <c:v>2015.498</c:v>
                </c:pt>
                <c:pt idx="3090">
                  <c:v>2015.502</c:v>
                </c:pt>
                <c:pt idx="3091">
                  <c:v>2015.502</c:v>
                </c:pt>
                <c:pt idx="3092">
                  <c:v>2015.5060000000001</c:v>
                </c:pt>
                <c:pt idx="3093">
                  <c:v>2015.509</c:v>
                </c:pt>
                <c:pt idx="3094">
                  <c:v>2015.511</c:v>
                </c:pt>
                <c:pt idx="3095">
                  <c:v>2015.5139999999999</c:v>
                </c:pt>
                <c:pt idx="3096">
                  <c:v>2015.5229999999999</c:v>
                </c:pt>
                <c:pt idx="3097">
                  <c:v>2015.5239999999999</c:v>
                </c:pt>
                <c:pt idx="3098">
                  <c:v>2015.527</c:v>
                </c:pt>
                <c:pt idx="3099">
                  <c:v>2015.5309999999999</c:v>
                </c:pt>
                <c:pt idx="3100">
                  <c:v>2015.55</c:v>
                </c:pt>
                <c:pt idx="3101">
                  <c:v>2015.5509999999999</c:v>
                </c:pt>
                <c:pt idx="3102">
                  <c:v>2015.5550000000001</c:v>
                </c:pt>
                <c:pt idx="3103">
                  <c:v>2015.559</c:v>
                </c:pt>
                <c:pt idx="3104">
                  <c:v>2015.56</c:v>
                </c:pt>
                <c:pt idx="3105">
                  <c:v>2015.5640000000001</c:v>
                </c:pt>
                <c:pt idx="3106">
                  <c:v>2015.566</c:v>
                </c:pt>
                <c:pt idx="3107">
                  <c:v>2015.569</c:v>
                </c:pt>
                <c:pt idx="3108">
                  <c:v>2015.5709999999999</c:v>
                </c:pt>
                <c:pt idx="3109">
                  <c:v>2015.5740000000001</c:v>
                </c:pt>
                <c:pt idx="3110">
                  <c:v>2015.578</c:v>
                </c:pt>
                <c:pt idx="3111">
                  <c:v>2015.586</c:v>
                </c:pt>
                <c:pt idx="3112">
                  <c:v>2015.588</c:v>
                </c:pt>
                <c:pt idx="3113">
                  <c:v>2015.5909999999999</c:v>
                </c:pt>
                <c:pt idx="3114">
                  <c:v>2015.5940000000001</c:v>
                </c:pt>
                <c:pt idx="3115">
                  <c:v>2015.596</c:v>
                </c:pt>
                <c:pt idx="3116">
                  <c:v>2015.6020000000001</c:v>
                </c:pt>
                <c:pt idx="3117">
                  <c:v>2015.605</c:v>
                </c:pt>
                <c:pt idx="3118">
                  <c:v>2015.6079999999999</c:v>
                </c:pt>
                <c:pt idx="3119">
                  <c:v>2015.61</c:v>
                </c:pt>
                <c:pt idx="3120">
                  <c:v>2015.6120000000001</c:v>
                </c:pt>
                <c:pt idx="3121">
                  <c:v>2015.616</c:v>
                </c:pt>
                <c:pt idx="3122">
                  <c:v>2015.627</c:v>
                </c:pt>
                <c:pt idx="3123">
                  <c:v>2015.6289999999999</c:v>
                </c:pt>
                <c:pt idx="3124">
                  <c:v>2015.635</c:v>
                </c:pt>
                <c:pt idx="3125">
                  <c:v>2015.6369999999999</c:v>
                </c:pt>
                <c:pt idx="3126">
                  <c:v>2015.643</c:v>
                </c:pt>
                <c:pt idx="3127">
                  <c:v>2015.6469999999999</c:v>
                </c:pt>
                <c:pt idx="3128">
                  <c:v>2015.655</c:v>
                </c:pt>
                <c:pt idx="3129">
                  <c:v>2015.6569999999999</c:v>
                </c:pt>
                <c:pt idx="3130">
                  <c:v>2015.663</c:v>
                </c:pt>
                <c:pt idx="3131">
                  <c:v>2015.664</c:v>
                </c:pt>
                <c:pt idx="3132">
                  <c:v>2015.6679999999999</c:v>
                </c:pt>
                <c:pt idx="3133">
                  <c:v>2015.67</c:v>
                </c:pt>
                <c:pt idx="3134">
                  <c:v>2015.673</c:v>
                </c:pt>
                <c:pt idx="3135">
                  <c:v>2015.6790000000001</c:v>
                </c:pt>
                <c:pt idx="3136">
                  <c:v>2015.681</c:v>
                </c:pt>
                <c:pt idx="3137">
                  <c:v>2015.683</c:v>
                </c:pt>
                <c:pt idx="3138">
                  <c:v>2015.6869999999999</c:v>
                </c:pt>
                <c:pt idx="3139">
                  <c:v>2015.6890000000001</c:v>
                </c:pt>
                <c:pt idx="3140">
                  <c:v>2015.691</c:v>
                </c:pt>
                <c:pt idx="3141">
                  <c:v>2015.6959999999999</c:v>
                </c:pt>
                <c:pt idx="3142">
                  <c:v>2015.701</c:v>
                </c:pt>
                <c:pt idx="3143">
                  <c:v>2015.703</c:v>
                </c:pt>
                <c:pt idx="3144">
                  <c:v>2015.7059999999999</c:v>
                </c:pt>
                <c:pt idx="3145">
                  <c:v>2015.7080000000001</c:v>
                </c:pt>
                <c:pt idx="3146">
                  <c:v>2015.711</c:v>
                </c:pt>
                <c:pt idx="3147">
                  <c:v>2015.721</c:v>
                </c:pt>
                <c:pt idx="3148">
                  <c:v>2015.722</c:v>
                </c:pt>
                <c:pt idx="3149">
                  <c:v>2015.7239999999999</c:v>
                </c:pt>
                <c:pt idx="3150">
                  <c:v>2015.729</c:v>
                </c:pt>
                <c:pt idx="3151">
                  <c:v>2015.73</c:v>
                </c:pt>
                <c:pt idx="3152">
                  <c:v>2015.732</c:v>
                </c:pt>
                <c:pt idx="3153">
                  <c:v>2015.7380000000001</c:v>
                </c:pt>
                <c:pt idx="3154">
                  <c:v>2015.7380000000001</c:v>
                </c:pt>
                <c:pt idx="3155">
                  <c:v>2015.741</c:v>
                </c:pt>
                <c:pt idx="3156">
                  <c:v>2015.7439999999999</c:v>
                </c:pt>
                <c:pt idx="3157">
                  <c:v>2015.7470000000001</c:v>
                </c:pt>
                <c:pt idx="3158">
                  <c:v>2015.75</c:v>
                </c:pt>
                <c:pt idx="3159">
                  <c:v>2015.7550000000001</c:v>
                </c:pt>
                <c:pt idx="3160">
                  <c:v>2015.758</c:v>
                </c:pt>
                <c:pt idx="3161">
                  <c:v>2015.761</c:v>
                </c:pt>
                <c:pt idx="3162">
                  <c:v>2015.7629999999999</c:v>
                </c:pt>
                <c:pt idx="3163">
                  <c:v>2015.7650000000001</c:v>
                </c:pt>
                <c:pt idx="3164">
                  <c:v>2015.769</c:v>
                </c:pt>
                <c:pt idx="3165">
                  <c:v>2015.771</c:v>
                </c:pt>
                <c:pt idx="3166">
                  <c:v>2015.78</c:v>
                </c:pt>
                <c:pt idx="3167">
                  <c:v>2015.7829999999999</c:v>
                </c:pt>
                <c:pt idx="3168">
                  <c:v>2015.7840000000001</c:v>
                </c:pt>
                <c:pt idx="3169">
                  <c:v>2015.787</c:v>
                </c:pt>
                <c:pt idx="3170">
                  <c:v>2015.799</c:v>
                </c:pt>
                <c:pt idx="3171">
                  <c:v>2015.8009999999999</c:v>
                </c:pt>
                <c:pt idx="3172">
                  <c:v>2015.8040000000001</c:v>
                </c:pt>
                <c:pt idx="3173">
                  <c:v>2015.807</c:v>
                </c:pt>
                <c:pt idx="3174">
                  <c:v>2015.8140000000001</c:v>
                </c:pt>
                <c:pt idx="3175">
                  <c:v>2015.816</c:v>
                </c:pt>
                <c:pt idx="3176">
                  <c:v>2015.8230000000001</c:v>
                </c:pt>
                <c:pt idx="3177">
                  <c:v>2015.8230000000001</c:v>
                </c:pt>
                <c:pt idx="3178">
                  <c:v>2015.825</c:v>
                </c:pt>
                <c:pt idx="3179">
                  <c:v>2015.829</c:v>
                </c:pt>
                <c:pt idx="3180">
                  <c:v>2015.8330000000001</c:v>
                </c:pt>
                <c:pt idx="3181">
                  <c:v>2015.835</c:v>
                </c:pt>
                <c:pt idx="3182">
                  <c:v>2015.836</c:v>
                </c:pt>
                <c:pt idx="3183">
                  <c:v>2015.8389999999999</c:v>
                </c:pt>
                <c:pt idx="3184">
                  <c:v>2015.8420000000001</c:v>
                </c:pt>
                <c:pt idx="3185">
                  <c:v>2015.845</c:v>
                </c:pt>
                <c:pt idx="3186">
                  <c:v>2015.847</c:v>
                </c:pt>
                <c:pt idx="3187">
                  <c:v>2016.0630000000001</c:v>
                </c:pt>
                <c:pt idx="3188">
                  <c:v>2016.0650000000001</c:v>
                </c:pt>
                <c:pt idx="3189">
                  <c:v>2016.068</c:v>
                </c:pt>
                <c:pt idx="3190">
                  <c:v>2016.069</c:v>
                </c:pt>
                <c:pt idx="3191">
                  <c:v>2016.0719999999999</c:v>
                </c:pt>
                <c:pt idx="3192">
                  <c:v>2016.076</c:v>
                </c:pt>
                <c:pt idx="3193">
                  <c:v>2016.088</c:v>
                </c:pt>
                <c:pt idx="3194">
                  <c:v>2016.0889999999999</c:v>
                </c:pt>
                <c:pt idx="3195">
                  <c:v>2016.0909999999999</c:v>
                </c:pt>
                <c:pt idx="3196">
                  <c:v>2016.095</c:v>
                </c:pt>
                <c:pt idx="3197">
                  <c:v>2016.1010000000001</c:v>
                </c:pt>
                <c:pt idx="3198">
                  <c:v>2016.1020000000001</c:v>
                </c:pt>
                <c:pt idx="3199">
                  <c:v>2016.106</c:v>
                </c:pt>
                <c:pt idx="3200">
                  <c:v>2016.1079999999999</c:v>
                </c:pt>
                <c:pt idx="3201">
                  <c:v>2016.1120000000001</c:v>
                </c:pt>
                <c:pt idx="3202">
                  <c:v>2016.1130000000001</c:v>
                </c:pt>
                <c:pt idx="3203">
                  <c:v>2016.123</c:v>
                </c:pt>
                <c:pt idx="3204">
                  <c:v>2016.125</c:v>
                </c:pt>
                <c:pt idx="3205">
                  <c:v>2016.1279999999999</c:v>
                </c:pt>
                <c:pt idx="3206">
                  <c:v>2016.13</c:v>
                </c:pt>
                <c:pt idx="3207">
                  <c:v>2016.134</c:v>
                </c:pt>
                <c:pt idx="3208">
                  <c:v>2016.1420000000001</c:v>
                </c:pt>
                <c:pt idx="3209">
                  <c:v>2016.1469999999999</c:v>
                </c:pt>
                <c:pt idx="3210">
                  <c:v>2016.1659999999999</c:v>
                </c:pt>
                <c:pt idx="3211">
                  <c:v>2016.17</c:v>
                </c:pt>
                <c:pt idx="3212">
                  <c:v>2016.172</c:v>
                </c:pt>
                <c:pt idx="3213">
                  <c:v>2016.18</c:v>
                </c:pt>
                <c:pt idx="3214">
                  <c:v>2016.182</c:v>
                </c:pt>
                <c:pt idx="3215">
                  <c:v>2016.1859999999999</c:v>
                </c:pt>
                <c:pt idx="3216">
                  <c:v>2016.1869999999999</c:v>
                </c:pt>
                <c:pt idx="3217">
                  <c:v>2016.2</c:v>
                </c:pt>
                <c:pt idx="3218">
                  <c:v>2016.202</c:v>
                </c:pt>
                <c:pt idx="3219">
                  <c:v>2016.2049999999999</c:v>
                </c:pt>
                <c:pt idx="3220">
                  <c:v>2016.2080000000001</c:v>
                </c:pt>
                <c:pt idx="3221">
                  <c:v>2016.213</c:v>
                </c:pt>
                <c:pt idx="3222">
                  <c:v>2016.2159999999999</c:v>
                </c:pt>
                <c:pt idx="3223">
                  <c:v>2016.2190000000001</c:v>
                </c:pt>
                <c:pt idx="3224">
                  <c:v>2016.221</c:v>
                </c:pt>
                <c:pt idx="3225">
                  <c:v>2016.2239999999999</c:v>
                </c:pt>
                <c:pt idx="3226">
                  <c:v>2016.2270000000001</c:v>
                </c:pt>
                <c:pt idx="3227">
                  <c:v>2016.231</c:v>
                </c:pt>
                <c:pt idx="3228">
                  <c:v>2016.2560000000001</c:v>
                </c:pt>
                <c:pt idx="3229">
                  <c:v>2016.2619999999999</c:v>
                </c:pt>
                <c:pt idx="3230">
                  <c:v>2016.2739999999999</c:v>
                </c:pt>
                <c:pt idx="3231">
                  <c:v>2016.277</c:v>
                </c:pt>
                <c:pt idx="3232">
                  <c:v>2016.278</c:v>
                </c:pt>
                <c:pt idx="3233">
                  <c:v>2016.28</c:v>
                </c:pt>
                <c:pt idx="3234">
                  <c:v>2016.2840000000001</c:v>
                </c:pt>
                <c:pt idx="3235">
                  <c:v>2016.2860000000001</c:v>
                </c:pt>
                <c:pt idx="3236">
                  <c:v>2016.289</c:v>
                </c:pt>
                <c:pt idx="3237">
                  <c:v>2016.2929999999999</c:v>
                </c:pt>
                <c:pt idx="3238">
                  <c:v>2016.2950000000001</c:v>
                </c:pt>
                <c:pt idx="3239">
                  <c:v>2016.298</c:v>
                </c:pt>
                <c:pt idx="3240">
                  <c:v>2016.299</c:v>
                </c:pt>
                <c:pt idx="3241">
                  <c:v>2016.3030000000001</c:v>
                </c:pt>
                <c:pt idx="3242">
                  <c:v>2016.3050000000001</c:v>
                </c:pt>
                <c:pt idx="3243">
                  <c:v>2016.309</c:v>
                </c:pt>
                <c:pt idx="3244">
                  <c:v>2016.3119999999999</c:v>
                </c:pt>
                <c:pt idx="3245">
                  <c:v>2016.3309999999999</c:v>
                </c:pt>
                <c:pt idx="3246">
                  <c:v>2016.3320000000001</c:v>
                </c:pt>
                <c:pt idx="3247">
                  <c:v>2016.335</c:v>
                </c:pt>
                <c:pt idx="3248">
                  <c:v>2016.338</c:v>
                </c:pt>
                <c:pt idx="3249">
                  <c:v>2016.347</c:v>
                </c:pt>
                <c:pt idx="3250">
                  <c:v>2016.35</c:v>
                </c:pt>
                <c:pt idx="3251">
                  <c:v>2016.3520000000001</c:v>
                </c:pt>
                <c:pt idx="3252">
                  <c:v>2016.356</c:v>
                </c:pt>
                <c:pt idx="3253">
                  <c:v>2016.357</c:v>
                </c:pt>
                <c:pt idx="3254">
                  <c:v>2016.3610000000001</c:v>
                </c:pt>
                <c:pt idx="3255">
                  <c:v>2016.364</c:v>
                </c:pt>
                <c:pt idx="3256">
                  <c:v>2016.365</c:v>
                </c:pt>
                <c:pt idx="3257">
                  <c:v>2016.37</c:v>
                </c:pt>
                <c:pt idx="3258">
                  <c:v>2016.3710000000001</c:v>
                </c:pt>
                <c:pt idx="3259">
                  <c:v>2016.375</c:v>
                </c:pt>
                <c:pt idx="3260">
                  <c:v>2016.377</c:v>
                </c:pt>
                <c:pt idx="3261">
                  <c:v>2016.3789999999999</c:v>
                </c:pt>
                <c:pt idx="3262">
                  <c:v>2016.3820000000001</c:v>
                </c:pt>
                <c:pt idx="3263">
                  <c:v>2016.386</c:v>
                </c:pt>
                <c:pt idx="3264">
                  <c:v>2016.3869999999999</c:v>
                </c:pt>
                <c:pt idx="3265">
                  <c:v>2016.3920000000001</c:v>
                </c:pt>
                <c:pt idx="3266">
                  <c:v>2016.393</c:v>
                </c:pt>
                <c:pt idx="3267">
                  <c:v>2016.395</c:v>
                </c:pt>
                <c:pt idx="3268">
                  <c:v>2016.403</c:v>
                </c:pt>
                <c:pt idx="3269">
                  <c:v>2016.404</c:v>
                </c:pt>
                <c:pt idx="3270">
                  <c:v>2016.4079999999999</c:v>
                </c:pt>
                <c:pt idx="3271">
                  <c:v>2016.4090000000001</c:v>
                </c:pt>
                <c:pt idx="3272">
                  <c:v>2016.412</c:v>
                </c:pt>
                <c:pt idx="3273">
                  <c:v>2016.4159999999999</c:v>
                </c:pt>
                <c:pt idx="3274">
                  <c:v>2016.4190000000001</c:v>
                </c:pt>
                <c:pt idx="3275">
                  <c:v>2016.42</c:v>
                </c:pt>
                <c:pt idx="3276">
                  <c:v>2016.424</c:v>
                </c:pt>
                <c:pt idx="3277">
                  <c:v>2016.4269999999999</c:v>
                </c:pt>
                <c:pt idx="3278">
                  <c:v>2016.4290000000001</c:v>
                </c:pt>
                <c:pt idx="3279">
                  <c:v>2016.431</c:v>
                </c:pt>
                <c:pt idx="3280">
                  <c:v>2016.4349999999999</c:v>
                </c:pt>
                <c:pt idx="3281">
                  <c:v>2016.4380000000001</c:v>
                </c:pt>
                <c:pt idx="3282">
                  <c:v>2016.441</c:v>
                </c:pt>
                <c:pt idx="3283">
                  <c:v>2016.4490000000001</c:v>
                </c:pt>
                <c:pt idx="3284">
                  <c:v>2016.451</c:v>
                </c:pt>
                <c:pt idx="3285">
                  <c:v>2016.454</c:v>
                </c:pt>
                <c:pt idx="3286">
                  <c:v>2016.4570000000001</c:v>
                </c:pt>
                <c:pt idx="3287">
                  <c:v>2016.4649999999999</c:v>
                </c:pt>
                <c:pt idx="3288">
                  <c:v>2016.4680000000001</c:v>
                </c:pt>
                <c:pt idx="3289">
                  <c:v>2016.47</c:v>
                </c:pt>
                <c:pt idx="3290">
                  <c:v>2016.473</c:v>
                </c:pt>
                <c:pt idx="3291">
                  <c:v>2016.4749999999999</c:v>
                </c:pt>
                <c:pt idx="3292">
                  <c:v>2016.4780000000001</c:v>
                </c:pt>
                <c:pt idx="3293">
                  <c:v>2016.482</c:v>
                </c:pt>
                <c:pt idx="3294">
                  <c:v>2016.4839999999999</c:v>
                </c:pt>
                <c:pt idx="3295">
                  <c:v>2016.4870000000001</c:v>
                </c:pt>
                <c:pt idx="3296">
                  <c:v>2016.49</c:v>
                </c:pt>
                <c:pt idx="3297">
                  <c:v>2016.492</c:v>
                </c:pt>
                <c:pt idx="3298">
                  <c:v>2016.498</c:v>
                </c:pt>
                <c:pt idx="3299">
                  <c:v>2016.501</c:v>
                </c:pt>
                <c:pt idx="3300">
                  <c:v>2016.5060000000001</c:v>
                </c:pt>
                <c:pt idx="3301">
                  <c:v>2016.509</c:v>
                </c:pt>
                <c:pt idx="3302">
                  <c:v>2016.5129999999999</c:v>
                </c:pt>
                <c:pt idx="3303">
                  <c:v>2016.518</c:v>
                </c:pt>
                <c:pt idx="3304">
                  <c:v>2016.5219999999999</c:v>
                </c:pt>
                <c:pt idx="3305">
                  <c:v>2016.5250000000001</c:v>
                </c:pt>
                <c:pt idx="3306">
                  <c:v>2016.527</c:v>
                </c:pt>
                <c:pt idx="3307">
                  <c:v>2016.537</c:v>
                </c:pt>
                <c:pt idx="3308">
                  <c:v>2016.547</c:v>
                </c:pt>
                <c:pt idx="3309">
                  <c:v>2016.549</c:v>
                </c:pt>
                <c:pt idx="3310">
                  <c:v>2016.5530000000001</c:v>
                </c:pt>
                <c:pt idx="3311">
                  <c:v>2016.558</c:v>
                </c:pt>
                <c:pt idx="3312">
                  <c:v>2016.5609999999999</c:v>
                </c:pt>
                <c:pt idx="3313">
                  <c:v>2016.5640000000001</c:v>
                </c:pt>
                <c:pt idx="3314">
                  <c:v>2016.566</c:v>
                </c:pt>
                <c:pt idx="3315">
                  <c:v>2016.569</c:v>
                </c:pt>
                <c:pt idx="3316">
                  <c:v>2016.5709999999999</c:v>
                </c:pt>
                <c:pt idx="3317">
                  <c:v>2016.5740000000001</c:v>
                </c:pt>
                <c:pt idx="3318">
                  <c:v>2016.5830000000001</c:v>
                </c:pt>
                <c:pt idx="3319">
                  <c:v>2016.585</c:v>
                </c:pt>
                <c:pt idx="3320">
                  <c:v>2016.588</c:v>
                </c:pt>
                <c:pt idx="3321">
                  <c:v>2016.5940000000001</c:v>
                </c:pt>
                <c:pt idx="3322">
                  <c:v>2016.5989999999999</c:v>
                </c:pt>
                <c:pt idx="3323">
                  <c:v>2016.6020000000001</c:v>
                </c:pt>
                <c:pt idx="3324">
                  <c:v>2016.604</c:v>
                </c:pt>
                <c:pt idx="3325">
                  <c:v>2016.607</c:v>
                </c:pt>
                <c:pt idx="3326">
                  <c:v>2016.61</c:v>
                </c:pt>
                <c:pt idx="3327">
                  <c:v>2016.6179999999999</c:v>
                </c:pt>
                <c:pt idx="3328">
                  <c:v>2016.6220000000001</c:v>
                </c:pt>
                <c:pt idx="3329">
                  <c:v>2016.624</c:v>
                </c:pt>
                <c:pt idx="3330">
                  <c:v>2016.626</c:v>
                </c:pt>
                <c:pt idx="3331">
                  <c:v>2016.6279999999999</c:v>
                </c:pt>
                <c:pt idx="3332">
                  <c:v>2016.635</c:v>
                </c:pt>
                <c:pt idx="3333">
                  <c:v>2016.636</c:v>
                </c:pt>
                <c:pt idx="3334">
                  <c:v>2016.64</c:v>
                </c:pt>
                <c:pt idx="3335">
                  <c:v>2016.643</c:v>
                </c:pt>
                <c:pt idx="3336">
                  <c:v>2016.645</c:v>
                </c:pt>
                <c:pt idx="3337">
                  <c:v>2016.6469999999999</c:v>
                </c:pt>
                <c:pt idx="3338">
                  <c:v>2016.663</c:v>
                </c:pt>
                <c:pt idx="3339">
                  <c:v>2016.665</c:v>
                </c:pt>
                <c:pt idx="3340">
                  <c:v>2016.673</c:v>
                </c:pt>
                <c:pt idx="3341">
                  <c:v>2016.6759999999999</c:v>
                </c:pt>
                <c:pt idx="3342">
                  <c:v>2016.6790000000001</c:v>
                </c:pt>
                <c:pt idx="3343">
                  <c:v>2016.682</c:v>
                </c:pt>
                <c:pt idx="3344">
                  <c:v>2016.684</c:v>
                </c:pt>
                <c:pt idx="3345">
                  <c:v>2016.6980000000001</c:v>
                </c:pt>
                <c:pt idx="3346">
                  <c:v>2016.6990000000001</c:v>
                </c:pt>
                <c:pt idx="3347">
                  <c:v>2016.702</c:v>
                </c:pt>
                <c:pt idx="3348">
                  <c:v>2016.7049999999999</c:v>
                </c:pt>
                <c:pt idx="3349">
                  <c:v>2016.7080000000001</c:v>
                </c:pt>
                <c:pt idx="3350">
                  <c:v>2016.7149999999999</c:v>
                </c:pt>
                <c:pt idx="3351">
                  <c:v>2016.7170000000001</c:v>
                </c:pt>
                <c:pt idx="3352">
                  <c:v>2016.7190000000001</c:v>
                </c:pt>
                <c:pt idx="3353">
                  <c:v>2016.721</c:v>
                </c:pt>
                <c:pt idx="3354">
                  <c:v>2016.7239999999999</c:v>
                </c:pt>
                <c:pt idx="3355">
                  <c:v>2016.7270000000001</c:v>
                </c:pt>
                <c:pt idx="3356">
                  <c:v>2016.731</c:v>
                </c:pt>
                <c:pt idx="3357">
                  <c:v>2016.7360000000001</c:v>
                </c:pt>
                <c:pt idx="3358">
                  <c:v>2016.7380000000001</c:v>
                </c:pt>
                <c:pt idx="3359">
                  <c:v>2016.741</c:v>
                </c:pt>
                <c:pt idx="3360">
                  <c:v>2016.7439999999999</c:v>
                </c:pt>
                <c:pt idx="3361">
                  <c:v>2016.752</c:v>
                </c:pt>
                <c:pt idx="3362">
                  <c:v>2016.7550000000001</c:v>
                </c:pt>
                <c:pt idx="3363">
                  <c:v>2016.758</c:v>
                </c:pt>
                <c:pt idx="3364">
                  <c:v>2016.76</c:v>
                </c:pt>
                <c:pt idx="3365">
                  <c:v>2016.768</c:v>
                </c:pt>
                <c:pt idx="3366">
                  <c:v>2016.77</c:v>
                </c:pt>
                <c:pt idx="3367">
                  <c:v>2016.7750000000001</c:v>
                </c:pt>
                <c:pt idx="3368">
                  <c:v>2016.7760000000001</c:v>
                </c:pt>
                <c:pt idx="3369">
                  <c:v>2016.779</c:v>
                </c:pt>
                <c:pt idx="3370">
                  <c:v>2016.7819999999999</c:v>
                </c:pt>
                <c:pt idx="3371">
                  <c:v>2016.807</c:v>
                </c:pt>
                <c:pt idx="3372">
                  <c:v>2016.81</c:v>
                </c:pt>
                <c:pt idx="3373">
                  <c:v>2016.8130000000001</c:v>
                </c:pt>
                <c:pt idx="3374">
                  <c:v>2016.8140000000001</c:v>
                </c:pt>
                <c:pt idx="3375">
                  <c:v>2016.818</c:v>
                </c:pt>
                <c:pt idx="3376">
                  <c:v>2016.82</c:v>
                </c:pt>
                <c:pt idx="3377">
                  <c:v>2016.8230000000001</c:v>
                </c:pt>
                <c:pt idx="3378">
                  <c:v>2016.826</c:v>
                </c:pt>
                <c:pt idx="3379">
                  <c:v>2016.829</c:v>
                </c:pt>
                <c:pt idx="3380">
                  <c:v>2016.8320000000001</c:v>
                </c:pt>
                <c:pt idx="3381">
                  <c:v>2016.8340000000001</c:v>
                </c:pt>
                <c:pt idx="3382">
                  <c:v>2016.837</c:v>
                </c:pt>
                <c:pt idx="3383">
                  <c:v>2016.8389999999999</c:v>
                </c:pt>
                <c:pt idx="3384">
                  <c:v>2016.846</c:v>
                </c:pt>
                <c:pt idx="3385">
                  <c:v>2016.848</c:v>
                </c:pt>
                <c:pt idx="3386">
                  <c:v>2016.8510000000001</c:v>
                </c:pt>
                <c:pt idx="3387">
                  <c:v>2016.854</c:v>
                </c:pt>
                <c:pt idx="3388">
                  <c:v>2016.856</c:v>
                </c:pt>
                <c:pt idx="3389">
                  <c:v>2016.86</c:v>
                </c:pt>
                <c:pt idx="3390">
                  <c:v>2016.865</c:v>
                </c:pt>
                <c:pt idx="3391">
                  <c:v>2016.8679999999999</c:v>
                </c:pt>
                <c:pt idx="3392">
                  <c:v>2016.8710000000001</c:v>
                </c:pt>
                <c:pt idx="3393">
                  <c:v>2016.874</c:v>
                </c:pt>
                <c:pt idx="3394">
                  <c:v>2016.875</c:v>
                </c:pt>
                <c:pt idx="3395">
                  <c:v>2016.8789999999999</c:v>
                </c:pt>
                <c:pt idx="3396">
                  <c:v>2016.8810000000001</c:v>
                </c:pt>
                <c:pt idx="3397">
                  <c:v>2016.8869999999999</c:v>
                </c:pt>
                <c:pt idx="3398">
                  <c:v>2016.8889999999999</c:v>
                </c:pt>
                <c:pt idx="3399">
                  <c:v>2016.8920000000001</c:v>
                </c:pt>
                <c:pt idx="3400">
                  <c:v>2016.894</c:v>
                </c:pt>
                <c:pt idx="3401">
                  <c:v>2016.8979999999999</c:v>
                </c:pt>
                <c:pt idx="3402">
                  <c:v>2016.9</c:v>
                </c:pt>
                <c:pt idx="3403">
                  <c:v>2016.903</c:v>
                </c:pt>
                <c:pt idx="3404">
                  <c:v>2016.9059999999999</c:v>
                </c:pt>
                <c:pt idx="3405">
                  <c:v>2016.9090000000001</c:v>
                </c:pt>
                <c:pt idx="3406">
                  <c:v>2016.9110000000001</c:v>
                </c:pt>
                <c:pt idx="3407">
                  <c:v>2016.914</c:v>
                </c:pt>
                <c:pt idx="3408">
                  <c:v>2016.9169999999999</c:v>
                </c:pt>
                <c:pt idx="3409">
                  <c:v>2016.922</c:v>
                </c:pt>
                <c:pt idx="3410">
                  <c:v>2016.924</c:v>
                </c:pt>
                <c:pt idx="3411">
                  <c:v>2016.9280000000001</c:v>
                </c:pt>
                <c:pt idx="3412">
                  <c:v>2016.9469999999999</c:v>
                </c:pt>
                <c:pt idx="3413">
                  <c:v>2016.95</c:v>
                </c:pt>
                <c:pt idx="3414">
                  <c:v>2016.953</c:v>
                </c:pt>
                <c:pt idx="3415">
                  <c:v>2016.9559999999999</c:v>
                </c:pt>
                <c:pt idx="3416">
                  <c:v>2016.9580000000001</c:v>
                </c:pt>
                <c:pt idx="3417">
                  <c:v>2016.96</c:v>
                </c:pt>
                <c:pt idx="3418">
                  <c:v>2016.9639999999999</c:v>
                </c:pt>
                <c:pt idx="3419">
                  <c:v>2016.9659999999999</c:v>
                </c:pt>
                <c:pt idx="3420">
                  <c:v>2016.9690000000001</c:v>
                </c:pt>
                <c:pt idx="3421">
                  <c:v>2016.972</c:v>
                </c:pt>
                <c:pt idx="3422">
                  <c:v>2016.9739999999999</c:v>
                </c:pt>
                <c:pt idx="3423">
                  <c:v>2016.9760000000001</c:v>
                </c:pt>
                <c:pt idx="3424">
                  <c:v>2016.979</c:v>
                </c:pt>
                <c:pt idx="3425">
                  <c:v>2016.9860000000001</c:v>
                </c:pt>
                <c:pt idx="3426">
                  <c:v>2016.9870000000001</c:v>
                </c:pt>
                <c:pt idx="3427">
                  <c:v>2016.991</c:v>
                </c:pt>
                <c:pt idx="3428">
                  <c:v>2016.9939999999999</c:v>
                </c:pt>
                <c:pt idx="3429">
                  <c:v>2016.9970000000001</c:v>
                </c:pt>
                <c:pt idx="3430">
                  <c:v>2016.998</c:v>
                </c:pt>
                <c:pt idx="3431">
                  <c:v>2017.001</c:v>
                </c:pt>
                <c:pt idx="3432">
                  <c:v>2017.0039999999999</c:v>
                </c:pt>
                <c:pt idx="3433">
                  <c:v>2017.008</c:v>
                </c:pt>
                <c:pt idx="3434">
                  <c:v>2017.0429999999999</c:v>
                </c:pt>
                <c:pt idx="3435">
                  <c:v>2017.095</c:v>
                </c:pt>
                <c:pt idx="3436">
                  <c:v>2017.117</c:v>
                </c:pt>
                <c:pt idx="3437">
                  <c:v>2017.12</c:v>
                </c:pt>
                <c:pt idx="3438">
                  <c:v>2017.1220000000001</c:v>
                </c:pt>
                <c:pt idx="3439">
                  <c:v>2017.125</c:v>
                </c:pt>
                <c:pt idx="3440">
                  <c:v>2017.1279999999999</c:v>
                </c:pt>
                <c:pt idx="3441">
                  <c:v>2017.134</c:v>
                </c:pt>
                <c:pt idx="3442">
                  <c:v>2017.153</c:v>
                </c:pt>
                <c:pt idx="3443">
                  <c:v>2017.1579999999999</c:v>
                </c:pt>
                <c:pt idx="3444">
                  <c:v>2017.1610000000001</c:v>
                </c:pt>
                <c:pt idx="3445">
                  <c:v>2017.175</c:v>
                </c:pt>
                <c:pt idx="3446">
                  <c:v>2017.194</c:v>
                </c:pt>
                <c:pt idx="3447">
                  <c:v>2017.231</c:v>
                </c:pt>
                <c:pt idx="3448">
                  <c:v>2017.2329999999999</c:v>
                </c:pt>
                <c:pt idx="3449">
                  <c:v>2017.2349999999999</c:v>
                </c:pt>
                <c:pt idx="3450">
                  <c:v>2017.2380000000001</c:v>
                </c:pt>
                <c:pt idx="3451">
                  <c:v>2017.241</c:v>
                </c:pt>
                <c:pt idx="3452">
                  <c:v>2017.248</c:v>
                </c:pt>
                <c:pt idx="3453">
                  <c:v>2017.251</c:v>
                </c:pt>
                <c:pt idx="3454">
                  <c:v>2017.2529999999999</c:v>
                </c:pt>
                <c:pt idx="3455">
                  <c:v>2017.2560000000001</c:v>
                </c:pt>
                <c:pt idx="3456">
                  <c:v>2017.259</c:v>
                </c:pt>
                <c:pt idx="3457">
                  <c:v>2017.261</c:v>
                </c:pt>
                <c:pt idx="3458">
                  <c:v>2017.2639999999999</c:v>
                </c:pt>
                <c:pt idx="3459">
                  <c:v>2017.2729999999999</c:v>
                </c:pt>
                <c:pt idx="3460">
                  <c:v>2017.2760000000001</c:v>
                </c:pt>
                <c:pt idx="3461">
                  <c:v>2017.278</c:v>
                </c:pt>
                <c:pt idx="3462">
                  <c:v>2017.2809999999999</c:v>
                </c:pt>
                <c:pt idx="3463">
                  <c:v>2017.2840000000001</c:v>
                </c:pt>
                <c:pt idx="3464">
                  <c:v>2017.289</c:v>
                </c:pt>
                <c:pt idx="3465">
                  <c:v>2017.2929999999999</c:v>
                </c:pt>
                <c:pt idx="3466">
                  <c:v>2017.2950000000001</c:v>
                </c:pt>
                <c:pt idx="3467">
                  <c:v>2017.297</c:v>
                </c:pt>
                <c:pt idx="3468">
                  <c:v>2017.299</c:v>
                </c:pt>
                <c:pt idx="3469">
                  <c:v>2017.306</c:v>
                </c:pt>
                <c:pt idx="3470">
                  <c:v>2017.309</c:v>
                </c:pt>
                <c:pt idx="3471">
                  <c:v>2017.3109999999999</c:v>
                </c:pt>
                <c:pt idx="3472">
                  <c:v>2017.3140000000001</c:v>
                </c:pt>
                <c:pt idx="3473">
                  <c:v>2017.317</c:v>
                </c:pt>
                <c:pt idx="3474">
                  <c:v>2017.32</c:v>
                </c:pt>
                <c:pt idx="3475">
                  <c:v>2017.3209999999999</c:v>
                </c:pt>
                <c:pt idx="3476">
                  <c:v>2017.328</c:v>
                </c:pt>
                <c:pt idx="3477">
                  <c:v>2017.33</c:v>
                </c:pt>
                <c:pt idx="3478">
                  <c:v>2017.3330000000001</c:v>
                </c:pt>
                <c:pt idx="3479">
                  <c:v>2017.336</c:v>
                </c:pt>
                <c:pt idx="3480">
                  <c:v>2017.3389999999999</c:v>
                </c:pt>
                <c:pt idx="3481">
                  <c:v>2017.348</c:v>
                </c:pt>
                <c:pt idx="3482">
                  <c:v>2017.356</c:v>
                </c:pt>
                <c:pt idx="3483">
                  <c:v>2017.3579999999999</c:v>
                </c:pt>
                <c:pt idx="3484">
                  <c:v>2017.3610000000001</c:v>
                </c:pt>
                <c:pt idx="3485">
                  <c:v>2017.367</c:v>
                </c:pt>
                <c:pt idx="3486">
                  <c:v>2017.3689999999999</c:v>
                </c:pt>
                <c:pt idx="3487">
                  <c:v>2017.3710000000001</c:v>
                </c:pt>
                <c:pt idx="3488">
                  <c:v>2017.374</c:v>
                </c:pt>
                <c:pt idx="3489">
                  <c:v>2017.376</c:v>
                </c:pt>
                <c:pt idx="3490">
                  <c:v>2017.384</c:v>
                </c:pt>
                <c:pt idx="3491">
                  <c:v>2017.3889999999999</c:v>
                </c:pt>
                <c:pt idx="3492">
                  <c:v>2017.3910000000001</c:v>
                </c:pt>
                <c:pt idx="3493">
                  <c:v>2017.394</c:v>
                </c:pt>
                <c:pt idx="3494">
                  <c:v>2017.396</c:v>
                </c:pt>
                <c:pt idx="3495">
                  <c:v>2017.3979999999999</c:v>
                </c:pt>
                <c:pt idx="3496">
                  <c:v>2017.404</c:v>
                </c:pt>
                <c:pt idx="3497">
                  <c:v>2017.4069999999999</c:v>
                </c:pt>
                <c:pt idx="3498">
                  <c:v>2017.4090000000001</c:v>
                </c:pt>
                <c:pt idx="3499">
                  <c:v>2017.412</c:v>
                </c:pt>
                <c:pt idx="3500">
                  <c:v>2017.415</c:v>
                </c:pt>
                <c:pt idx="3501">
                  <c:v>2017.4179999999999</c:v>
                </c:pt>
                <c:pt idx="3502">
                  <c:v>2017.422</c:v>
                </c:pt>
                <c:pt idx="3503">
                  <c:v>2017.425</c:v>
                </c:pt>
                <c:pt idx="3504">
                  <c:v>2017.4269999999999</c:v>
                </c:pt>
                <c:pt idx="3505">
                  <c:v>2017.4290000000001</c:v>
                </c:pt>
                <c:pt idx="3506">
                  <c:v>2017.432</c:v>
                </c:pt>
                <c:pt idx="3507">
                  <c:v>2017.434</c:v>
                </c:pt>
                <c:pt idx="3508">
                  <c:v>2017.4459999999999</c:v>
                </c:pt>
                <c:pt idx="3509">
                  <c:v>2017.4480000000001</c:v>
                </c:pt>
                <c:pt idx="3510">
                  <c:v>2017.451</c:v>
                </c:pt>
                <c:pt idx="3511">
                  <c:v>2017.453</c:v>
                </c:pt>
                <c:pt idx="3512">
                  <c:v>2017.4649999999999</c:v>
                </c:pt>
                <c:pt idx="3513">
                  <c:v>2017.4670000000001</c:v>
                </c:pt>
                <c:pt idx="3514">
                  <c:v>2017.47</c:v>
                </c:pt>
                <c:pt idx="3515">
                  <c:v>2017.4739999999999</c:v>
                </c:pt>
                <c:pt idx="3516">
                  <c:v>2017.481</c:v>
                </c:pt>
                <c:pt idx="3517">
                  <c:v>2017.4829999999999</c:v>
                </c:pt>
                <c:pt idx="3518">
                  <c:v>2017.4870000000001</c:v>
                </c:pt>
                <c:pt idx="3519">
                  <c:v>2017.489</c:v>
                </c:pt>
                <c:pt idx="3520">
                  <c:v>2017.491</c:v>
                </c:pt>
                <c:pt idx="3521">
                  <c:v>2017.4949999999999</c:v>
                </c:pt>
                <c:pt idx="3522">
                  <c:v>2017.501</c:v>
                </c:pt>
                <c:pt idx="3523">
                  <c:v>2017.5029999999999</c:v>
                </c:pt>
                <c:pt idx="3524">
                  <c:v>2017.5060000000001</c:v>
                </c:pt>
                <c:pt idx="3525">
                  <c:v>2017.52</c:v>
                </c:pt>
                <c:pt idx="3526">
                  <c:v>2017.528</c:v>
                </c:pt>
                <c:pt idx="3527">
                  <c:v>2017.5419999999999</c:v>
                </c:pt>
                <c:pt idx="3528">
                  <c:v>2017.56</c:v>
                </c:pt>
                <c:pt idx="3529">
                  <c:v>2017.5619999999999</c:v>
                </c:pt>
                <c:pt idx="3530">
                  <c:v>2017.5650000000001</c:v>
                </c:pt>
                <c:pt idx="3531">
                  <c:v>2017.569</c:v>
                </c:pt>
                <c:pt idx="3532">
                  <c:v>2017.5709999999999</c:v>
                </c:pt>
                <c:pt idx="3533">
                  <c:v>2017.577</c:v>
                </c:pt>
                <c:pt idx="3534">
                  <c:v>2017.58</c:v>
                </c:pt>
                <c:pt idx="3535">
                  <c:v>2017.5830000000001</c:v>
                </c:pt>
                <c:pt idx="3536">
                  <c:v>2017.585</c:v>
                </c:pt>
                <c:pt idx="3537">
                  <c:v>2017.587</c:v>
                </c:pt>
                <c:pt idx="3538">
                  <c:v>2017.598</c:v>
                </c:pt>
                <c:pt idx="3539">
                  <c:v>2017.6020000000001</c:v>
                </c:pt>
                <c:pt idx="3540">
                  <c:v>2017.605</c:v>
                </c:pt>
                <c:pt idx="3541">
                  <c:v>2017.607</c:v>
                </c:pt>
                <c:pt idx="3542">
                  <c:v>2017.6110000000001</c:v>
                </c:pt>
                <c:pt idx="3543">
                  <c:v>2017.616</c:v>
                </c:pt>
                <c:pt idx="3544">
                  <c:v>2017.6179999999999</c:v>
                </c:pt>
                <c:pt idx="3545">
                  <c:v>2017.6210000000001</c:v>
                </c:pt>
                <c:pt idx="3546">
                  <c:v>2017.624</c:v>
                </c:pt>
                <c:pt idx="3547">
                  <c:v>2017.627</c:v>
                </c:pt>
                <c:pt idx="3548">
                  <c:v>2017.6279999999999</c:v>
                </c:pt>
                <c:pt idx="3549">
                  <c:v>2017.6410000000001</c:v>
                </c:pt>
                <c:pt idx="3550">
                  <c:v>2017.644</c:v>
                </c:pt>
                <c:pt idx="3551">
                  <c:v>2017.645</c:v>
                </c:pt>
                <c:pt idx="3552">
                  <c:v>2017.6489999999999</c:v>
                </c:pt>
                <c:pt idx="3553">
                  <c:v>2017.652</c:v>
                </c:pt>
                <c:pt idx="3554">
                  <c:v>2017.654</c:v>
                </c:pt>
                <c:pt idx="3555">
                  <c:v>2017.6559999999999</c:v>
                </c:pt>
                <c:pt idx="3556">
                  <c:v>2017.66</c:v>
                </c:pt>
                <c:pt idx="3557">
                  <c:v>2017.662</c:v>
                </c:pt>
                <c:pt idx="3558">
                  <c:v>2017.6659999999999</c:v>
                </c:pt>
                <c:pt idx="3559">
                  <c:v>2017.671</c:v>
                </c:pt>
                <c:pt idx="3560">
                  <c:v>2017.673</c:v>
                </c:pt>
                <c:pt idx="3561">
                  <c:v>2017.675</c:v>
                </c:pt>
                <c:pt idx="3562">
                  <c:v>2017.6780000000001</c:v>
                </c:pt>
                <c:pt idx="3563">
                  <c:v>2017.681</c:v>
                </c:pt>
                <c:pt idx="3564">
                  <c:v>2017.684</c:v>
                </c:pt>
                <c:pt idx="3565">
                  <c:v>2017.6880000000001</c:v>
                </c:pt>
                <c:pt idx="3566">
                  <c:v>2017.6880000000001</c:v>
                </c:pt>
                <c:pt idx="3567">
                  <c:v>2017.692</c:v>
                </c:pt>
                <c:pt idx="3568">
                  <c:v>2017.6980000000001</c:v>
                </c:pt>
                <c:pt idx="3569">
                  <c:v>2017.712</c:v>
                </c:pt>
                <c:pt idx="3570">
                  <c:v>2017.7170000000001</c:v>
                </c:pt>
                <c:pt idx="3571">
                  <c:v>2017.72</c:v>
                </c:pt>
                <c:pt idx="3572">
                  <c:v>2017.721</c:v>
                </c:pt>
                <c:pt idx="3573">
                  <c:v>2017.7249999999999</c:v>
                </c:pt>
                <c:pt idx="3574">
                  <c:v>2017.7270000000001</c:v>
                </c:pt>
                <c:pt idx="3575">
                  <c:v>2017.73</c:v>
                </c:pt>
                <c:pt idx="3576">
                  <c:v>2017.7329999999999</c:v>
                </c:pt>
                <c:pt idx="3577">
                  <c:v>2017.7349999999999</c:v>
                </c:pt>
                <c:pt idx="3578">
                  <c:v>2017.739</c:v>
                </c:pt>
                <c:pt idx="3579">
                  <c:v>2017.752</c:v>
                </c:pt>
                <c:pt idx="3580">
                  <c:v>2017.7539999999999</c:v>
                </c:pt>
                <c:pt idx="3581">
                  <c:v>2017.758</c:v>
                </c:pt>
                <c:pt idx="3582">
                  <c:v>2017.7619999999999</c:v>
                </c:pt>
                <c:pt idx="3583">
                  <c:v>2017.7629999999999</c:v>
                </c:pt>
                <c:pt idx="3584">
                  <c:v>2017.77</c:v>
                </c:pt>
                <c:pt idx="3585">
                  <c:v>2017.7719999999999</c:v>
                </c:pt>
                <c:pt idx="3586">
                  <c:v>2017.7729999999999</c:v>
                </c:pt>
                <c:pt idx="3587">
                  <c:v>2017.7809999999999</c:v>
                </c:pt>
                <c:pt idx="3588">
                  <c:v>2017.7909999999999</c:v>
                </c:pt>
                <c:pt idx="3589">
                  <c:v>2017.7940000000001</c:v>
                </c:pt>
                <c:pt idx="3590">
                  <c:v>2017.797</c:v>
                </c:pt>
                <c:pt idx="3591">
                  <c:v>2017.8019999999999</c:v>
                </c:pt>
                <c:pt idx="3592">
                  <c:v>2017.808</c:v>
                </c:pt>
                <c:pt idx="3593">
                  <c:v>2017.809</c:v>
                </c:pt>
                <c:pt idx="3594">
                  <c:v>2017.8130000000001</c:v>
                </c:pt>
                <c:pt idx="3595">
                  <c:v>2017.8150000000001</c:v>
                </c:pt>
                <c:pt idx="3596">
                  <c:v>2017.817</c:v>
                </c:pt>
                <c:pt idx="3597">
                  <c:v>2017.826</c:v>
                </c:pt>
                <c:pt idx="3598">
                  <c:v>2017.829</c:v>
                </c:pt>
                <c:pt idx="3599">
                  <c:v>2017.8320000000001</c:v>
                </c:pt>
                <c:pt idx="3600">
                  <c:v>2017.835</c:v>
                </c:pt>
                <c:pt idx="3601">
                  <c:v>2017.837</c:v>
                </c:pt>
                <c:pt idx="3602">
                  <c:v>2017.84</c:v>
                </c:pt>
                <c:pt idx="3603">
                  <c:v>2017.846</c:v>
                </c:pt>
                <c:pt idx="3604">
                  <c:v>2017.847</c:v>
                </c:pt>
                <c:pt idx="3605">
                  <c:v>2017.8510000000001</c:v>
                </c:pt>
                <c:pt idx="3606">
                  <c:v>2017.854</c:v>
                </c:pt>
                <c:pt idx="3607">
                  <c:v>2017.86</c:v>
                </c:pt>
                <c:pt idx="3608">
                  <c:v>2017.8610000000001</c:v>
                </c:pt>
                <c:pt idx="3609">
                  <c:v>2017.865</c:v>
                </c:pt>
                <c:pt idx="3610">
                  <c:v>2017.8710000000001</c:v>
                </c:pt>
                <c:pt idx="3611">
                  <c:v>2017.873</c:v>
                </c:pt>
                <c:pt idx="3612">
                  <c:v>2017.876</c:v>
                </c:pt>
                <c:pt idx="3613">
                  <c:v>2017.8789999999999</c:v>
                </c:pt>
                <c:pt idx="3614">
                  <c:v>2017.8810000000001</c:v>
                </c:pt>
                <c:pt idx="3615">
                  <c:v>2017.885</c:v>
                </c:pt>
                <c:pt idx="3616">
                  <c:v>2017.8869999999999</c:v>
                </c:pt>
                <c:pt idx="3617">
                  <c:v>2017.89</c:v>
                </c:pt>
                <c:pt idx="3618">
                  <c:v>2017.8920000000001</c:v>
                </c:pt>
                <c:pt idx="3619">
                  <c:v>2017.895</c:v>
                </c:pt>
                <c:pt idx="3620">
                  <c:v>2017.904</c:v>
                </c:pt>
                <c:pt idx="3621">
                  <c:v>2017.9079999999999</c:v>
                </c:pt>
                <c:pt idx="3622">
                  <c:v>2017.9110000000001</c:v>
                </c:pt>
                <c:pt idx="3623">
                  <c:v>2017.9179999999999</c:v>
                </c:pt>
                <c:pt idx="3624">
                  <c:v>2017.92</c:v>
                </c:pt>
                <c:pt idx="3625">
                  <c:v>2017.923</c:v>
                </c:pt>
                <c:pt idx="3626">
                  <c:v>2017.925</c:v>
                </c:pt>
                <c:pt idx="3627">
                  <c:v>2017.94</c:v>
                </c:pt>
                <c:pt idx="3628">
                  <c:v>2017.941</c:v>
                </c:pt>
                <c:pt idx="3629">
                  <c:v>2017.943</c:v>
                </c:pt>
                <c:pt idx="3630">
                  <c:v>2017.9469999999999</c:v>
                </c:pt>
                <c:pt idx="3631">
                  <c:v>2017.95</c:v>
                </c:pt>
                <c:pt idx="3632">
                  <c:v>2017.9549999999999</c:v>
                </c:pt>
                <c:pt idx="3633">
                  <c:v>2017.9590000000001</c:v>
                </c:pt>
                <c:pt idx="3634">
                  <c:v>2017.961</c:v>
                </c:pt>
                <c:pt idx="3635">
                  <c:v>2017.9639999999999</c:v>
                </c:pt>
                <c:pt idx="3636">
                  <c:v>2017.9670000000001</c:v>
                </c:pt>
                <c:pt idx="3637">
                  <c:v>2017.9690000000001</c:v>
                </c:pt>
                <c:pt idx="3638">
                  <c:v>2017.972</c:v>
                </c:pt>
                <c:pt idx="3639">
                  <c:v>2017.9770000000001</c:v>
                </c:pt>
                <c:pt idx="3640">
                  <c:v>2017.98</c:v>
                </c:pt>
                <c:pt idx="3641">
                  <c:v>2017.9829999999999</c:v>
                </c:pt>
                <c:pt idx="3642">
                  <c:v>2017.9880000000001</c:v>
                </c:pt>
                <c:pt idx="3643">
                  <c:v>2017.991</c:v>
                </c:pt>
                <c:pt idx="3644">
                  <c:v>2017.9939999999999</c:v>
                </c:pt>
                <c:pt idx="3645">
                  <c:v>2017.999</c:v>
                </c:pt>
                <c:pt idx="3646">
                  <c:v>2018.001</c:v>
                </c:pt>
                <c:pt idx="3647">
                  <c:v>2018.0039999999999</c:v>
                </c:pt>
                <c:pt idx="3648">
                  <c:v>2018.0429999999999</c:v>
                </c:pt>
                <c:pt idx="3649">
                  <c:v>2018.076</c:v>
                </c:pt>
                <c:pt idx="3650">
                  <c:v>2018.079</c:v>
                </c:pt>
                <c:pt idx="3651">
                  <c:v>2018.0840000000001</c:v>
                </c:pt>
                <c:pt idx="3652">
                  <c:v>2018.087</c:v>
                </c:pt>
                <c:pt idx="3653">
                  <c:v>2018.09</c:v>
                </c:pt>
                <c:pt idx="3654">
                  <c:v>2018.098</c:v>
                </c:pt>
                <c:pt idx="3655">
                  <c:v>2018.1010000000001</c:v>
                </c:pt>
                <c:pt idx="3656">
                  <c:v>2018.1030000000001</c:v>
                </c:pt>
                <c:pt idx="3657">
                  <c:v>2018.107</c:v>
                </c:pt>
                <c:pt idx="3658">
                  <c:v>2018.115</c:v>
                </c:pt>
                <c:pt idx="3659">
                  <c:v>2018.117</c:v>
                </c:pt>
                <c:pt idx="3660">
                  <c:v>2018.12</c:v>
                </c:pt>
                <c:pt idx="3661">
                  <c:v>2018.123</c:v>
                </c:pt>
                <c:pt idx="3662">
                  <c:v>2018.126</c:v>
                </c:pt>
                <c:pt idx="3663">
                  <c:v>2018.127</c:v>
                </c:pt>
                <c:pt idx="3664">
                  <c:v>2018.1310000000001</c:v>
                </c:pt>
                <c:pt idx="3665">
                  <c:v>2018.136</c:v>
                </c:pt>
                <c:pt idx="3666">
                  <c:v>2018.1389999999999</c:v>
                </c:pt>
                <c:pt idx="3667">
                  <c:v>2018.1420000000001</c:v>
                </c:pt>
                <c:pt idx="3668">
                  <c:v>2018.143</c:v>
                </c:pt>
                <c:pt idx="3669">
                  <c:v>2018.152</c:v>
                </c:pt>
                <c:pt idx="3670">
                  <c:v>2018.155</c:v>
                </c:pt>
                <c:pt idx="3671">
                  <c:v>2018.1579999999999</c:v>
                </c:pt>
                <c:pt idx="3672">
                  <c:v>2018.1610000000001</c:v>
                </c:pt>
                <c:pt idx="3673">
                  <c:v>2018.1659999999999</c:v>
                </c:pt>
                <c:pt idx="3674">
                  <c:v>2018.175</c:v>
                </c:pt>
                <c:pt idx="3675">
                  <c:v>2018.1769999999999</c:v>
                </c:pt>
                <c:pt idx="3676">
                  <c:v>2018.18</c:v>
                </c:pt>
                <c:pt idx="3677">
                  <c:v>2018.182</c:v>
                </c:pt>
                <c:pt idx="3678">
                  <c:v>2018.1849999999999</c:v>
                </c:pt>
                <c:pt idx="3679">
                  <c:v>2018.1869999999999</c:v>
                </c:pt>
                <c:pt idx="3680">
                  <c:v>2018.191</c:v>
                </c:pt>
                <c:pt idx="3681">
                  <c:v>2018.194</c:v>
                </c:pt>
                <c:pt idx="3682">
                  <c:v>2018.1959999999999</c:v>
                </c:pt>
                <c:pt idx="3683">
                  <c:v>2018.1990000000001</c:v>
                </c:pt>
                <c:pt idx="3684">
                  <c:v>2018.202</c:v>
                </c:pt>
                <c:pt idx="3685">
                  <c:v>2018.2049999999999</c:v>
                </c:pt>
                <c:pt idx="3686">
                  <c:v>2018.213</c:v>
                </c:pt>
                <c:pt idx="3687">
                  <c:v>2018.2149999999999</c:v>
                </c:pt>
                <c:pt idx="3688">
                  <c:v>2018.2180000000001</c:v>
                </c:pt>
                <c:pt idx="3689">
                  <c:v>2018.221</c:v>
                </c:pt>
                <c:pt idx="3690">
                  <c:v>2018.2270000000001</c:v>
                </c:pt>
                <c:pt idx="3691">
                  <c:v>2018.2280000000001</c:v>
                </c:pt>
                <c:pt idx="3692">
                  <c:v>2018.232</c:v>
                </c:pt>
                <c:pt idx="3693">
                  <c:v>2018.2349999999999</c:v>
                </c:pt>
                <c:pt idx="3694">
                  <c:v>2018.2370000000001</c:v>
                </c:pt>
                <c:pt idx="3695">
                  <c:v>2018.239</c:v>
                </c:pt>
                <c:pt idx="3696">
                  <c:v>2018.2429999999999</c:v>
                </c:pt>
                <c:pt idx="3697">
                  <c:v>2018.251</c:v>
                </c:pt>
                <c:pt idx="3698">
                  <c:v>2018.2539999999999</c:v>
                </c:pt>
                <c:pt idx="3699">
                  <c:v>2018.2570000000001</c:v>
                </c:pt>
                <c:pt idx="3700">
                  <c:v>2018.259</c:v>
                </c:pt>
                <c:pt idx="3701">
                  <c:v>2018.261</c:v>
                </c:pt>
                <c:pt idx="3702">
                  <c:v>2018.2660000000001</c:v>
                </c:pt>
                <c:pt idx="3703">
                  <c:v>2018.268</c:v>
                </c:pt>
                <c:pt idx="3704">
                  <c:v>2018.27</c:v>
                </c:pt>
                <c:pt idx="3705">
                  <c:v>2018.2729999999999</c:v>
                </c:pt>
                <c:pt idx="3706">
                  <c:v>2018.2760000000001</c:v>
                </c:pt>
                <c:pt idx="3707">
                  <c:v>2018.278</c:v>
                </c:pt>
                <c:pt idx="3708">
                  <c:v>2018.2809999999999</c:v>
                </c:pt>
                <c:pt idx="3709">
                  <c:v>2018.2919999999999</c:v>
                </c:pt>
                <c:pt idx="3710">
                  <c:v>2018.2950000000001</c:v>
                </c:pt>
                <c:pt idx="3711">
                  <c:v>2018.3040000000001</c:v>
                </c:pt>
                <c:pt idx="3712">
                  <c:v>2018.306</c:v>
                </c:pt>
                <c:pt idx="3713">
                  <c:v>2018.309</c:v>
                </c:pt>
                <c:pt idx="3714">
                  <c:v>2018.3109999999999</c:v>
                </c:pt>
                <c:pt idx="3715">
                  <c:v>2018.3140000000001</c:v>
                </c:pt>
                <c:pt idx="3716">
                  <c:v>2018.317</c:v>
                </c:pt>
                <c:pt idx="3717">
                  <c:v>2018.319</c:v>
                </c:pt>
                <c:pt idx="3718">
                  <c:v>2018.3209999999999</c:v>
                </c:pt>
                <c:pt idx="3719">
                  <c:v>2018.3309999999999</c:v>
                </c:pt>
                <c:pt idx="3720">
                  <c:v>2018.3330000000001</c:v>
                </c:pt>
                <c:pt idx="3721">
                  <c:v>2018.34</c:v>
                </c:pt>
                <c:pt idx="3722">
                  <c:v>2018.3420000000001</c:v>
                </c:pt>
                <c:pt idx="3723">
                  <c:v>2018.345</c:v>
                </c:pt>
                <c:pt idx="3724">
                  <c:v>2018.347</c:v>
                </c:pt>
                <c:pt idx="3725">
                  <c:v>2018.35</c:v>
                </c:pt>
                <c:pt idx="3726">
                  <c:v>2018.3520000000001</c:v>
                </c:pt>
                <c:pt idx="3727">
                  <c:v>2018.367</c:v>
                </c:pt>
                <c:pt idx="3728">
                  <c:v>2018.3679999999999</c:v>
                </c:pt>
                <c:pt idx="3729">
                  <c:v>2018.3710000000001</c:v>
                </c:pt>
                <c:pt idx="3730">
                  <c:v>2018.373</c:v>
                </c:pt>
                <c:pt idx="3731">
                  <c:v>2018.377</c:v>
                </c:pt>
                <c:pt idx="3732">
                  <c:v>2018.38</c:v>
                </c:pt>
                <c:pt idx="3733">
                  <c:v>2018.383</c:v>
                </c:pt>
                <c:pt idx="3734">
                  <c:v>2018.384</c:v>
                </c:pt>
                <c:pt idx="3735">
                  <c:v>2018.3879999999999</c:v>
                </c:pt>
                <c:pt idx="3736">
                  <c:v>2018.3910000000001</c:v>
                </c:pt>
                <c:pt idx="3737">
                  <c:v>2018.393</c:v>
                </c:pt>
                <c:pt idx="3738">
                  <c:v>2018.396</c:v>
                </c:pt>
                <c:pt idx="3739">
                  <c:v>2018.402</c:v>
                </c:pt>
                <c:pt idx="3740">
                  <c:v>2018.405</c:v>
                </c:pt>
                <c:pt idx="3741">
                  <c:v>2018.4059999999999</c:v>
                </c:pt>
                <c:pt idx="3742">
                  <c:v>2018.41</c:v>
                </c:pt>
                <c:pt idx="3743">
                  <c:v>2018.412</c:v>
                </c:pt>
                <c:pt idx="3744">
                  <c:v>2018.415</c:v>
                </c:pt>
                <c:pt idx="3745">
                  <c:v>2018.4190000000001</c:v>
                </c:pt>
                <c:pt idx="3746">
                  <c:v>2018.424</c:v>
                </c:pt>
                <c:pt idx="3747">
                  <c:v>2018.4259999999999</c:v>
                </c:pt>
                <c:pt idx="3748">
                  <c:v>2018.4290000000001</c:v>
                </c:pt>
                <c:pt idx="3749">
                  <c:v>2018.431</c:v>
                </c:pt>
                <c:pt idx="3750">
                  <c:v>2018.44</c:v>
                </c:pt>
                <c:pt idx="3751">
                  <c:v>2018.443</c:v>
                </c:pt>
                <c:pt idx="3752">
                  <c:v>2018.4459999999999</c:v>
                </c:pt>
                <c:pt idx="3753">
                  <c:v>2018.4469999999999</c:v>
                </c:pt>
                <c:pt idx="3754">
                  <c:v>2018.45</c:v>
                </c:pt>
                <c:pt idx="3755">
                  <c:v>2018.4570000000001</c:v>
                </c:pt>
                <c:pt idx="3756">
                  <c:v>2018.46</c:v>
                </c:pt>
                <c:pt idx="3757">
                  <c:v>2018.462</c:v>
                </c:pt>
                <c:pt idx="3758">
                  <c:v>2018.4649999999999</c:v>
                </c:pt>
                <c:pt idx="3759">
                  <c:v>2018.4670000000001</c:v>
                </c:pt>
                <c:pt idx="3760">
                  <c:v>2018.47</c:v>
                </c:pt>
                <c:pt idx="3761">
                  <c:v>2018.4839999999999</c:v>
                </c:pt>
                <c:pt idx="3762">
                  <c:v>2018.4860000000001</c:v>
                </c:pt>
                <c:pt idx="3763">
                  <c:v>2018.4880000000001</c:v>
                </c:pt>
                <c:pt idx="3764">
                  <c:v>2018.4970000000001</c:v>
                </c:pt>
                <c:pt idx="3765">
                  <c:v>2018.5</c:v>
                </c:pt>
                <c:pt idx="3766">
                  <c:v>2018.5029999999999</c:v>
                </c:pt>
                <c:pt idx="3767">
                  <c:v>2018.5060000000001</c:v>
                </c:pt>
                <c:pt idx="3768">
                  <c:v>2018.509</c:v>
                </c:pt>
                <c:pt idx="3769">
                  <c:v>2018.5129999999999</c:v>
                </c:pt>
                <c:pt idx="3770">
                  <c:v>2018.5129999999999</c:v>
                </c:pt>
                <c:pt idx="3771">
                  <c:v>2018.52</c:v>
                </c:pt>
                <c:pt idx="3772">
                  <c:v>2018.521</c:v>
                </c:pt>
                <c:pt idx="3773">
                  <c:v>2018.5250000000001</c:v>
                </c:pt>
                <c:pt idx="3774">
                  <c:v>2018.528</c:v>
                </c:pt>
                <c:pt idx="3775">
                  <c:v>2018.5309999999999</c:v>
                </c:pt>
                <c:pt idx="3776">
                  <c:v>2018.5319999999999</c:v>
                </c:pt>
                <c:pt idx="3777">
                  <c:v>2018.5350000000001</c:v>
                </c:pt>
                <c:pt idx="3778">
                  <c:v>2018.539</c:v>
                </c:pt>
                <c:pt idx="3779">
                  <c:v>2018.6479999999999</c:v>
                </c:pt>
                <c:pt idx="3780">
                  <c:v>2018.652</c:v>
                </c:pt>
                <c:pt idx="3781">
                  <c:v>2018.654</c:v>
                </c:pt>
                <c:pt idx="3782">
                  <c:v>2018.6559999999999</c:v>
                </c:pt>
                <c:pt idx="3783">
                  <c:v>2018.6579999999999</c:v>
                </c:pt>
                <c:pt idx="3784">
                  <c:v>2018.6610000000001</c:v>
                </c:pt>
                <c:pt idx="3785">
                  <c:v>2018.665</c:v>
                </c:pt>
                <c:pt idx="3786">
                  <c:v>2018.6759999999999</c:v>
                </c:pt>
                <c:pt idx="3787">
                  <c:v>2018.6790000000001</c:v>
                </c:pt>
                <c:pt idx="3788">
                  <c:v>2018.681</c:v>
                </c:pt>
                <c:pt idx="3789">
                  <c:v>2018.684</c:v>
                </c:pt>
                <c:pt idx="3790">
                  <c:v>2018.6859999999999</c:v>
                </c:pt>
                <c:pt idx="3791">
                  <c:v>2018.69</c:v>
                </c:pt>
                <c:pt idx="3792">
                  <c:v>2018.691</c:v>
                </c:pt>
                <c:pt idx="3793">
                  <c:v>2018.694</c:v>
                </c:pt>
                <c:pt idx="3794">
                  <c:v>2018.6969999999999</c:v>
                </c:pt>
                <c:pt idx="3795">
                  <c:v>2018.701</c:v>
                </c:pt>
                <c:pt idx="3796">
                  <c:v>2018.702</c:v>
                </c:pt>
                <c:pt idx="3797">
                  <c:v>2018.7139999999999</c:v>
                </c:pt>
                <c:pt idx="3798">
                  <c:v>2018.7170000000001</c:v>
                </c:pt>
                <c:pt idx="3799">
                  <c:v>2018.721</c:v>
                </c:pt>
                <c:pt idx="3800">
                  <c:v>2018.7280000000001</c:v>
                </c:pt>
                <c:pt idx="3801">
                  <c:v>2018.73</c:v>
                </c:pt>
                <c:pt idx="3802">
                  <c:v>2018.7329999999999</c:v>
                </c:pt>
                <c:pt idx="3803">
                  <c:v>2018.7360000000001</c:v>
                </c:pt>
                <c:pt idx="3804">
                  <c:v>2018.7380000000001</c:v>
                </c:pt>
                <c:pt idx="3805">
                  <c:v>2018.741</c:v>
                </c:pt>
                <c:pt idx="3806">
                  <c:v>2018.7429999999999</c:v>
                </c:pt>
                <c:pt idx="3807">
                  <c:v>2018.752</c:v>
                </c:pt>
                <c:pt idx="3808">
                  <c:v>2018.7550000000001</c:v>
                </c:pt>
                <c:pt idx="3809">
                  <c:v>2018.758</c:v>
                </c:pt>
                <c:pt idx="3810">
                  <c:v>2018.76</c:v>
                </c:pt>
                <c:pt idx="3811">
                  <c:v>2018.7660000000001</c:v>
                </c:pt>
                <c:pt idx="3812">
                  <c:v>2018.769</c:v>
                </c:pt>
                <c:pt idx="3813">
                  <c:v>2018.771</c:v>
                </c:pt>
                <c:pt idx="3814">
                  <c:v>2018.7729999999999</c:v>
                </c:pt>
                <c:pt idx="3815">
                  <c:v>2018.7760000000001</c:v>
                </c:pt>
                <c:pt idx="3816">
                  <c:v>2018.779</c:v>
                </c:pt>
                <c:pt idx="3817">
                  <c:v>2018.7829999999999</c:v>
                </c:pt>
                <c:pt idx="3818">
                  <c:v>2018.7940000000001</c:v>
                </c:pt>
                <c:pt idx="3819">
                  <c:v>2018.797</c:v>
                </c:pt>
                <c:pt idx="3820">
                  <c:v>2018.8030000000001</c:v>
                </c:pt>
                <c:pt idx="3821">
                  <c:v>2018.808</c:v>
                </c:pt>
                <c:pt idx="3822">
                  <c:v>2018.81</c:v>
                </c:pt>
                <c:pt idx="3823">
                  <c:v>2018.8240000000001</c:v>
                </c:pt>
                <c:pt idx="3824">
                  <c:v>2018.827</c:v>
                </c:pt>
                <c:pt idx="3825">
                  <c:v>2018.83</c:v>
                </c:pt>
                <c:pt idx="3826">
                  <c:v>2018.8320000000001</c:v>
                </c:pt>
                <c:pt idx="3827">
                  <c:v>2018.836</c:v>
                </c:pt>
                <c:pt idx="3828">
                  <c:v>2018.8440000000001</c:v>
                </c:pt>
                <c:pt idx="3829">
                  <c:v>2018.846</c:v>
                </c:pt>
                <c:pt idx="3830">
                  <c:v>2018.848</c:v>
                </c:pt>
                <c:pt idx="3831">
                  <c:v>2018.8510000000001</c:v>
                </c:pt>
                <c:pt idx="3832">
                  <c:v>2018.854</c:v>
                </c:pt>
                <c:pt idx="3833">
                  <c:v>2018.857</c:v>
                </c:pt>
                <c:pt idx="3834">
                  <c:v>2018.8579999999999</c:v>
                </c:pt>
                <c:pt idx="3835">
                  <c:v>2018.865</c:v>
                </c:pt>
                <c:pt idx="3836">
                  <c:v>2018.87</c:v>
                </c:pt>
                <c:pt idx="3837">
                  <c:v>2018.8789999999999</c:v>
                </c:pt>
              </c:numCache>
            </c:numRef>
          </c:xVal>
          <c:yVal>
            <c:numRef>
              <c:f>Sheet1!$F$2:$F$3839</c:f>
              <c:numCache>
                <c:formatCode>General</c:formatCode>
                <c:ptCount val="3838"/>
                <c:pt idx="3258">
                  <c:v>6.2456800000000001</c:v>
                </c:pt>
                <c:pt idx="3259">
                  <c:v>6.2500200000000001</c:v>
                </c:pt>
                <c:pt idx="3260">
                  <c:v>6.2527799999999996</c:v>
                </c:pt>
                <c:pt idx="3261">
                  <c:v>6.25718</c:v>
                </c:pt>
                <c:pt idx="3262">
                  <c:v>6.2626299999999997</c:v>
                </c:pt>
                <c:pt idx="3263">
                  <c:v>6.2627300000000004</c:v>
                </c:pt>
                <c:pt idx="3264">
                  <c:v>6.2632399999999997</c:v>
                </c:pt>
                <c:pt idx="3265">
                  <c:v>6.2653499999999998</c:v>
                </c:pt>
                <c:pt idx="3266">
                  <c:v>6.2765500000000003</c:v>
                </c:pt>
                <c:pt idx="3267">
                  <c:v>6.2862400000000003</c:v>
                </c:pt>
                <c:pt idx="3268">
                  <c:v>6.2923799999999996</c:v>
                </c:pt>
                <c:pt idx="3269">
                  <c:v>6.2923999999999998</c:v>
                </c:pt>
                <c:pt idx="3270">
                  <c:v>6.2988999999999997</c:v>
                </c:pt>
                <c:pt idx="3271">
                  <c:v>6.3064799999999996</c:v>
                </c:pt>
                <c:pt idx="3272">
                  <c:v>6.3074700000000004</c:v>
                </c:pt>
                <c:pt idx="3273">
                  <c:v>6.3093000000000004</c:v>
                </c:pt>
                <c:pt idx="3274">
                  <c:v>6.3249599999999999</c:v>
                </c:pt>
                <c:pt idx="3275">
                  <c:v>6.32883</c:v>
                </c:pt>
                <c:pt idx="3276">
                  <c:v>6.3289200000000001</c:v>
                </c:pt>
                <c:pt idx="3277">
                  <c:v>6.3314500000000002</c:v>
                </c:pt>
                <c:pt idx="3278">
                  <c:v>6.3447699999999996</c:v>
                </c:pt>
                <c:pt idx="3279">
                  <c:v>6.3583499999999997</c:v>
                </c:pt>
                <c:pt idx="3280">
                  <c:v>6.4260900000000003</c:v>
                </c:pt>
                <c:pt idx="3281">
                  <c:v>6.4866000000000001</c:v>
                </c:pt>
                <c:pt idx="3282">
                  <c:v>6.4938799999999999</c:v>
                </c:pt>
                <c:pt idx="3283">
                  <c:v>6.5392900000000003</c:v>
                </c:pt>
                <c:pt idx="3284">
                  <c:v>6.5527300000000004</c:v>
                </c:pt>
                <c:pt idx="3285">
                  <c:v>6.5978399999999997</c:v>
                </c:pt>
                <c:pt idx="3286">
                  <c:v>6.6296999999999997</c:v>
                </c:pt>
                <c:pt idx="3287">
                  <c:v>6.67361</c:v>
                </c:pt>
                <c:pt idx="3288">
                  <c:v>6.67361</c:v>
                </c:pt>
                <c:pt idx="3289">
                  <c:v>6.6924099999999997</c:v>
                </c:pt>
                <c:pt idx="3290">
                  <c:v>6.7121300000000002</c:v>
                </c:pt>
                <c:pt idx="3291">
                  <c:v>6.7302099999999996</c:v>
                </c:pt>
                <c:pt idx="3292">
                  <c:v>6.7316599999999998</c:v>
                </c:pt>
                <c:pt idx="3293">
                  <c:v>6.7471800000000002</c:v>
                </c:pt>
                <c:pt idx="3294">
                  <c:v>6.7471800000000002</c:v>
                </c:pt>
                <c:pt idx="3295">
                  <c:v>6.7640200000000004</c:v>
                </c:pt>
                <c:pt idx="3296">
                  <c:v>6.7650100000000002</c:v>
                </c:pt>
                <c:pt idx="3297">
                  <c:v>6.80938</c:v>
                </c:pt>
                <c:pt idx="3298">
                  <c:v>6.8139700000000003</c:v>
                </c:pt>
                <c:pt idx="3299">
                  <c:v>6.82545</c:v>
                </c:pt>
                <c:pt idx="3300">
                  <c:v>6.8254700000000001</c:v>
                </c:pt>
                <c:pt idx="3301">
                  <c:v>6.8254900000000003</c:v>
                </c:pt>
                <c:pt idx="3302">
                  <c:v>6.9033199999999999</c:v>
                </c:pt>
                <c:pt idx="3303">
                  <c:v>6.9170100000000003</c:v>
                </c:pt>
                <c:pt idx="3304">
                  <c:v>6.9386700000000001</c:v>
                </c:pt>
                <c:pt idx="3305">
                  <c:v>6.9386799999999997</c:v>
                </c:pt>
                <c:pt idx="3306">
                  <c:v>6.9790200000000002</c:v>
                </c:pt>
                <c:pt idx="3307">
                  <c:v>6.9861700000000004</c:v>
                </c:pt>
                <c:pt idx="3308">
                  <c:v>7.01858</c:v>
                </c:pt>
                <c:pt idx="3309">
                  <c:v>7.0722100000000001</c:v>
                </c:pt>
                <c:pt idx="3310">
                  <c:v>7.0977100000000002</c:v>
                </c:pt>
                <c:pt idx="3311">
                  <c:v>7.2293099999999999</c:v>
                </c:pt>
                <c:pt idx="3312">
                  <c:v>7.2756800000000004</c:v>
                </c:pt>
                <c:pt idx="3313">
                  <c:v>7.2811399999999997</c:v>
                </c:pt>
                <c:pt idx="3314">
                  <c:v>7.3205999999999998</c:v>
                </c:pt>
                <c:pt idx="3315">
                  <c:v>7.3205999999999998</c:v>
                </c:pt>
                <c:pt idx="3316">
                  <c:v>7.3311299999999999</c:v>
                </c:pt>
                <c:pt idx="3317">
                  <c:v>7.3338299999999998</c:v>
                </c:pt>
                <c:pt idx="3318">
                  <c:v>7.3341799999999999</c:v>
                </c:pt>
                <c:pt idx="3319">
                  <c:v>7.3812600000000002</c:v>
                </c:pt>
                <c:pt idx="3320">
                  <c:v>7.4034899999999997</c:v>
                </c:pt>
                <c:pt idx="3321">
                  <c:v>7.4289399999999999</c:v>
                </c:pt>
                <c:pt idx="3322">
                  <c:v>7.4291400000000003</c:v>
                </c:pt>
                <c:pt idx="3323">
                  <c:v>7.50875</c:v>
                </c:pt>
                <c:pt idx="3324">
                  <c:v>7.57294</c:v>
                </c:pt>
                <c:pt idx="3325">
                  <c:v>7.5730300000000002</c:v>
                </c:pt>
                <c:pt idx="3326">
                  <c:v>7.5765000000000002</c:v>
                </c:pt>
                <c:pt idx="3327">
                  <c:v>7.5768599999999999</c:v>
                </c:pt>
                <c:pt idx="3328">
                  <c:v>7.5777799999999997</c:v>
                </c:pt>
                <c:pt idx="3329">
                  <c:v>7.5791399999999998</c:v>
                </c:pt>
                <c:pt idx="3330">
                  <c:v>7.6181000000000001</c:v>
                </c:pt>
                <c:pt idx="3331">
                  <c:v>7.7012999999999998</c:v>
                </c:pt>
                <c:pt idx="3332">
                  <c:v>7.7018800000000001</c:v>
                </c:pt>
                <c:pt idx="3333">
                  <c:v>7.7024499999999998</c:v>
                </c:pt>
                <c:pt idx="3334">
                  <c:v>7.7508400000000002</c:v>
                </c:pt>
                <c:pt idx="3335">
                  <c:v>7.7589699999999997</c:v>
                </c:pt>
                <c:pt idx="3336">
                  <c:v>7.8307500000000001</c:v>
                </c:pt>
                <c:pt idx="3337">
                  <c:v>7.8990400000000003</c:v>
                </c:pt>
                <c:pt idx="3338">
                  <c:v>7.9657900000000001</c:v>
                </c:pt>
                <c:pt idx="3339">
                  <c:v>7.9657999999999998</c:v>
                </c:pt>
                <c:pt idx="3340">
                  <c:v>7.9672999999999998</c:v>
                </c:pt>
                <c:pt idx="3341">
                  <c:v>8.0920000000000005</c:v>
                </c:pt>
                <c:pt idx="3342">
                  <c:v>8.0921000000000003</c:v>
                </c:pt>
                <c:pt idx="3343">
                  <c:v>8.1217699999999997</c:v>
                </c:pt>
                <c:pt idx="3344">
                  <c:v>8.12181</c:v>
                </c:pt>
                <c:pt idx="3345">
                  <c:v>8.1244300000000003</c:v>
                </c:pt>
                <c:pt idx="3346">
                  <c:v>8.1308500000000006</c:v>
                </c:pt>
                <c:pt idx="3347">
                  <c:v>8.1746599999999994</c:v>
                </c:pt>
                <c:pt idx="3348">
                  <c:v>8.2287700000000008</c:v>
                </c:pt>
                <c:pt idx="3349">
                  <c:v>8.2493200000000009</c:v>
                </c:pt>
                <c:pt idx="3350">
                  <c:v>8.2689500000000002</c:v>
                </c:pt>
                <c:pt idx="3351">
                  <c:v>8.2689599999999999</c:v>
                </c:pt>
                <c:pt idx="3352">
                  <c:v>8.3224499999999999</c:v>
                </c:pt>
                <c:pt idx="3353">
                  <c:v>8.4205500000000004</c:v>
                </c:pt>
                <c:pt idx="3354">
                  <c:v>8.5731800000000007</c:v>
                </c:pt>
                <c:pt idx="3355">
                  <c:v>8.6326999999999998</c:v>
                </c:pt>
                <c:pt idx="3356">
                  <c:v>8.6532</c:v>
                </c:pt>
                <c:pt idx="3357">
                  <c:v>8.6532</c:v>
                </c:pt>
                <c:pt idx="3358">
                  <c:v>8.6894500000000008</c:v>
                </c:pt>
                <c:pt idx="3359">
                  <c:v>8.7367100000000004</c:v>
                </c:pt>
                <c:pt idx="3360">
                  <c:v>8.8115600000000001</c:v>
                </c:pt>
                <c:pt idx="3361">
                  <c:v>8.8117699999999992</c:v>
                </c:pt>
                <c:pt idx="3362">
                  <c:v>8.8539499999999993</c:v>
                </c:pt>
                <c:pt idx="3363">
                  <c:v>8.8759300000000003</c:v>
                </c:pt>
                <c:pt idx="3364">
                  <c:v>8.9082799999999995</c:v>
                </c:pt>
                <c:pt idx="3365">
                  <c:v>8.9483099999999993</c:v>
                </c:pt>
                <c:pt idx="3366">
                  <c:v>8.9483099999999993</c:v>
                </c:pt>
                <c:pt idx="3367">
                  <c:v>8.9483099999999993</c:v>
                </c:pt>
                <c:pt idx="3368">
                  <c:v>8.9485399999999995</c:v>
                </c:pt>
                <c:pt idx="3369">
                  <c:v>8.9851399999999995</c:v>
                </c:pt>
                <c:pt idx="3370">
                  <c:v>8.9902599999999993</c:v>
                </c:pt>
                <c:pt idx="3371">
                  <c:v>8.9913100000000004</c:v>
                </c:pt>
                <c:pt idx="3372">
                  <c:v>9.0057200000000002</c:v>
                </c:pt>
                <c:pt idx="3373">
                  <c:v>9.0097100000000001</c:v>
                </c:pt>
                <c:pt idx="3374">
                  <c:v>9.0297999999999998</c:v>
                </c:pt>
                <c:pt idx="3375">
                  <c:v>9.0577500000000004</c:v>
                </c:pt>
                <c:pt idx="3376">
                  <c:v>9.0940799999999999</c:v>
                </c:pt>
                <c:pt idx="3377">
                  <c:v>9.1705299999999994</c:v>
                </c:pt>
                <c:pt idx="3378">
                  <c:v>9.1811100000000003</c:v>
                </c:pt>
                <c:pt idx="3379">
                  <c:v>9.2237500000000008</c:v>
                </c:pt>
                <c:pt idx="3380">
                  <c:v>9.2681900000000006</c:v>
                </c:pt>
                <c:pt idx="3381">
                  <c:v>9.3345900000000004</c:v>
                </c:pt>
                <c:pt idx="3382">
                  <c:v>9.3467400000000005</c:v>
                </c:pt>
                <c:pt idx="3383">
                  <c:v>9.3479500000000009</c:v>
                </c:pt>
                <c:pt idx="3384">
                  <c:v>9.3542400000000008</c:v>
                </c:pt>
                <c:pt idx="3385">
                  <c:v>9.3544699999999992</c:v>
                </c:pt>
                <c:pt idx="3386">
                  <c:v>9.3552999999999997</c:v>
                </c:pt>
                <c:pt idx="3387">
                  <c:v>9.3608600000000006</c:v>
                </c:pt>
                <c:pt idx="3388">
                  <c:v>9.4173600000000004</c:v>
                </c:pt>
                <c:pt idx="3389">
                  <c:v>9.4306999999999999</c:v>
                </c:pt>
                <c:pt idx="3390">
                  <c:v>9.4307099999999995</c:v>
                </c:pt>
                <c:pt idx="3391">
                  <c:v>9.4307099999999995</c:v>
                </c:pt>
                <c:pt idx="3392">
                  <c:v>9.4317100000000007</c:v>
                </c:pt>
                <c:pt idx="3393">
                  <c:v>9.4317200000000003</c:v>
                </c:pt>
                <c:pt idx="3394">
                  <c:v>9.4647500000000004</c:v>
                </c:pt>
                <c:pt idx="3395">
                  <c:v>9.4703800000000005</c:v>
                </c:pt>
                <c:pt idx="3396">
                  <c:v>9.4704200000000007</c:v>
                </c:pt>
                <c:pt idx="3397">
                  <c:v>9.4808699999999995</c:v>
                </c:pt>
                <c:pt idx="3398">
                  <c:v>9.4813700000000001</c:v>
                </c:pt>
                <c:pt idx="3399">
                  <c:v>9.4851100000000006</c:v>
                </c:pt>
                <c:pt idx="3400">
                  <c:v>9.5916700000000006</c:v>
                </c:pt>
                <c:pt idx="3401">
                  <c:v>9.6310199999999995</c:v>
                </c:pt>
                <c:pt idx="3402">
                  <c:v>9.6315000000000008</c:v>
                </c:pt>
                <c:pt idx="3403">
                  <c:v>9.6459299999999999</c:v>
                </c:pt>
                <c:pt idx="3404">
                  <c:v>9.6935099999999998</c:v>
                </c:pt>
                <c:pt idx="3405">
                  <c:v>9.7387700000000006</c:v>
                </c:pt>
                <c:pt idx="3406">
                  <c:v>9.7892600000000005</c:v>
                </c:pt>
                <c:pt idx="3407">
                  <c:v>9.8155599999999996</c:v>
                </c:pt>
                <c:pt idx="3408">
                  <c:v>9.8182299999999998</c:v>
                </c:pt>
                <c:pt idx="3409">
                  <c:v>9.8693299999999997</c:v>
                </c:pt>
                <c:pt idx="3410">
                  <c:v>9.9027999999999992</c:v>
                </c:pt>
                <c:pt idx="3411">
                  <c:v>9.94801</c:v>
                </c:pt>
                <c:pt idx="3412">
                  <c:v>9.9578500000000005</c:v>
                </c:pt>
                <c:pt idx="3413">
                  <c:v>9.9603300000000008</c:v>
                </c:pt>
                <c:pt idx="3414">
                  <c:v>9.9755400000000005</c:v>
                </c:pt>
                <c:pt idx="3415">
                  <c:v>10.0168</c:v>
                </c:pt>
                <c:pt idx="3416">
                  <c:v>10.0661</c:v>
                </c:pt>
                <c:pt idx="3417">
                  <c:v>10.074299999999999</c:v>
                </c:pt>
                <c:pt idx="3418">
                  <c:v>10.074299999999999</c:v>
                </c:pt>
                <c:pt idx="3419">
                  <c:v>10.083600000000001</c:v>
                </c:pt>
                <c:pt idx="3420">
                  <c:v>10.0924</c:v>
                </c:pt>
                <c:pt idx="3421">
                  <c:v>10.1271</c:v>
                </c:pt>
                <c:pt idx="3422">
                  <c:v>10.2545</c:v>
                </c:pt>
                <c:pt idx="3423">
                  <c:v>10.349399999999999</c:v>
                </c:pt>
                <c:pt idx="3424">
                  <c:v>10.4438</c:v>
                </c:pt>
                <c:pt idx="3425">
                  <c:v>10.4438</c:v>
                </c:pt>
                <c:pt idx="3426">
                  <c:v>10.465199999999999</c:v>
                </c:pt>
                <c:pt idx="3427">
                  <c:v>10.570399999999999</c:v>
                </c:pt>
                <c:pt idx="3428">
                  <c:v>10.570600000000001</c:v>
                </c:pt>
                <c:pt idx="3429">
                  <c:v>10.5883</c:v>
                </c:pt>
                <c:pt idx="3430">
                  <c:v>10.6274</c:v>
                </c:pt>
                <c:pt idx="3431">
                  <c:v>10.707000000000001</c:v>
                </c:pt>
                <c:pt idx="3432">
                  <c:v>10.7682</c:v>
                </c:pt>
                <c:pt idx="3433">
                  <c:v>10.942399999999999</c:v>
                </c:pt>
                <c:pt idx="3434">
                  <c:v>10.9496</c:v>
                </c:pt>
                <c:pt idx="3435">
                  <c:v>10.9496</c:v>
                </c:pt>
                <c:pt idx="3436">
                  <c:v>10.9498</c:v>
                </c:pt>
                <c:pt idx="3437">
                  <c:v>10.9499</c:v>
                </c:pt>
                <c:pt idx="3438">
                  <c:v>10.9537</c:v>
                </c:pt>
                <c:pt idx="3439">
                  <c:v>10.9551</c:v>
                </c:pt>
                <c:pt idx="3440">
                  <c:v>10.9556</c:v>
                </c:pt>
                <c:pt idx="3441">
                  <c:v>10.9556</c:v>
                </c:pt>
                <c:pt idx="3442">
                  <c:v>10.956200000000001</c:v>
                </c:pt>
                <c:pt idx="3443">
                  <c:v>10.956200000000001</c:v>
                </c:pt>
                <c:pt idx="3444">
                  <c:v>10.956300000000001</c:v>
                </c:pt>
                <c:pt idx="3445">
                  <c:v>10.9564</c:v>
                </c:pt>
                <c:pt idx="3446">
                  <c:v>10.9564</c:v>
                </c:pt>
                <c:pt idx="3447">
                  <c:v>10.9565</c:v>
                </c:pt>
                <c:pt idx="3448">
                  <c:v>10.9565</c:v>
                </c:pt>
                <c:pt idx="3449">
                  <c:v>10.9575</c:v>
                </c:pt>
                <c:pt idx="3450">
                  <c:v>10.9575</c:v>
                </c:pt>
                <c:pt idx="3451">
                  <c:v>10.960100000000001</c:v>
                </c:pt>
                <c:pt idx="3452">
                  <c:v>10.9605</c:v>
                </c:pt>
                <c:pt idx="3453">
                  <c:v>10.9605</c:v>
                </c:pt>
                <c:pt idx="3454">
                  <c:v>10.984400000000001</c:v>
                </c:pt>
                <c:pt idx="3455">
                  <c:v>11.008100000000001</c:v>
                </c:pt>
                <c:pt idx="3456">
                  <c:v>11.064399999999999</c:v>
                </c:pt>
                <c:pt idx="3457">
                  <c:v>11.0901</c:v>
                </c:pt>
                <c:pt idx="3458">
                  <c:v>11.0967</c:v>
                </c:pt>
                <c:pt idx="3459">
                  <c:v>11.1227</c:v>
                </c:pt>
                <c:pt idx="3460">
                  <c:v>11.1248</c:v>
                </c:pt>
                <c:pt idx="3461">
                  <c:v>11.143599999999999</c:v>
                </c:pt>
                <c:pt idx="3462">
                  <c:v>11.1904</c:v>
                </c:pt>
                <c:pt idx="3463">
                  <c:v>11.1905</c:v>
                </c:pt>
                <c:pt idx="3464">
                  <c:v>11.2951</c:v>
                </c:pt>
                <c:pt idx="3465">
                  <c:v>11.295199999999999</c:v>
                </c:pt>
                <c:pt idx="3466">
                  <c:v>11.297000000000001</c:v>
                </c:pt>
                <c:pt idx="3467">
                  <c:v>11.3118</c:v>
                </c:pt>
                <c:pt idx="3468">
                  <c:v>11.363099999999999</c:v>
                </c:pt>
                <c:pt idx="3469">
                  <c:v>11.3919</c:v>
                </c:pt>
                <c:pt idx="3470">
                  <c:v>11.392200000000001</c:v>
                </c:pt>
                <c:pt idx="3471">
                  <c:v>11.392899999999999</c:v>
                </c:pt>
                <c:pt idx="3472">
                  <c:v>11.4274</c:v>
                </c:pt>
                <c:pt idx="3473">
                  <c:v>11.500500000000001</c:v>
                </c:pt>
                <c:pt idx="3474">
                  <c:v>11.5701</c:v>
                </c:pt>
                <c:pt idx="3475">
                  <c:v>11.733000000000001</c:v>
                </c:pt>
                <c:pt idx="3476">
                  <c:v>11.779</c:v>
                </c:pt>
                <c:pt idx="3477">
                  <c:v>11.779</c:v>
                </c:pt>
                <c:pt idx="3478">
                  <c:v>11.8065</c:v>
                </c:pt>
                <c:pt idx="3479">
                  <c:v>11.8187</c:v>
                </c:pt>
                <c:pt idx="3480">
                  <c:v>11.823399999999999</c:v>
                </c:pt>
                <c:pt idx="3481">
                  <c:v>11.831200000000001</c:v>
                </c:pt>
                <c:pt idx="3482">
                  <c:v>11.831200000000001</c:v>
                </c:pt>
                <c:pt idx="3483">
                  <c:v>11.8314</c:v>
                </c:pt>
                <c:pt idx="3484">
                  <c:v>11.8339</c:v>
                </c:pt>
                <c:pt idx="3485">
                  <c:v>11.8498</c:v>
                </c:pt>
                <c:pt idx="3486">
                  <c:v>11.893000000000001</c:v>
                </c:pt>
                <c:pt idx="3487">
                  <c:v>11.8932</c:v>
                </c:pt>
                <c:pt idx="3488">
                  <c:v>11.909800000000001</c:v>
                </c:pt>
                <c:pt idx="3489">
                  <c:v>11.950799999999999</c:v>
                </c:pt>
                <c:pt idx="3490">
                  <c:v>11.9716</c:v>
                </c:pt>
                <c:pt idx="3491">
                  <c:v>11.9716</c:v>
                </c:pt>
                <c:pt idx="3492">
                  <c:v>11.9716</c:v>
                </c:pt>
                <c:pt idx="3493">
                  <c:v>11.9716</c:v>
                </c:pt>
                <c:pt idx="3494">
                  <c:v>11.9886</c:v>
                </c:pt>
                <c:pt idx="3495">
                  <c:v>12.040900000000001</c:v>
                </c:pt>
                <c:pt idx="3496">
                  <c:v>12.072100000000001</c:v>
                </c:pt>
                <c:pt idx="3497">
                  <c:v>12.110300000000001</c:v>
                </c:pt>
                <c:pt idx="3498">
                  <c:v>12.1334</c:v>
                </c:pt>
                <c:pt idx="3499">
                  <c:v>12.2338</c:v>
                </c:pt>
                <c:pt idx="3500">
                  <c:v>12.2364</c:v>
                </c:pt>
                <c:pt idx="3501">
                  <c:v>12.299099999999999</c:v>
                </c:pt>
                <c:pt idx="3502">
                  <c:v>12.306900000000001</c:v>
                </c:pt>
                <c:pt idx="3503">
                  <c:v>12.3071</c:v>
                </c:pt>
                <c:pt idx="3504">
                  <c:v>12.3071</c:v>
                </c:pt>
                <c:pt idx="3505">
                  <c:v>12.3071</c:v>
                </c:pt>
                <c:pt idx="3506">
                  <c:v>12.308299999999999</c:v>
                </c:pt>
                <c:pt idx="3507">
                  <c:v>12.347200000000001</c:v>
                </c:pt>
                <c:pt idx="3508">
                  <c:v>12.409599999999999</c:v>
                </c:pt>
                <c:pt idx="3509">
                  <c:v>12.4162</c:v>
                </c:pt>
                <c:pt idx="3510">
                  <c:v>12.446099999999999</c:v>
                </c:pt>
                <c:pt idx="3511">
                  <c:v>12.542999999999999</c:v>
                </c:pt>
                <c:pt idx="3512">
                  <c:v>12.5588</c:v>
                </c:pt>
                <c:pt idx="3513">
                  <c:v>12.585000000000001</c:v>
                </c:pt>
                <c:pt idx="3514">
                  <c:v>12.6861</c:v>
                </c:pt>
                <c:pt idx="3515">
                  <c:v>12.6928</c:v>
                </c:pt>
                <c:pt idx="3516">
                  <c:v>12.715</c:v>
                </c:pt>
                <c:pt idx="3517">
                  <c:v>12.7319</c:v>
                </c:pt>
                <c:pt idx="3518">
                  <c:v>12.764799999999999</c:v>
                </c:pt>
                <c:pt idx="3519">
                  <c:v>12.7684</c:v>
                </c:pt>
                <c:pt idx="3520">
                  <c:v>12.8398</c:v>
                </c:pt>
                <c:pt idx="3521">
                  <c:v>12.843400000000001</c:v>
                </c:pt>
                <c:pt idx="3522">
                  <c:v>12.911099999999999</c:v>
                </c:pt>
                <c:pt idx="3523">
                  <c:v>12.911300000000001</c:v>
                </c:pt>
                <c:pt idx="3524">
                  <c:v>12.9123</c:v>
                </c:pt>
                <c:pt idx="3525">
                  <c:v>12.9123</c:v>
                </c:pt>
                <c:pt idx="3526">
                  <c:v>12.9123</c:v>
                </c:pt>
                <c:pt idx="3527">
                  <c:v>12.9123</c:v>
                </c:pt>
                <c:pt idx="3528">
                  <c:v>12.9123</c:v>
                </c:pt>
                <c:pt idx="3529">
                  <c:v>12.9231</c:v>
                </c:pt>
                <c:pt idx="3530">
                  <c:v>13.0913</c:v>
                </c:pt>
                <c:pt idx="3531">
                  <c:v>13.1837</c:v>
                </c:pt>
                <c:pt idx="3532">
                  <c:v>13.2178</c:v>
                </c:pt>
                <c:pt idx="3533">
                  <c:v>13.267200000000001</c:v>
                </c:pt>
                <c:pt idx="3534">
                  <c:v>13.277200000000001</c:v>
                </c:pt>
                <c:pt idx="3535">
                  <c:v>13.2941</c:v>
                </c:pt>
                <c:pt idx="3536">
                  <c:v>13.344799999999999</c:v>
                </c:pt>
                <c:pt idx="3537">
                  <c:v>13.3506</c:v>
                </c:pt>
                <c:pt idx="3538">
                  <c:v>13.370799999999999</c:v>
                </c:pt>
                <c:pt idx="3539">
                  <c:v>13.3781</c:v>
                </c:pt>
                <c:pt idx="3540">
                  <c:v>13.3827</c:v>
                </c:pt>
                <c:pt idx="3541">
                  <c:v>13.3842</c:v>
                </c:pt>
                <c:pt idx="3542">
                  <c:v>13.478</c:v>
                </c:pt>
                <c:pt idx="3543">
                  <c:v>13.4895</c:v>
                </c:pt>
                <c:pt idx="3544">
                  <c:v>13.502599999999999</c:v>
                </c:pt>
                <c:pt idx="3545">
                  <c:v>13.5046</c:v>
                </c:pt>
                <c:pt idx="3546">
                  <c:v>13.5359</c:v>
                </c:pt>
                <c:pt idx="3547">
                  <c:v>13.6015</c:v>
                </c:pt>
                <c:pt idx="3548">
                  <c:v>13.610099999999999</c:v>
                </c:pt>
                <c:pt idx="3549">
                  <c:v>13.610200000000001</c:v>
                </c:pt>
                <c:pt idx="3550">
                  <c:v>13.615</c:v>
                </c:pt>
                <c:pt idx="3551">
                  <c:v>13.6173</c:v>
                </c:pt>
                <c:pt idx="3552">
                  <c:v>13.6175</c:v>
                </c:pt>
                <c:pt idx="3553">
                  <c:v>13.6175</c:v>
                </c:pt>
                <c:pt idx="3554">
                  <c:v>13.617699999999999</c:v>
                </c:pt>
                <c:pt idx="3555">
                  <c:v>13.617800000000001</c:v>
                </c:pt>
                <c:pt idx="3556">
                  <c:v>13.621</c:v>
                </c:pt>
                <c:pt idx="3557">
                  <c:v>13.639099999999999</c:v>
                </c:pt>
                <c:pt idx="3558">
                  <c:v>13.658899999999999</c:v>
                </c:pt>
                <c:pt idx="3559">
                  <c:v>13.658899999999999</c:v>
                </c:pt>
                <c:pt idx="3560">
                  <c:v>13.658899999999999</c:v>
                </c:pt>
                <c:pt idx="3561">
                  <c:v>13.688000000000001</c:v>
                </c:pt>
                <c:pt idx="3562">
                  <c:v>13.7317</c:v>
                </c:pt>
                <c:pt idx="3563">
                  <c:v>13.7393</c:v>
                </c:pt>
                <c:pt idx="3564">
                  <c:v>13.787699999999999</c:v>
                </c:pt>
                <c:pt idx="3565">
                  <c:v>13.801299999999999</c:v>
                </c:pt>
                <c:pt idx="3566">
                  <c:v>13.8268</c:v>
                </c:pt>
                <c:pt idx="3567">
                  <c:v>13.834</c:v>
                </c:pt>
                <c:pt idx="3568">
                  <c:v>13.834099999999999</c:v>
                </c:pt>
                <c:pt idx="3569">
                  <c:v>13.834099999999999</c:v>
                </c:pt>
                <c:pt idx="3570">
                  <c:v>13.834099999999999</c:v>
                </c:pt>
                <c:pt idx="3571">
                  <c:v>13.834300000000001</c:v>
                </c:pt>
                <c:pt idx="3572">
                  <c:v>13.920199999999999</c:v>
                </c:pt>
                <c:pt idx="3573">
                  <c:v>13.9396</c:v>
                </c:pt>
                <c:pt idx="3574">
                  <c:v>13.9566</c:v>
                </c:pt>
                <c:pt idx="3575">
                  <c:v>13.9566</c:v>
                </c:pt>
                <c:pt idx="3576">
                  <c:v>13.9686</c:v>
                </c:pt>
                <c:pt idx="3577">
                  <c:v>13.994300000000001</c:v>
                </c:pt>
                <c:pt idx="3578">
                  <c:v>13.996600000000001</c:v>
                </c:pt>
                <c:pt idx="3579">
                  <c:v>13.9999</c:v>
                </c:pt>
                <c:pt idx="3580">
                  <c:v>14.0198</c:v>
                </c:pt>
                <c:pt idx="3581">
                  <c:v>14.0367</c:v>
                </c:pt>
                <c:pt idx="3582">
                  <c:v>14.107200000000001</c:v>
                </c:pt>
                <c:pt idx="3583">
                  <c:v>14.107200000000001</c:v>
                </c:pt>
                <c:pt idx="3584">
                  <c:v>14.150499999999999</c:v>
                </c:pt>
                <c:pt idx="3585">
                  <c:v>14.150499999999999</c:v>
                </c:pt>
                <c:pt idx="3586">
                  <c:v>14.1868</c:v>
                </c:pt>
                <c:pt idx="3587">
                  <c:v>14.1899</c:v>
                </c:pt>
                <c:pt idx="3588">
                  <c:v>14.1899</c:v>
                </c:pt>
                <c:pt idx="3589">
                  <c:v>14.1951</c:v>
                </c:pt>
                <c:pt idx="3590">
                  <c:v>14.247299999999999</c:v>
                </c:pt>
                <c:pt idx="3591">
                  <c:v>14.248200000000001</c:v>
                </c:pt>
                <c:pt idx="3592">
                  <c:v>14.249499999999999</c:v>
                </c:pt>
                <c:pt idx="3593">
                  <c:v>14.2767</c:v>
                </c:pt>
                <c:pt idx="3594">
                  <c:v>14.432399999999999</c:v>
                </c:pt>
                <c:pt idx="3595">
                  <c:v>14.4375</c:v>
                </c:pt>
                <c:pt idx="3596">
                  <c:v>14.482699999999999</c:v>
                </c:pt>
                <c:pt idx="3597">
                  <c:v>14.512</c:v>
                </c:pt>
                <c:pt idx="3598">
                  <c:v>14.5123</c:v>
                </c:pt>
                <c:pt idx="3599">
                  <c:v>14.512499999999999</c:v>
                </c:pt>
                <c:pt idx="3600">
                  <c:v>14.6097</c:v>
                </c:pt>
                <c:pt idx="3601">
                  <c:v>14.6159</c:v>
                </c:pt>
                <c:pt idx="3602">
                  <c:v>14.6159</c:v>
                </c:pt>
                <c:pt idx="3603">
                  <c:v>14.6159</c:v>
                </c:pt>
                <c:pt idx="3604">
                  <c:v>14.6655</c:v>
                </c:pt>
                <c:pt idx="3605">
                  <c:v>14.7415</c:v>
                </c:pt>
                <c:pt idx="3606">
                  <c:v>14.742100000000001</c:v>
                </c:pt>
                <c:pt idx="3607">
                  <c:v>14.7422</c:v>
                </c:pt>
                <c:pt idx="3608">
                  <c:v>14.746700000000001</c:v>
                </c:pt>
                <c:pt idx="3609">
                  <c:v>14.752599999999999</c:v>
                </c:pt>
                <c:pt idx="3610">
                  <c:v>14.7529</c:v>
                </c:pt>
                <c:pt idx="3611">
                  <c:v>14.7529</c:v>
                </c:pt>
                <c:pt idx="3612">
                  <c:v>14.7986</c:v>
                </c:pt>
                <c:pt idx="3613">
                  <c:v>14.8315</c:v>
                </c:pt>
                <c:pt idx="3614">
                  <c:v>14.853999999999999</c:v>
                </c:pt>
                <c:pt idx="3615">
                  <c:v>14.853999999999999</c:v>
                </c:pt>
                <c:pt idx="3616">
                  <c:v>14.8565</c:v>
                </c:pt>
                <c:pt idx="3617">
                  <c:v>14.8706</c:v>
                </c:pt>
                <c:pt idx="3618">
                  <c:v>14.8729</c:v>
                </c:pt>
                <c:pt idx="3619">
                  <c:v>14.885</c:v>
                </c:pt>
                <c:pt idx="3620">
                  <c:v>14.916499999999999</c:v>
                </c:pt>
                <c:pt idx="3621">
                  <c:v>14.916499999999999</c:v>
                </c:pt>
                <c:pt idx="3622">
                  <c:v>14.965999999999999</c:v>
                </c:pt>
                <c:pt idx="3623">
                  <c:v>14.981999999999999</c:v>
                </c:pt>
                <c:pt idx="3624">
                  <c:v>14.982100000000001</c:v>
                </c:pt>
                <c:pt idx="3625">
                  <c:v>15.0275</c:v>
                </c:pt>
                <c:pt idx="3626">
                  <c:v>15.074999999999999</c:v>
                </c:pt>
                <c:pt idx="3627">
                  <c:v>15.113099999999999</c:v>
                </c:pt>
                <c:pt idx="3628">
                  <c:v>15.113099999999999</c:v>
                </c:pt>
                <c:pt idx="3629">
                  <c:v>15.127700000000001</c:v>
                </c:pt>
                <c:pt idx="3630">
                  <c:v>15.1632</c:v>
                </c:pt>
                <c:pt idx="3631">
                  <c:v>15.187799999999999</c:v>
                </c:pt>
                <c:pt idx="3632">
                  <c:v>15.189299999999999</c:v>
                </c:pt>
                <c:pt idx="3633">
                  <c:v>15.2149</c:v>
                </c:pt>
                <c:pt idx="3634">
                  <c:v>15.2149</c:v>
                </c:pt>
                <c:pt idx="3635">
                  <c:v>15.215</c:v>
                </c:pt>
                <c:pt idx="3636">
                  <c:v>15.215</c:v>
                </c:pt>
                <c:pt idx="3637">
                  <c:v>15.236000000000001</c:v>
                </c:pt>
                <c:pt idx="3638">
                  <c:v>15.236000000000001</c:v>
                </c:pt>
                <c:pt idx="3639">
                  <c:v>15.262</c:v>
                </c:pt>
                <c:pt idx="3640">
                  <c:v>15.262</c:v>
                </c:pt>
                <c:pt idx="3641">
                  <c:v>15.2669</c:v>
                </c:pt>
                <c:pt idx="3642">
                  <c:v>15.338900000000001</c:v>
                </c:pt>
                <c:pt idx="3643">
                  <c:v>15.3408</c:v>
                </c:pt>
                <c:pt idx="3644">
                  <c:v>15.347799999999999</c:v>
                </c:pt>
                <c:pt idx="3645">
                  <c:v>15.372199999999999</c:v>
                </c:pt>
                <c:pt idx="3646">
                  <c:v>15.401199999999999</c:v>
                </c:pt>
                <c:pt idx="3647">
                  <c:v>15.5221</c:v>
                </c:pt>
                <c:pt idx="3648">
                  <c:v>15.6347</c:v>
                </c:pt>
                <c:pt idx="3649">
                  <c:v>15.6347</c:v>
                </c:pt>
                <c:pt idx="3650">
                  <c:v>15.6347</c:v>
                </c:pt>
                <c:pt idx="3651">
                  <c:v>15.6347</c:v>
                </c:pt>
                <c:pt idx="3652">
                  <c:v>15.6911</c:v>
                </c:pt>
                <c:pt idx="3653">
                  <c:v>15.7019</c:v>
                </c:pt>
                <c:pt idx="3654">
                  <c:v>15.7027</c:v>
                </c:pt>
                <c:pt idx="3655">
                  <c:v>15.7027</c:v>
                </c:pt>
                <c:pt idx="3656">
                  <c:v>15.7224</c:v>
                </c:pt>
                <c:pt idx="3657">
                  <c:v>15.7281</c:v>
                </c:pt>
                <c:pt idx="3658">
                  <c:v>15.767899999999999</c:v>
                </c:pt>
                <c:pt idx="3659">
                  <c:v>15.767899999999999</c:v>
                </c:pt>
                <c:pt idx="3660">
                  <c:v>16.022500000000001</c:v>
                </c:pt>
                <c:pt idx="3661">
                  <c:v>16.051500000000001</c:v>
                </c:pt>
                <c:pt idx="3662">
                  <c:v>16.09</c:v>
                </c:pt>
                <c:pt idx="3663">
                  <c:v>16.0914</c:v>
                </c:pt>
                <c:pt idx="3664">
                  <c:v>16.100200000000001</c:v>
                </c:pt>
                <c:pt idx="3665">
                  <c:v>16.100200000000001</c:v>
                </c:pt>
                <c:pt idx="3666">
                  <c:v>16.1112</c:v>
                </c:pt>
                <c:pt idx="3667">
                  <c:v>16.1677</c:v>
                </c:pt>
                <c:pt idx="3668">
                  <c:v>16.2088</c:v>
                </c:pt>
                <c:pt idx="3669">
                  <c:v>16.218599999999999</c:v>
                </c:pt>
                <c:pt idx="3670">
                  <c:v>16.246200000000002</c:v>
                </c:pt>
                <c:pt idx="3671">
                  <c:v>16.286300000000001</c:v>
                </c:pt>
                <c:pt idx="3672">
                  <c:v>16.316099999999999</c:v>
                </c:pt>
                <c:pt idx="3673">
                  <c:v>16.3337</c:v>
                </c:pt>
                <c:pt idx="3674">
                  <c:v>16.337800000000001</c:v>
                </c:pt>
                <c:pt idx="3675">
                  <c:v>16.337800000000001</c:v>
                </c:pt>
                <c:pt idx="3676">
                  <c:v>16.339200000000002</c:v>
                </c:pt>
                <c:pt idx="3677">
                  <c:v>16.393699999999999</c:v>
                </c:pt>
                <c:pt idx="3678">
                  <c:v>16.606100000000001</c:v>
                </c:pt>
                <c:pt idx="3679">
                  <c:v>17.122699999999998</c:v>
                </c:pt>
                <c:pt idx="3680">
                  <c:v>17.6571</c:v>
                </c:pt>
                <c:pt idx="3681">
                  <c:v>17.6571</c:v>
                </c:pt>
                <c:pt idx="3682">
                  <c:v>17.659500000000001</c:v>
                </c:pt>
                <c:pt idx="3683">
                  <c:v>17.747399999999999</c:v>
                </c:pt>
                <c:pt idx="3684">
                  <c:v>17.771699999999999</c:v>
                </c:pt>
                <c:pt idx="3685">
                  <c:v>17.8431</c:v>
                </c:pt>
                <c:pt idx="3686">
                  <c:v>17.854299999999999</c:v>
                </c:pt>
                <c:pt idx="3687">
                  <c:v>17.861499999999999</c:v>
                </c:pt>
                <c:pt idx="3688">
                  <c:v>17.947700000000001</c:v>
                </c:pt>
                <c:pt idx="3689">
                  <c:v>18.008199999999999</c:v>
                </c:pt>
                <c:pt idx="3690">
                  <c:v>18.045400000000001</c:v>
                </c:pt>
                <c:pt idx="3691">
                  <c:v>18.0456</c:v>
                </c:pt>
                <c:pt idx="3692">
                  <c:v>18.0716</c:v>
                </c:pt>
                <c:pt idx="3693">
                  <c:v>18.093399999999999</c:v>
                </c:pt>
                <c:pt idx="3694">
                  <c:v>18.1007</c:v>
                </c:pt>
                <c:pt idx="3695">
                  <c:v>18.1279</c:v>
                </c:pt>
                <c:pt idx="3696">
                  <c:v>18.1279</c:v>
                </c:pt>
                <c:pt idx="3697">
                  <c:v>18.133900000000001</c:v>
                </c:pt>
                <c:pt idx="3698">
                  <c:v>18.133900000000001</c:v>
                </c:pt>
                <c:pt idx="3699">
                  <c:v>18.134699999999999</c:v>
                </c:pt>
                <c:pt idx="3700">
                  <c:v>18.2014</c:v>
                </c:pt>
                <c:pt idx="3701">
                  <c:v>18.241900000000001</c:v>
                </c:pt>
                <c:pt idx="3702">
                  <c:v>18.314599999999999</c:v>
                </c:pt>
                <c:pt idx="3703">
                  <c:v>18.314599999999999</c:v>
                </c:pt>
                <c:pt idx="3704">
                  <c:v>18.330300000000001</c:v>
                </c:pt>
                <c:pt idx="3705">
                  <c:v>18.375900000000001</c:v>
                </c:pt>
                <c:pt idx="3706">
                  <c:v>18.415800000000001</c:v>
                </c:pt>
                <c:pt idx="3707">
                  <c:v>18.4438</c:v>
                </c:pt>
                <c:pt idx="3708">
                  <c:v>18.459499999999998</c:v>
                </c:pt>
                <c:pt idx="3709">
                  <c:v>18.467400000000001</c:v>
                </c:pt>
                <c:pt idx="3710">
                  <c:v>18.473600000000001</c:v>
                </c:pt>
                <c:pt idx="3711">
                  <c:v>18.473600000000001</c:v>
                </c:pt>
                <c:pt idx="3712">
                  <c:v>18.473700000000001</c:v>
                </c:pt>
                <c:pt idx="3713">
                  <c:v>18.475200000000001</c:v>
                </c:pt>
                <c:pt idx="3714">
                  <c:v>18.475200000000001</c:v>
                </c:pt>
                <c:pt idx="3715">
                  <c:v>18.488800000000001</c:v>
                </c:pt>
                <c:pt idx="3716">
                  <c:v>18.488900000000001</c:v>
                </c:pt>
                <c:pt idx="3717">
                  <c:v>18.576499999999999</c:v>
                </c:pt>
                <c:pt idx="3718">
                  <c:v>18.5794</c:v>
                </c:pt>
                <c:pt idx="3719">
                  <c:v>18.6174</c:v>
                </c:pt>
                <c:pt idx="3720">
                  <c:v>18.6174</c:v>
                </c:pt>
                <c:pt idx="3721">
                  <c:v>18.625</c:v>
                </c:pt>
                <c:pt idx="3722">
                  <c:v>18.6251</c:v>
                </c:pt>
                <c:pt idx="3723">
                  <c:v>18.6251</c:v>
                </c:pt>
                <c:pt idx="3724">
                  <c:v>18.626999999999999</c:v>
                </c:pt>
                <c:pt idx="3725">
                  <c:v>18.627700000000001</c:v>
                </c:pt>
                <c:pt idx="3726">
                  <c:v>18.709700000000002</c:v>
                </c:pt>
                <c:pt idx="3727">
                  <c:v>18.709700000000002</c:v>
                </c:pt>
                <c:pt idx="3728">
                  <c:v>18.732900000000001</c:v>
                </c:pt>
                <c:pt idx="3729">
                  <c:v>18.815100000000001</c:v>
                </c:pt>
                <c:pt idx="3730">
                  <c:v>18.9682</c:v>
                </c:pt>
                <c:pt idx="3731">
                  <c:v>18.978200000000001</c:v>
                </c:pt>
                <c:pt idx="3732">
                  <c:v>18.978200000000001</c:v>
                </c:pt>
                <c:pt idx="3733">
                  <c:v>18.9909</c:v>
                </c:pt>
                <c:pt idx="3734">
                  <c:v>19.066800000000001</c:v>
                </c:pt>
                <c:pt idx="3735">
                  <c:v>19.181699999999999</c:v>
                </c:pt>
                <c:pt idx="3736">
                  <c:v>19.2621</c:v>
                </c:pt>
                <c:pt idx="3737">
                  <c:v>19.3916</c:v>
                </c:pt>
                <c:pt idx="3738">
                  <c:v>19.411100000000001</c:v>
                </c:pt>
                <c:pt idx="3739">
                  <c:v>19.4131</c:v>
                </c:pt>
                <c:pt idx="3740">
                  <c:v>19.4131</c:v>
                </c:pt>
                <c:pt idx="3741">
                  <c:v>19.4206</c:v>
                </c:pt>
                <c:pt idx="3742">
                  <c:v>19.5305</c:v>
                </c:pt>
                <c:pt idx="3743">
                  <c:v>19.5397</c:v>
                </c:pt>
                <c:pt idx="3744">
                  <c:v>19.5397</c:v>
                </c:pt>
                <c:pt idx="3745">
                  <c:v>19.616399999999999</c:v>
                </c:pt>
                <c:pt idx="3746">
                  <c:v>19.616399999999999</c:v>
                </c:pt>
                <c:pt idx="3747">
                  <c:v>19.616399999999999</c:v>
                </c:pt>
                <c:pt idx="3748">
                  <c:v>19.772099999999998</c:v>
                </c:pt>
                <c:pt idx="3749">
                  <c:v>19.9026</c:v>
                </c:pt>
                <c:pt idx="3750">
                  <c:v>19.9026</c:v>
                </c:pt>
                <c:pt idx="3751">
                  <c:v>19.9026</c:v>
                </c:pt>
                <c:pt idx="3752">
                  <c:v>19.902699999999999</c:v>
                </c:pt>
                <c:pt idx="3753">
                  <c:v>19.909400000000002</c:v>
                </c:pt>
                <c:pt idx="3754">
                  <c:v>19.9679</c:v>
                </c:pt>
                <c:pt idx="3755">
                  <c:v>20.0014</c:v>
                </c:pt>
                <c:pt idx="3756">
                  <c:v>20.0014</c:v>
                </c:pt>
                <c:pt idx="3757">
                  <c:v>20.0198</c:v>
                </c:pt>
                <c:pt idx="3758">
                  <c:v>20.091799999999999</c:v>
                </c:pt>
                <c:pt idx="3759">
                  <c:v>20.110700000000001</c:v>
                </c:pt>
                <c:pt idx="3760">
                  <c:v>20.1555</c:v>
                </c:pt>
                <c:pt idx="3761">
                  <c:v>20.156099999999999</c:v>
                </c:pt>
                <c:pt idx="3762">
                  <c:v>20.1782</c:v>
                </c:pt>
                <c:pt idx="3763">
                  <c:v>20.206900000000001</c:v>
                </c:pt>
                <c:pt idx="3764">
                  <c:v>20.227599999999999</c:v>
                </c:pt>
                <c:pt idx="3765">
                  <c:v>20.227599999999999</c:v>
                </c:pt>
                <c:pt idx="3766">
                  <c:v>20.230399999999999</c:v>
                </c:pt>
                <c:pt idx="3767">
                  <c:v>20.2441</c:v>
                </c:pt>
                <c:pt idx="3768">
                  <c:v>20.2591</c:v>
                </c:pt>
                <c:pt idx="3769">
                  <c:v>20.262499999999999</c:v>
                </c:pt>
                <c:pt idx="3770">
                  <c:v>20.276900000000001</c:v>
                </c:pt>
                <c:pt idx="3771">
                  <c:v>20.296900000000001</c:v>
                </c:pt>
                <c:pt idx="3772">
                  <c:v>20.339600000000001</c:v>
                </c:pt>
                <c:pt idx="3773">
                  <c:v>20.377099999999999</c:v>
                </c:pt>
                <c:pt idx="3774">
                  <c:v>20.4543</c:v>
                </c:pt>
                <c:pt idx="3775">
                  <c:v>20.518999999999998</c:v>
                </c:pt>
                <c:pt idx="3776">
                  <c:v>20.582699999999999</c:v>
                </c:pt>
                <c:pt idx="3777">
                  <c:v>20.864000000000001</c:v>
                </c:pt>
                <c:pt idx="3778">
                  <c:v>21.207599999999999</c:v>
                </c:pt>
                <c:pt idx="3779">
                  <c:v>21.207699999999999</c:v>
                </c:pt>
                <c:pt idx="3780">
                  <c:v>21.207699999999999</c:v>
                </c:pt>
                <c:pt idx="3781">
                  <c:v>21.207699999999999</c:v>
                </c:pt>
                <c:pt idx="3782">
                  <c:v>21.2835</c:v>
                </c:pt>
                <c:pt idx="3783">
                  <c:v>21.3504</c:v>
                </c:pt>
                <c:pt idx="3784">
                  <c:v>21.4757</c:v>
                </c:pt>
                <c:pt idx="3785">
                  <c:v>21.4907</c:v>
                </c:pt>
                <c:pt idx="3786">
                  <c:v>21.4984</c:v>
                </c:pt>
                <c:pt idx="3787">
                  <c:v>21.505299999999998</c:v>
                </c:pt>
                <c:pt idx="3788">
                  <c:v>21.5288</c:v>
                </c:pt>
                <c:pt idx="3789">
                  <c:v>21.552700000000002</c:v>
                </c:pt>
                <c:pt idx="3790">
                  <c:v>21.648</c:v>
                </c:pt>
                <c:pt idx="3791">
                  <c:v>21.679200000000002</c:v>
                </c:pt>
                <c:pt idx="3792">
                  <c:v>21.727799999999998</c:v>
                </c:pt>
                <c:pt idx="3793">
                  <c:v>21.801100000000002</c:v>
                </c:pt>
                <c:pt idx="3794">
                  <c:v>21.854800000000001</c:v>
                </c:pt>
                <c:pt idx="3795">
                  <c:v>21.883600000000001</c:v>
                </c:pt>
                <c:pt idx="3796">
                  <c:v>21.9162</c:v>
                </c:pt>
                <c:pt idx="3797">
                  <c:v>21.933700000000002</c:v>
                </c:pt>
                <c:pt idx="3798">
                  <c:v>21.944800000000001</c:v>
                </c:pt>
                <c:pt idx="3799">
                  <c:v>21.973800000000001</c:v>
                </c:pt>
                <c:pt idx="3800">
                  <c:v>21.973800000000001</c:v>
                </c:pt>
                <c:pt idx="3801">
                  <c:v>22.007300000000001</c:v>
                </c:pt>
                <c:pt idx="3802">
                  <c:v>22.077300000000001</c:v>
                </c:pt>
                <c:pt idx="3803">
                  <c:v>22.1463</c:v>
                </c:pt>
                <c:pt idx="3804">
                  <c:v>22.1753</c:v>
                </c:pt>
                <c:pt idx="3805">
                  <c:v>22.180800000000001</c:v>
                </c:pt>
                <c:pt idx="3806">
                  <c:v>22.3536</c:v>
                </c:pt>
                <c:pt idx="3807">
                  <c:v>22.398900000000001</c:v>
                </c:pt>
                <c:pt idx="3808">
                  <c:v>22.4207</c:v>
                </c:pt>
                <c:pt idx="3809">
                  <c:v>22.609200000000001</c:v>
                </c:pt>
                <c:pt idx="3810">
                  <c:v>22.662099999999999</c:v>
                </c:pt>
                <c:pt idx="3811">
                  <c:v>22.6982</c:v>
                </c:pt>
                <c:pt idx="3812">
                  <c:v>22.699300000000001</c:v>
                </c:pt>
                <c:pt idx="3813">
                  <c:v>22.741299999999999</c:v>
                </c:pt>
                <c:pt idx="3814">
                  <c:v>22.8124</c:v>
                </c:pt>
                <c:pt idx="3815">
                  <c:v>22.865200000000002</c:v>
                </c:pt>
                <c:pt idx="3816">
                  <c:v>22.961500000000001</c:v>
                </c:pt>
                <c:pt idx="3817">
                  <c:v>22.980699999999999</c:v>
                </c:pt>
                <c:pt idx="3818">
                  <c:v>23.027899999999999</c:v>
                </c:pt>
                <c:pt idx="3819">
                  <c:v>23.1568</c:v>
                </c:pt>
                <c:pt idx="3820">
                  <c:v>23.158799999999999</c:v>
                </c:pt>
                <c:pt idx="3821">
                  <c:v>23.189599999999999</c:v>
                </c:pt>
                <c:pt idx="3822">
                  <c:v>23.218599999999999</c:v>
                </c:pt>
                <c:pt idx="3823">
                  <c:v>23.2529</c:v>
                </c:pt>
                <c:pt idx="3824">
                  <c:v>23.253</c:v>
                </c:pt>
                <c:pt idx="3825">
                  <c:v>23.253</c:v>
                </c:pt>
                <c:pt idx="3826">
                  <c:v>23.279800000000002</c:v>
                </c:pt>
                <c:pt idx="3827">
                  <c:v>23.311900000000001</c:v>
                </c:pt>
                <c:pt idx="3828">
                  <c:v>23.3142</c:v>
                </c:pt>
                <c:pt idx="3829">
                  <c:v>23.3142</c:v>
                </c:pt>
                <c:pt idx="3830">
                  <c:v>23.4162</c:v>
                </c:pt>
                <c:pt idx="3831">
                  <c:v>23.422999999999998</c:v>
                </c:pt>
                <c:pt idx="3832">
                  <c:v>23.441199999999998</c:v>
                </c:pt>
                <c:pt idx="3833">
                  <c:v>23.537099999999999</c:v>
                </c:pt>
                <c:pt idx="3834">
                  <c:v>23.580400000000001</c:v>
                </c:pt>
                <c:pt idx="3835">
                  <c:v>23.5822</c:v>
                </c:pt>
                <c:pt idx="3836">
                  <c:v>23.608799999999999</c:v>
                </c:pt>
                <c:pt idx="3837">
                  <c:v>23.6203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638336"/>
        <c:axId val="208640640"/>
      </c:scatterChart>
      <c:valAx>
        <c:axId val="208638336"/>
        <c:scaling>
          <c:orientation val="minMax"/>
          <c:max val="2019"/>
          <c:min val="2001"/>
        </c:scaling>
        <c:delete val="0"/>
        <c:axPos val="b"/>
        <c:majorGridlines>
          <c:spPr>
            <a:ln w="518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95">
            <a:solidFill>
              <a:schemeClr val="tx1"/>
            </a:solidFill>
            <a:prstDash val="solid"/>
          </a:ln>
        </c:spPr>
        <c:txPr>
          <a:bodyPr rot="5400000" vert="horz"/>
          <a:lstStyle/>
          <a:p>
            <a:pPr>
              <a:defRPr sz="20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8640640"/>
        <c:crosses val="autoZero"/>
        <c:crossBetween val="midCat"/>
        <c:majorUnit val="1"/>
        <c:minorUnit val="1"/>
      </c:valAx>
      <c:valAx>
        <c:axId val="208640640"/>
        <c:scaling>
          <c:orientation val="minMax"/>
          <c:max val="23"/>
          <c:min val="0"/>
        </c:scaling>
        <c:delete val="0"/>
        <c:axPos val="l"/>
        <c:majorGridlines>
          <c:spPr>
            <a:ln w="5181">
              <a:solidFill>
                <a:srgbClr val="C0C0C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29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8638336"/>
        <c:crossesAt val="2001"/>
        <c:crossBetween val="midCat"/>
      </c:valAx>
      <c:spPr>
        <a:noFill/>
        <a:ln w="1295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9.3416370106761557E-2"/>
          <c:y val="8.1151832460733E-2"/>
          <c:w val="0.26976507999417887"/>
          <c:h val="0.35035210044182757"/>
        </c:manualLayout>
      </c:layout>
      <c:overlay val="0"/>
      <c:spPr>
        <a:solidFill>
          <a:schemeClr val="bg1"/>
        </a:solidFill>
        <a:ln w="1295">
          <a:solidFill>
            <a:schemeClr val="tx1"/>
          </a:solidFill>
          <a:prstDash val="solid"/>
        </a:ln>
      </c:spPr>
      <c:txPr>
        <a:bodyPr/>
        <a:lstStyle/>
        <a:p>
          <a:pPr>
            <a:defRPr sz="18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7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33948266118489"/>
          <c:y val="2.7727806778448747E-2"/>
          <c:w val="0.82747869926653905"/>
          <c:h val="0.7732466476124260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datasets</c:v>
                </c:pt>
              </c:strCache>
            </c:strRef>
          </c:tx>
          <c:spPr>
            <a:ln w="76200"/>
          </c:spPr>
          <c:xVal>
            <c:numRef>
              <c:f>Sheet1!$A$2:$A$7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3166</c:v>
                </c:pt>
                <c:pt idx="1">
                  <c:v>3156</c:v>
                </c:pt>
                <c:pt idx="2">
                  <c:v>4553</c:v>
                </c:pt>
                <c:pt idx="3">
                  <c:v>4424</c:v>
                </c:pt>
                <c:pt idx="4">
                  <c:v>3888</c:v>
                </c:pt>
                <c:pt idx="5">
                  <c:v>1620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robot</c:v>
                </c:pt>
              </c:strCache>
            </c:strRef>
          </c:tx>
          <c:xVal>
            <c:numRef>
              <c:f>Sheet1!$A$2:$A$7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xVal>
          <c:yVal>
            <c:numRef>
              <c:f>Sheet1!$C$2:$C$7</c:f>
              <c:numCache>
                <c:formatCode>General</c:formatCode>
                <c:ptCount val="6"/>
                <c:pt idx="0">
                  <c:v>75</c:v>
                </c:pt>
                <c:pt idx="1">
                  <c:v>121</c:v>
                </c:pt>
                <c:pt idx="2">
                  <c:v>1288</c:v>
                </c:pt>
                <c:pt idx="3">
                  <c:v>1490</c:v>
                </c:pt>
                <c:pt idx="4">
                  <c:v>5356</c:v>
                </c:pt>
                <c:pt idx="5">
                  <c:v>2829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hand</c:v>
                </c:pt>
              </c:strCache>
            </c:strRef>
          </c:tx>
          <c:xVal>
            <c:numRef>
              <c:f>Sheet1!$A$2:$A$7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xVal>
          <c:yVal>
            <c:numRef>
              <c:f>Sheet1!$D$2:$D$7</c:f>
              <c:numCache>
                <c:formatCode>General</c:formatCode>
                <c:ptCount val="6"/>
                <c:pt idx="0">
                  <c:v>12846</c:v>
                </c:pt>
                <c:pt idx="1">
                  <c:v>13462</c:v>
                </c:pt>
                <c:pt idx="2">
                  <c:v>11030</c:v>
                </c:pt>
                <c:pt idx="3">
                  <c:v>9524</c:v>
                </c:pt>
                <c:pt idx="4">
                  <c:v>2093</c:v>
                </c:pt>
                <c:pt idx="5">
                  <c:v>281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045824"/>
        <c:axId val="169403520"/>
      </c:scatterChart>
      <c:valAx>
        <c:axId val="170045824"/>
        <c:scaling>
          <c:orientation val="minMax"/>
          <c:max val="2021"/>
          <c:min val="2016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1220411787328446"/>
              <c:y val="0.890631822876114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69403520"/>
        <c:crosses val="autoZero"/>
        <c:crossBetween val="midCat"/>
        <c:majorUnit val="1"/>
      </c:valAx>
      <c:valAx>
        <c:axId val="169403520"/>
        <c:scaling>
          <c:orientation val="minMax"/>
          <c:max val="14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count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00458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028727522921394"/>
          <c:y val="6.7433164497098977E-2"/>
          <c:w val="0.14857220179581362"/>
          <c:h val="0.19005457145695626"/>
        </c:manualLayout>
      </c:layout>
      <c:overlay val="1"/>
    </c:legend>
    <c:plotVisOnly val="1"/>
    <c:dispBlanksAs val="gap"/>
    <c:showDLblsOverMax val="0"/>
  </c:chart>
  <c:spPr>
    <a:ln w="6350"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9F134-009B-4637-AEA9-F4704A22707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BCFD9-AFC1-4C38-BD78-4FEF6B8A2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6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8A65FC-4FC5-4C9E-89C7-6164BBD2386B}" type="slidenum">
              <a:rPr lang="en-US" altLang="en-US">
                <a:solidFill>
                  <a:prstClr val="black"/>
                </a:solidFill>
              </a:rPr>
              <a:pPr/>
              <a:t>18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9350D-7AB9-4A52-82E2-F457651DC391}" type="slidenum">
              <a:rPr lang="en-US" altLang="en-US">
                <a:solidFill>
                  <a:prstClr val="black"/>
                </a:solidFill>
              </a:rPr>
              <a:pPr/>
              <a:t>21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38BDB-F74A-4378-940F-834C9BF6F5DD}" type="slidenum">
              <a:rPr lang="en-US" altLang="en-US">
                <a:solidFill>
                  <a:prstClr val="black"/>
                </a:solidFill>
              </a:rPr>
              <a:pPr/>
              <a:t>27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315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Inspired by the ESRF microcrystal camera, the </a:t>
            </a:r>
            <a:r>
              <a:rPr lang="en-US" altLang="en-US" dirty="0" err="1"/>
              <a:t>superbend</a:t>
            </a:r>
            <a:r>
              <a:rPr lang="en-US" altLang="en-US" dirty="0"/>
              <a:t> </a:t>
            </a:r>
            <a:r>
              <a:rPr lang="en-US" altLang="en-US" dirty="0" err="1"/>
              <a:t>endstations</a:t>
            </a:r>
            <a:r>
              <a:rPr lang="en-US" altLang="en-US" dirty="0"/>
              <a:t> are all equipped with zero-</a:t>
            </a:r>
            <a:r>
              <a:rPr lang="en-US" altLang="en-US" dirty="0" err="1"/>
              <a:t>paralax</a:t>
            </a:r>
            <a:r>
              <a:rPr lang="en-US" altLang="en-US" dirty="0"/>
              <a:t> optics.  The user sees their sample from the point of view of the x-ray beam.  Sample alignment is not only more stable but more intuitive than an off-axis camera.  Placing the crystal into the microscope crosshairs </a:t>
            </a:r>
            <a:r>
              <a:rPr lang="en-US" altLang="en-US" dirty="0" err="1"/>
              <a:t>gaurantees</a:t>
            </a:r>
            <a:r>
              <a:rPr lang="en-US" altLang="en-US" dirty="0"/>
              <a:t> that it will be hit by the beam.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4B03DD2-88F1-47BC-9DE0-4B8DD2E56B1E}" type="slidenum">
              <a:rPr lang="en-US" alt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Next slide please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BCFD9-AFC1-4C38-BD78-4FEF6B8A2EC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9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39BC-18F7-473C-81AB-BD3063F7A57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D954-4DFB-4B21-A4BD-B6CFB0B13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47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39BC-18F7-473C-81AB-BD3063F7A57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D954-4DFB-4B21-A4BD-B6CFB0B13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3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39BC-18F7-473C-81AB-BD3063F7A57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D954-4DFB-4B21-A4BD-B6CFB0B13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3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4F7387E-32AA-4D29-B1D2-00E4F7F617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35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27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2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56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04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04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70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2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39BC-18F7-473C-81AB-BD3063F7A57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D954-4DFB-4B21-A4BD-B6CFB0B13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08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5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16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65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76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FE4ECA0-55B2-4D26-8D7B-464C3147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25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F5905143-E1A9-4F40-B7C6-3561BDB5F8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476" y="1"/>
            <a:ext cx="9160476" cy="6870357"/>
          </a:xfrm>
          <a:prstGeom prst="rect">
            <a:avLst/>
          </a:prstGeom>
        </p:spPr>
      </p:pic>
      <p:pic>
        <p:nvPicPr>
          <p:cNvPr id="51" name="Picture 13">
            <a:extLst>
              <a:ext uri="{FF2B5EF4-FFF2-40B4-BE49-F238E27FC236}">
                <a16:creationId xmlns:a16="http://schemas.microsoft.com/office/drawing/2014/main" xmlns="" id="{1F0F5A50-FB0C-0641-9EA5-7C60ECF1B2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86"/>
          <a:stretch>
            <a:fillRect/>
          </a:stretch>
        </p:blipFill>
        <p:spPr bwMode="auto">
          <a:xfrm>
            <a:off x="1695633" y="6356350"/>
            <a:ext cx="10287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1E7CDF3-BF32-8048-9CFC-3F17DCE6E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3569" y="6081398"/>
            <a:ext cx="1028700" cy="549904"/>
          </a:xfrm>
          <a:prstGeom prst="rect">
            <a:avLst/>
          </a:prstGeom>
        </p:spPr>
      </p:pic>
      <p:pic>
        <p:nvPicPr>
          <p:cNvPr id="16" name="Picture 15" descr="BioSciences_logo_RGB.png">
            <a:extLst>
              <a:ext uri="{FF2B5EF4-FFF2-40B4-BE49-F238E27FC236}">
                <a16:creationId xmlns:a16="http://schemas.microsoft.com/office/drawing/2014/main" xmlns="" id="{05694480-C5DC-8C45-9BA0-3A9F1AB93F23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92" y="185568"/>
            <a:ext cx="2057400" cy="13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F4B9EB3F-BA3A-4640-A838-9C7A622F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672" y="2394754"/>
            <a:ext cx="2238593" cy="2578887"/>
          </a:xfrm>
        </p:spPr>
        <p:txBody>
          <a:bodyPr/>
          <a:lstStyle>
            <a:lvl1pPr algn="r" fontAlgn="t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E5F13D5E-0D6E-1F4F-94DF-6A965FDB6E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6072" y="5239077"/>
            <a:ext cx="2218864" cy="1370030"/>
          </a:xfrm>
        </p:spPr>
        <p:txBody>
          <a:bodyPr anchor="b"/>
          <a:lstStyle>
            <a:lvl1pPr marL="0" indent="0" algn="r">
              <a:buFontTx/>
              <a:buNone/>
              <a:defRPr b="1" i="0" baseline="0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b="1" i="0" baseline="0">
                <a:solidFill>
                  <a:schemeClr val="accent3"/>
                </a:solidFill>
              </a:defRPr>
            </a:lvl2pPr>
            <a:lvl3pPr marL="914400" indent="0">
              <a:buFontTx/>
              <a:buNone/>
              <a:defRPr b="1" i="0" baseline="0">
                <a:solidFill>
                  <a:schemeClr val="accent3"/>
                </a:solidFill>
              </a:defRPr>
            </a:lvl3pPr>
            <a:lvl4pPr marL="1371600" indent="0">
              <a:buFontTx/>
              <a:buNone/>
              <a:defRPr b="1" i="0" baseline="0">
                <a:solidFill>
                  <a:schemeClr val="accent3"/>
                </a:solidFill>
              </a:defRPr>
            </a:lvl4pPr>
            <a:lvl5pPr marL="1828800" indent="0">
              <a:buFontTx/>
              <a:buNone/>
              <a:defRPr b="1" i="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6332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ED5048-BCDD-1D4A-BE1B-DBB572DD7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76DD7F8F-B5CA-D84A-A580-62FA82B5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138" y="6440431"/>
            <a:ext cx="471050" cy="365125"/>
          </a:xfrm>
        </p:spPr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60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7314" y="947785"/>
            <a:ext cx="8994775" cy="0"/>
          </a:xfrm>
          <a:prstGeom prst="line">
            <a:avLst/>
          </a:prstGeom>
          <a:ln>
            <a:solidFill>
              <a:srgbClr val="2745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670" y="1006388"/>
            <a:ext cx="8730634" cy="5119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3AA394-5B89-D444-B10A-98307F9D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138" y="6440431"/>
            <a:ext cx="471050" cy="365125"/>
          </a:xfrm>
        </p:spPr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62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EF6F22-DF84-EA43-9B2F-95788D09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455199-A306-EF4C-80AF-0CC094434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717" y="1019503"/>
            <a:ext cx="4294133" cy="50975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032541-4118-AD4D-A3D0-198DB0183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019503"/>
            <a:ext cx="4357195" cy="50975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0B0BB0D-9781-5347-AFAE-66D1BD6EB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138" y="6440431"/>
            <a:ext cx="471050" cy="365125"/>
          </a:xfrm>
        </p:spPr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03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71F999-5EF3-3040-BB47-3124E9DE5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172" y="1052513"/>
            <a:ext cx="431067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2B6D50-934B-FF4F-BDA5-066EA9D71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4172" y="1876425"/>
            <a:ext cx="4310679" cy="4224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71CF2B-663D-714A-888A-D2AD05711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052513"/>
            <a:ext cx="431067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B4CE7D-54AB-AB41-8694-BAE978AA2E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6425"/>
            <a:ext cx="4310678" cy="4224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ACD5992-1E8D-F844-BF05-3C8CAEF40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4" y="150813"/>
            <a:ext cx="7227887" cy="7350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2CCCDEB-527D-4B48-A0EA-A25D4C4C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138" y="6440431"/>
            <a:ext cx="471050" cy="365125"/>
          </a:xfrm>
        </p:spPr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0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39BC-18F7-473C-81AB-BD3063F7A57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D954-4DFB-4B21-A4BD-B6CFB0B13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81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9FC36B-9F17-164F-9719-83B41807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94" y="1061488"/>
            <a:ext cx="3442097" cy="1069975"/>
          </a:xfrm>
        </p:spPr>
        <p:txBody>
          <a:bodyPr anchor="b"/>
          <a:lstStyle>
            <a:lvl1pPr>
              <a:defRPr sz="2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DDCF38-29EA-F34A-8D6C-5481ACD73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4763" y="1061488"/>
            <a:ext cx="5074444" cy="5053562"/>
          </a:xfrm>
        </p:spPr>
        <p:txBody>
          <a:bodyPr/>
          <a:lstStyle>
            <a:lvl1pPr>
              <a:defRPr sz="2400" baseline="0"/>
            </a:lvl1pPr>
            <a:lvl2pPr>
              <a:defRPr sz="2400" baseline="0"/>
            </a:lvl2pPr>
            <a:lvl3pPr>
              <a:defRPr sz="2400" baseline="0"/>
            </a:lvl3pPr>
            <a:lvl4pPr>
              <a:defRPr sz="2400" baseline="0"/>
            </a:lvl4pPr>
            <a:lvl5pPr>
              <a:defRPr sz="24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FED552-30EF-B840-9402-3C19BAA99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794" y="2131463"/>
            <a:ext cx="3442097" cy="398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61F2462-17CE-8843-91BC-BE17B299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138" y="6440431"/>
            <a:ext cx="471050" cy="365125"/>
          </a:xfrm>
        </p:spPr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46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E52E7F-4A05-1541-AB92-3A9745D9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FC32BB8A-039A-1949-95C5-E7EE3D6E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138" y="6440431"/>
            <a:ext cx="471050" cy="365125"/>
          </a:xfrm>
        </p:spPr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30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F1235865-B665-D743-B7D8-F7550E3B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138" y="6440431"/>
            <a:ext cx="471050" cy="365125"/>
          </a:xfrm>
        </p:spPr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1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3"/>
            <a:ext cx="9144000" cy="855765"/>
          </a:xfrm>
        </p:spPr>
        <p:txBody>
          <a:bodyPr anchor="ctr"/>
          <a:lstStyle>
            <a:lvl1pPr marL="182880"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ACDCC2E1-E5C7-4640-80C6-B5763F46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138" y="6440431"/>
            <a:ext cx="471050" cy="365125"/>
          </a:xfrm>
        </p:spPr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26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CFA6B-25DA-44F1-BCF5-DFA2C632FA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0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FBE4E-63FC-4F1B-88EB-78FD7C4503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33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F05A6-FF7E-444B-BE6A-8F27AA54EC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27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9AEF4-AB0D-42FB-895B-4E2BF1D4A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87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33E8C-1536-409C-B99C-024B387992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405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81B85-9F4F-4015-97D2-221BF089AA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4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39BC-18F7-473C-81AB-BD3063F7A57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D954-4DFB-4B21-A4BD-B6CFB0B13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99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F16F6-CE66-4D41-8B22-620B1AA748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2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3AF60-FE69-4469-9D7E-E4564F6774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50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982B2-3085-4C07-A2FB-CF82FFD1E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021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0E60C-ADB1-4520-88C8-DCDD49F5D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141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F8774-6CC8-4BE4-BFCA-03EFD145DF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29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30C2-8E4D-4294-8B9F-81EC14F81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26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39BC-18F7-473C-81AB-BD3063F7A57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D954-4DFB-4B21-A4BD-B6CFB0B13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5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39BC-18F7-473C-81AB-BD3063F7A57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D954-4DFB-4B21-A4BD-B6CFB0B13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8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39BC-18F7-473C-81AB-BD3063F7A57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D954-4DFB-4B21-A4BD-B6CFB0B13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39BC-18F7-473C-81AB-BD3063F7A57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D954-4DFB-4B21-A4BD-B6CFB0B13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39BC-18F7-473C-81AB-BD3063F7A57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D954-4DFB-4B21-A4BD-B6CFB0B13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92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C39BC-18F7-473C-81AB-BD3063F7A57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DD954-4DFB-4B21-A4BD-B6CFB0B13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6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0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4288" y="6216650"/>
            <a:ext cx="9202738" cy="666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44464" y="150813"/>
            <a:ext cx="7227887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5901" y="1006475"/>
            <a:ext cx="8650288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7314" y="947785"/>
            <a:ext cx="8994775" cy="0"/>
          </a:xfrm>
          <a:prstGeom prst="line">
            <a:avLst/>
          </a:prstGeom>
          <a:ln>
            <a:solidFill>
              <a:srgbClr val="2745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3">
            <a:extLst>
              <a:ext uri="{FF2B5EF4-FFF2-40B4-BE49-F238E27FC236}">
                <a16:creationId xmlns:a16="http://schemas.microsoft.com/office/drawing/2014/main" xmlns="" id="{44E398B5-7BA4-ED48-BFF4-EFA221ACB5C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86"/>
          <a:stretch>
            <a:fillRect/>
          </a:stretch>
        </p:blipFill>
        <p:spPr bwMode="auto">
          <a:xfrm>
            <a:off x="1008844" y="6506702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972B299-4259-DF43-BF38-DDAECF3A3D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75906" y="6357169"/>
            <a:ext cx="650012" cy="347472"/>
          </a:xfrm>
          <a:prstGeom prst="rect">
            <a:avLst/>
          </a:prstGeom>
        </p:spPr>
      </p:pic>
      <p:pic>
        <p:nvPicPr>
          <p:cNvPr id="15" name="Picture 14" descr="BioSciences_logo_RGB.png">
            <a:extLst>
              <a:ext uri="{FF2B5EF4-FFF2-40B4-BE49-F238E27FC236}">
                <a16:creationId xmlns:a16="http://schemas.microsoft.com/office/drawing/2014/main" xmlns="" id="{5F56DDBF-F1BD-A640-92E5-FA9793FABC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740" y="159203"/>
            <a:ext cx="1041797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DC99BE78-AEB4-4143-9F7E-AE5EAEA6A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138" y="6466079"/>
            <a:ext cx="471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5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3CFEC7-027A-4072-A381-D462F3633CA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5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6" Type="http://schemas.openxmlformats.org/officeDocument/2006/relationships/chart" Target="../charts/char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Official … </a:t>
            </a:r>
            <a:r>
              <a:rPr lang="en-US" dirty="0" err="1" smtClean="0"/>
              <a:t>TomAlberTron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945DD881-FF9F-9545-8DD9-4BB6A9485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har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7"/>
          <a:stretch/>
        </p:blipFill>
        <p:spPr bwMode="auto">
          <a:xfrm rot="10800000">
            <a:off x="0" y="1017604"/>
            <a:ext cx="9144000" cy="514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508450" y="2478989"/>
            <a:ext cx="1255250" cy="1856625"/>
            <a:chOff x="7631896" y="1432385"/>
            <a:chExt cx="1255250" cy="1856625"/>
          </a:xfrm>
        </p:grpSpPr>
        <p:pic>
          <p:nvPicPr>
            <p:cNvPr id="9" name="Picture 4" descr="Picture 025"/>
            <p:cNvPicPr>
              <a:picLocks noChangeAspect="1" noChangeArrowheads="1"/>
            </p:cNvPicPr>
            <p:nvPr/>
          </p:nvPicPr>
          <p:blipFill rotWithShape="1">
            <a:blip r:embed="rId4" cstate="email">
              <a:lum bright="20000"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74319" y="1432385"/>
              <a:ext cx="1207802" cy="1487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631896" y="2919678"/>
              <a:ext cx="1255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schemeClr val="bg1"/>
                  </a:solidFill>
                  <a:latin typeface="Arial" charset="0"/>
                </a:rPr>
                <a:t>Meigs</a:t>
              </a:r>
              <a:endParaRPr lang="en-US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572418" y="2478304"/>
            <a:ext cx="1469858" cy="1840252"/>
            <a:chOff x="7427562" y="4995170"/>
            <a:chExt cx="1469858" cy="1840252"/>
          </a:xfrm>
        </p:grpSpPr>
        <p:pic>
          <p:nvPicPr>
            <p:cNvPr id="13" name="Picture 2" descr="Scott Classen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9" r="21055" b="7478"/>
            <a:stretch/>
          </p:blipFill>
          <p:spPr bwMode="auto">
            <a:xfrm>
              <a:off x="7595188" y="4995170"/>
              <a:ext cx="1286933" cy="150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427562" y="6466090"/>
              <a:ext cx="1469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Classen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41509" y="2502920"/>
            <a:ext cx="1252728" cy="1831347"/>
            <a:chOff x="7644384" y="3163823"/>
            <a:chExt cx="1252728" cy="1831347"/>
          </a:xfrm>
        </p:grpSpPr>
        <p:sp>
          <p:nvSpPr>
            <p:cNvPr id="11" name="TextBox 10"/>
            <p:cNvSpPr txBox="1"/>
            <p:nvPr/>
          </p:nvSpPr>
          <p:spPr>
            <a:xfrm>
              <a:off x="7810748" y="4625838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Burnett</a:t>
              </a:r>
              <a:endParaRPr lang="en-US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15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0" t="8088" r="21013" b="22248"/>
            <a:stretch/>
          </p:blipFill>
          <p:spPr bwMode="auto">
            <a:xfrm>
              <a:off x="7644384" y="3163823"/>
              <a:ext cx="1252728" cy="149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138074" y="2492753"/>
            <a:ext cx="1305537" cy="1832459"/>
            <a:chOff x="7631896" y="3507877"/>
            <a:chExt cx="1305537" cy="1832459"/>
          </a:xfrm>
        </p:grpSpPr>
        <p:pic>
          <p:nvPicPr>
            <p:cNvPr id="18" name="Picture 17" descr="Picture 025"/>
            <p:cNvPicPr>
              <a:picLocks noChangeAspect="1" noChangeArrowheads="1"/>
            </p:cNvPicPr>
            <p:nvPr/>
          </p:nvPicPr>
          <p:blipFill rotWithShape="1">
            <a:blip r:embed="rId7" cstate="email">
              <a:lum bright="20000"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31896" y="3507877"/>
              <a:ext cx="1292648" cy="1487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637012" y="4971004"/>
              <a:ext cx="1300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schemeClr val="bg1"/>
                  </a:solidFill>
                  <a:latin typeface="Arial" charset="0"/>
                </a:rPr>
                <a:t>Tanamachi</a:t>
              </a:r>
              <a:endParaRPr lang="en-US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10242" name="Picture 2" descr="C:\Users\James_Holton\AppData\Local\Microsoft\Windows\INetCache\IE\XQ7NTD0Z\birthday_hat_PNG86491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61" y="1455344"/>
            <a:ext cx="1376128" cy="137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ames_Holton\AppData\Local\Microsoft\Windows\INetCache\IE\0X9J3VOH\bottle_PNG2941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323">
            <a:off x="6610755" y="3323206"/>
            <a:ext cx="590383" cy="128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7179397" y="3322622"/>
            <a:ext cx="144856" cy="13580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8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ALS 8.3.1 data collection history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468511236"/>
              </p:ext>
            </p:extLst>
          </p:nvPr>
        </p:nvGraphicFramePr>
        <p:xfrm>
          <a:off x="527050" y="1235075"/>
          <a:ext cx="8074025" cy="532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 rot="16200000">
            <a:off x="-367063" y="3387546"/>
            <a:ext cx="17315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x 10</a:t>
            </a:r>
            <a:r>
              <a:rPr lang="en-US" altLang="en-US" sz="20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9377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upgrades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51816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Dectris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Pilatus3 6M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upgraded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to keep up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457200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0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7398" y="208230"/>
            <a:ext cx="3134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octamus1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3209731"/>
            <a:ext cx="11266852" cy="4298887"/>
            <a:chOff x="0" y="3209731"/>
            <a:chExt cx="11266852" cy="4298887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3617045"/>
              <a:ext cx="11266852" cy="3891573"/>
              <a:chOff x="0" y="3617045"/>
              <a:chExt cx="11266852" cy="3891573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17045"/>
                <a:ext cx="11266852" cy="3888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732" r="-1"/>
              <a:stretch/>
            </p:blipFill>
            <p:spPr bwMode="auto">
              <a:xfrm>
                <a:off x="7595118" y="3620155"/>
                <a:ext cx="1548882" cy="3888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707501" y="3209731"/>
              <a:ext cx="6001130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 Black" panose="020B0A04020102020204" pitchFamily="34" charset="0"/>
                  <a:cs typeface="Courier New" panose="02070309020205020404" pitchFamily="49" charset="0"/>
                </a:rPr>
                <a:t>3600-image Pilatus 6M processing benchmark</a:t>
              </a:r>
            </a:p>
            <a:p>
              <a:pPr algn="ctr"/>
              <a:r>
                <a:rPr lang="en-US" sz="14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https://bl831.als.lbl.gov/~jamesh/benchmarks/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4505724" y="1882065"/>
            <a:ext cx="3355406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8x Xeon </a:t>
            </a: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Platinum 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8280L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28 cores/socket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 GHz (turbo)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2615" y="1857182"/>
            <a:ext cx="873957" cy="14773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 TB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RAM</a:t>
            </a:r>
          </a:p>
          <a:p>
            <a:pPr algn="ctr"/>
            <a:endParaRPr lang="en-US" b="1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50 TB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SSD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" y="4301412"/>
            <a:ext cx="429208" cy="5225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531707" y="4304522"/>
            <a:ext cx="429208" cy="5225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83904" y="4307633"/>
            <a:ext cx="429208" cy="5225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76377" y="373615"/>
            <a:ext cx="870751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$90k</a:t>
            </a:r>
          </a:p>
        </p:txBody>
      </p:sp>
    </p:spTree>
    <p:extLst>
      <p:ext uri="{BB962C8B-B14F-4D97-AF65-F5344CB8AC3E}">
        <p14:creationId xmlns:p14="http://schemas.microsoft.com/office/powerpoint/2010/main" val="25758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0"/>
            <a:ext cx="3331675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petabyte</a:t>
            </a:r>
            <a:endParaRPr lang="en-US" sz="4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765108"/>
            <a:ext cx="3367888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hot-swap drive bays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occupied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RAID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$12k (empty)</a:t>
            </a:r>
          </a:p>
        </p:txBody>
      </p:sp>
      <p:pic>
        <p:nvPicPr>
          <p:cNvPr id="10" name="Picture 3" descr="dvdarch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2" b="10417"/>
          <a:stretch>
            <a:fillRect/>
          </a:stretch>
        </p:blipFill>
        <p:spPr bwMode="auto">
          <a:xfrm>
            <a:off x="3259248" y="3149380"/>
            <a:ext cx="5884752" cy="37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96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SynchWeb</a:t>
            </a:r>
            <a:r>
              <a:rPr lang="en-US" dirty="0" smtClean="0"/>
              <a:t> / </a:t>
            </a:r>
            <a:r>
              <a:rPr lang="en-US" dirty="0" err="1" smtClean="0"/>
              <a:t>ISPyB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ynch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3" y="1109917"/>
            <a:ext cx="8158028" cy="505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586647" y="1694405"/>
            <a:ext cx="985353" cy="885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Alpha</a:t>
            </a:r>
            <a:br>
              <a:rPr lang="en-US" dirty="0" smtClean="0"/>
            </a:br>
            <a:r>
              <a:rPr lang="en-US" dirty="0" smtClean="0"/>
              <a:t>Fold</a:t>
            </a:r>
            <a:br>
              <a:rPr lang="en-US" dirty="0" smtClean="0"/>
            </a:br>
            <a:r>
              <a:rPr lang="en-US" dirty="0" smtClean="0"/>
              <a:t>Me!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233719" y="3440317"/>
            <a:ext cx="804250" cy="7499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Alpha</a:t>
            </a:r>
            <a:br>
              <a:rPr lang="en-US" sz="1400" b="1" dirty="0" smtClean="0"/>
            </a:br>
            <a:r>
              <a:rPr lang="en-US" sz="1400" b="1" dirty="0" smtClean="0"/>
              <a:t>Fold</a:t>
            </a:r>
            <a:br>
              <a:rPr lang="en-US" sz="1400" b="1" dirty="0" smtClean="0"/>
            </a:br>
            <a:r>
              <a:rPr lang="en-US" sz="1400" b="1" dirty="0" smtClean="0"/>
              <a:t>Me!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683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83466"/>
            <a:ext cx="2659224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sz="4400" b="1" dirty="0" err="1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oltron</a:t>
            </a:r>
            <a:endParaRPr lang="en-US" sz="4400" b="1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" y="6342043"/>
            <a:ext cx="464442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8x Titan V ~ 0.8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Pflop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$50k</a:t>
            </a: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43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Modernizing loop center: beamline AI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9" y="1113576"/>
            <a:ext cx="8846904" cy="492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07381" y="5223849"/>
            <a:ext cx="1826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Scott </a:t>
            </a:r>
            <a:r>
              <a:rPr lang="en-US" dirty="0" err="1" smtClean="0"/>
              <a:t>Classen</a:t>
            </a:r>
            <a:endParaRPr lang="en-US" dirty="0" smtClean="0"/>
          </a:p>
          <a:p>
            <a:r>
              <a:rPr lang="en-US" dirty="0" err="1" smtClean="0"/>
              <a:t>Shawfeng</a:t>
            </a:r>
            <a:r>
              <a:rPr lang="en-US" dirty="0" smtClean="0"/>
              <a:t> Dong</a:t>
            </a:r>
          </a:p>
          <a:p>
            <a:r>
              <a:rPr lang="en-US" dirty="0" smtClean="0"/>
              <a:t>Feng Chen Liu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00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upgrades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17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51816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Dectris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Pilatus3 6M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upgraded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Computing to keep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Robotics upgrade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457200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71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5" name="Picture 3" descr="Picture 02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7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 err="1">
                <a:solidFill>
                  <a:schemeClr val="bg1"/>
                </a:solidFill>
              </a:rPr>
              <a:t>SuperTong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899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0478"/>
          <a:stretch/>
        </p:blipFill>
        <p:spPr>
          <a:xfrm rot="5400000">
            <a:off x="-1218445" y="1207883"/>
            <a:ext cx="7588312" cy="5151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3" t="34771" b="13590"/>
          <a:stretch/>
        </p:blipFill>
        <p:spPr>
          <a:xfrm rot="5400000">
            <a:off x="3779726" y="1294552"/>
            <a:ext cx="6907243" cy="421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highlights: 2020 Nobel Chemistry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9" r="58917"/>
          <a:stretch/>
        </p:blipFill>
        <p:spPr bwMode="auto">
          <a:xfrm>
            <a:off x="238408" y="1293136"/>
            <a:ext cx="5696812" cy="352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6225766" y="3257738"/>
            <a:ext cx="2286000" cy="2521610"/>
            <a:chOff x="5791200" y="1066800"/>
            <a:chExt cx="2286000" cy="2521610"/>
          </a:xfrm>
        </p:grpSpPr>
        <p:pic>
          <p:nvPicPr>
            <p:cNvPr id="19" name="Picture 8" descr="Nobel Prize - Wikipedi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62000" contras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676400"/>
              <a:ext cx="1943100" cy="191201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0" name="Chart Placeholder 3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50912770"/>
                </p:ext>
              </p:extLst>
            </p:nvPr>
          </p:nvGraphicFramePr>
          <p:xfrm>
            <a:off x="5791200" y="1447800"/>
            <a:ext cx="2286000" cy="19812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21" name="Straight Connector 20"/>
            <p:cNvCxnSpPr/>
            <p:nvPr/>
          </p:nvCxnSpPr>
          <p:spPr>
            <a:xfrm>
              <a:off x="6924675" y="1676400"/>
              <a:ext cx="19050" cy="914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553200" y="2590800"/>
              <a:ext cx="381000" cy="8382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934200" y="2590800"/>
              <a:ext cx="457200" cy="8382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096000" y="2057400"/>
              <a:ext cx="6511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6</a:t>
              </a:r>
            </a:p>
            <a:p>
              <a:pPr algn="ctr"/>
              <a:r>
                <a:rPr lang="en-US" dirty="0" smtClean="0"/>
                <a:t>8.3.1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52136" y="2096869"/>
              <a:ext cx="8964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6</a:t>
              </a:r>
            </a:p>
            <a:p>
              <a:pPr algn="ctr"/>
              <a:r>
                <a:rPr lang="en-US" dirty="0" err="1"/>
                <a:t>c</a:t>
              </a:r>
              <a:r>
                <a:rPr lang="en-US" dirty="0" err="1" smtClean="0"/>
                <a:t>ryoEM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05600" y="2819400"/>
              <a:ext cx="494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endParaRPr lang="en-US" dirty="0" smtClean="0"/>
            </a:p>
            <a:p>
              <a:pPr algn="ctr"/>
              <a:r>
                <a:rPr lang="en-US" dirty="0" smtClean="0"/>
                <a:t>SLS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48400" y="1066800"/>
              <a:ext cx="13692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/>
                <a:t>Doudna</a:t>
              </a:r>
              <a:r>
                <a:rPr lang="en-US" dirty="0" smtClean="0"/>
                <a:t> </a:t>
              </a:r>
            </a:p>
            <a:p>
              <a:pPr algn="ctr"/>
              <a:r>
                <a:rPr lang="en-US" dirty="0" smtClean="0"/>
                <a:t>CRISPR</a:t>
              </a:r>
              <a:r>
                <a:rPr lang="en-US" dirty="0"/>
                <a:t> </a:t>
              </a:r>
              <a:r>
                <a:rPr lang="en-US" dirty="0" smtClean="0"/>
                <a:t>PDBs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743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0" name="Picture 10" descr="pin_collection_edi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638" y="155575"/>
            <a:ext cx="9948863" cy="74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625475"/>
            <a:ext cx="9140825" cy="8747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935037"/>
          </a:xfrm>
        </p:spPr>
        <p:txBody>
          <a:bodyPr/>
          <a:lstStyle/>
          <a:p>
            <a:r>
              <a:rPr lang="en-US" altLang="en-US" sz="3600" dirty="0" smtClean="0"/>
              <a:t>Prepare for the Great Synchrotron Shuffle</a:t>
            </a:r>
            <a:endParaRPr lang="en-US" altLang="en-US" sz="3600" dirty="0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1398588" y="1133475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Caltech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5395913" y="1673225"/>
            <a:ext cx="78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SSRL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253288" y="16637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Yale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1452563" y="6348413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Oxford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-61913" y="5322888"/>
            <a:ext cx="1073151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SPring-8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3984625" y="6399213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SPINE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6565900" y="6464300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MiTeGen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RT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7221538" y="5238750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Syrrx</a:t>
            </a: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7950200" y="4327525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H. magnetic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3681413" y="4441825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H. hybrid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5300663" y="4392613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H. copper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2978150" y="5132388"/>
            <a:ext cx="150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H. screw cap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1389063" y="4259263"/>
            <a:ext cx="122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H. colored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1928813" y="3282950"/>
            <a:ext cx="220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Hampton screw cap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6067425" y="3335338"/>
            <a:ext cx="220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Hampton magnetic</a:t>
            </a:r>
          </a:p>
        </p:txBody>
      </p:sp>
      <p:sp>
        <p:nvSpPr>
          <p:cNvPr id="2" name="&quot;No&quot; Symbol 1"/>
          <p:cNvSpPr/>
          <p:nvPr/>
        </p:nvSpPr>
        <p:spPr>
          <a:xfrm>
            <a:off x="4483100" y="1847056"/>
            <a:ext cx="1091435" cy="973262"/>
          </a:xfrm>
          <a:prstGeom prst="noSmoking">
            <a:avLst>
              <a:gd name="adj" fmla="val 1307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&quot;No&quot; Symbol 22"/>
          <p:cNvSpPr/>
          <p:nvPr/>
        </p:nvSpPr>
        <p:spPr>
          <a:xfrm>
            <a:off x="246177" y="4575969"/>
            <a:ext cx="1091435" cy="973262"/>
          </a:xfrm>
          <a:prstGeom prst="noSmoking">
            <a:avLst>
              <a:gd name="adj" fmla="val 1307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&quot;No&quot; Symbol 23"/>
          <p:cNvSpPr/>
          <p:nvPr/>
        </p:nvSpPr>
        <p:spPr>
          <a:xfrm>
            <a:off x="2432432" y="917861"/>
            <a:ext cx="1091435" cy="973262"/>
          </a:xfrm>
          <a:prstGeom prst="noSmoking">
            <a:avLst>
              <a:gd name="adj" fmla="val 1307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6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Carousel open</a:t>
            </a:r>
          </a:p>
        </p:txBody>
      </p:sp>
      <p:pic>
        <p:nvPicPr>
          <p:cNvPr id="407555" name="Picture 3" descr="Picture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1063"/>
            <a:ext cx="9596438" cy="127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4386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TomAlberTron</a:t>
            </a:r>
            <a:r>
              <a:rPr lang="en-US" dirty="0" smtClean="0"/>
              <a:t> capabilities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96293" y="1267485"/>
            <a:ext cx="7790507" cy="485867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200s data sets in </a:t>
            </a:r>
            <a:r>
              <a:rPr lang="en-US" sz="2800" dirty="0" err="1" smtClean="0"/>
              <a:t>shutterless</a:t>
            </a:r>
            <a:r>
              <a:rPr lang="en-US" sz="2800" dirty="0" smtClean="0"/>
              <a:t> mode</a:t>
            </a:r>
          </a:p>
          <a:p>
            <a:r>
              <a:rPr lang="en-US" sz="2800" dirty="0" smtClean="0"/>
              <a:t>Physiological temperature (up to 45 C)</a:t>
            </a:r>
            <a:endParaRPr lang="en-US" sz="2800" dirty="0" smtClean="0"/>
          </a:p>
          <a:p>
            <a:r>
              <a:rPr lang="en-US" sz="2800" i="1" dirty="0" smtClean="0"/>
              <a:t>in-situ</a:t>
            </a:r>
            <a:r>
              <a:rPr lang="en-US" sz="2800" dirty="0" smtClean="0"/>
              <a:t> screening from trays</a:t>
            </a:r>
          </a:p>
          <a:p>
            <a:r>
              <a:rPr lang="en-US" sz="2800" dirty="0" smtClean="0"/>
              <a:t>15-100 </a:t>
            </a:r>
            <a:r>
              <a:rPr lang="el-GR" sz="2800" dirty="0" smtClean="0"/>
              <a:t>μ</a:t>
            </a:r>
            <a:r>
              <a:rPr lang="en-US" sz="2800" dirty="0" smtClean="0"/>
              <a:t>m beam sizes</a:t>
            </a:r>
          </a:p>
          <a:p>
            <a:r>
              <a:rPr lang="en-US" sz="2800" dirty="0" smtClean="0"/>
              <a:t>True BLU-ICE interface</a:t>
            </a:r>
          </a:p>
          <a:p>
            <a:r>
              <a:rPr lang="en-US" sz="2800" dirty="0" smtClean="0"/>
              <a:t>Excellent detector calibration</a:t>
            </a:r>
          </a:p>
          <a:p>
            <a:r>
              <a:rPr lang="en-US" sz="2800" dirty="0" smtClean="0"/>
              <a:t>Infinite capacity sample carousel</a:t>
            </a:r>
          </a:p>
          <a:p>
            <a:r>
              <a:rPr lang="en-US" sz="2800" dirty="0" smtClean="0"/>
              <a:t>Automation and ease-of-use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In-person crystallography</a:t>
            </a:r>
            <a:endParaRPr lang="en-US" sz="2800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93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Giving remote the “human touch”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10100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5" r="15515"/>
          <a:stretch/>
        </p:blipFill>
        <p:spPr bwMode="auto">
          <a:xfrm>
            <a:off x="5099034" y="1176951"/>
            <a:ext cx="3764310" cy="495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1604" y="1466661"/>
            <a:ext cx="468269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Overall best way to remove 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requires human hand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Pressure + liquid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Removes stubborn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Proximity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No warm gas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Minimal cold gas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Must be compact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Must refill</a:t>
            </a:r>
          </a:p>
        </p:txBody>
      </p:sp>
    </p:spTree>
    <p:extLst>
      <p:ext uri="{BB962C8B-B14F-4D97-AF65-F5344CB8AC3E}">
        <p14:creationId xmlns:p14="http://schemas.microsoft.com/office/powerpoint/2010/main" val="13900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8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2334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4946" name="Group 2"/>
          <p:cNvGrpSpPr>
            <a:grpSpLocks/>
          </p:cNvGrpSpPr>
          <p:nvPr/>
        </p:nvGrpSpPr>
        <p:grpSpPr bwMode="auto">
          <a:xfrm flipH="1">
            <a:off x="1334124" y="-1227138"/>
            <a:ext cx="3957403" cy="9561513"/>
            <a:chOff x="1894" y="-773"/>
            <a:chExt cx="2781" cy="6023"/>
          </a:xfrm>
        </p:grpSpPr>
        <p:pic>
          <p:nvPicPr>
            <p:cNvPr id="31549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24061">
              <a:off x="2393" y="-362"/>
              <a:ext cx="1681" cy="5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54948" name="Rectangle 4"/>
            <p:cNvSpPr>
              <a:spLocks noChangeArrowheads="1"/>
            </p:cNvSpPr>
            <p:nvPr/>
          </p:nvSpPr>
          <p:spPr bwMode="auto">
            <a:xfrm>
              <a:off x="1894" y="-347"/>
              <a:ext cx="666" cy="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54949" name="Rectangle 5"/>
            <p:cNvSpPr>
              <a:spLocks noChangeArrowheads="1"/>
            </p:cNvSpPr>
            <p:nvPr/>
          </p:nvSpPr>
          <p:spPr bwMode="auto">
            <a:xfrm rot="284723">
              <a:off x="3852" y="1629"/>
              <a:ext cx="823" cy="3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54950" name="Rectangle 6"/>
            <p:cNvSpPr>
              <a:spLocks noChangeArrowheads="1"/>
            </p:cNvSpPr>
            <p:nvPr/>
          </p:nvSpPr>
          <p:spPr bwMode="auto">
            <a:xfrm rot="-1566722">
              <a:off x="2458" y="3251"/>
              <a:ext cx="547" cy="1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54951" name="Rectangle 7"/>
            <p:cNvSpPr>
              <a:spLocks noChangeArrowheads="1"/>
            </p:cNvSpPr>
            <p:nvPr/>
          </p:nvSpPr>
          <p:spPr bwMode="auto">
            <a:xfrm rot="-2115212">
              <a:off x="3215" y="-773"/>
              <a:ext cx="650" cy="1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154964" name="Rectangle 20"/>
          <p:cNvSpPr>
            <a:spLocks noChangeArrowheads="1"/>
          </p:cNvSpPr>
          <p:nvPr/>
        </p:nvSpPr>
        <p:spPr bwMode="auto">
          <a:xfrm flipH="1">
            <a:off x="866775" y="2057400"/>
            <a:ext cx="381000" cy="3810000"/>
          </a:xfrm>
          <a:prstGeom prst="rect">
            <a:avLst/>
          </a:prstGeom>
          <a:solidFill>
            <a:srgbClr val="CC66FF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Left">
              <a:rot lat="21299999" lon="24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52" name="AutoShape 8"/>
          <p:cNvSpPr>
            <a:spLocks noChangeArrowheads="1"/>
          </p:cNvSpPr>
          <p:nvPr/>
        </p:nvSpPr>
        <p:spPr bwMode="auto">
          <a:xfrm rot="20618651" flipH="1" flipV="1">
            <a:off x="4524375" y="3276600"/>
            <a:ext cx="914400" cy="914400"/>
          </a:xfrm>
          <a:prstGeom prst="rtTriangl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53" name="Rectangle 9"/>
          <p:cNvSpPr>
            <a:spLocks noChangeArrowheads="1"/>
          </p:cNvSpPr>
          <p:nvPr/>
        </p:nvSpPr>
        <p:spPr bwMode="auto">
          <a:xfrm rot="20691244">
            <a:off x="4802187" y="3535363"/>
            <a:ext cx="863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55" name="AutoShape 11"/>
          <p:cNvSpPr>
            <a:spLocks noChangeArrowheads="1"/>
          </p:cNvSpPr>
          <p:nvPr/>
        </p:nvSpPr>
        <p:spPr bwMode="auto">
          <a:xfrm rot="16200000" flipH="1">
            <a:off x="6391275" y="2324100"/>
            <a:ext cx="1524000" cy="2667000"/>
          </a:xfrm>
          <a:prstGeom prst="can">
            <a:avLst>
              <a:gd name="adj" fmla="val 16341"/>
            </a:avLst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56" name="AutoShape 12"/>
          <p:cNvSpPr>
            <a:spLocks noChangeArrowheads="1"/>
          </p:cNvSpPr>
          <p:nvPr/>
        </p:nvSpPr>
        <p:spPr bwMode="auto">
          <a:xfrm rot="5400000" flipH="1">
            <a:off x="1321593" y="3305969"/>
            <a:ext cx="242888" cy="762000"/>
          </a:xfrm>
          <a:prstGeom prst="can">
            <a:avLst>
              <a:gd name="adj" fmla="val 29296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57" name="Rectangle 13"/>
          <p:cNvSpPr>
            <a:spLocks noChangeArrowheads="1"/>
          </p:cNvSpPr>
          <p:nvPr/>
        </p:nvSpPr>
        <p:spPr bwMode="auto">
          <a:xfrm>
            <a:off x="5895975" y="3657600"/>
            <a:ext cx="76200" cy="76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58" name="Text Box 14"/>
          <p:cNvSpPr txBox="1">
            <a:spLocks noChangeArrowheads="1"/>
          </p:cNvSpPr>
          <p:nvPr/>
        </p:nvSpPr>
        <p:spPr bwMode="auto">
          <a:xfrm>
            <a:off x="6581775" y="3429000"/>
            <a:ext cx="1169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pinhole</a:t>
            </a:r>
          </a:p>
        </p:txBody>
      </p:sp>
      <p:sp>
        <p:nvSpPr>
          <p:cNvPr id="3154959" name="Text Box 15"/>
          <p:cNvSpPr txBox="1">
            <a:spLocks noChangeArrowheads="1"/>
          </p:cNvSpPr>
          <p:nvPr/>
        </p:nvSpPr>
        <p:spPr bwMode="auto">
          <a:xfrm rot="20682600">
            <a:off x="4538662" y="2747963"/>
            <a:ext cx="98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mirror</a:t>
            </a:r>
          </a:p>
        </p:txBody>
      </p:sp>
      <p:sp>
        <p:nvSpPr>
          <p:cNvPr id="3154960" name="Line 16"/>
          <p:cNvSpPr>
            <a:spLocks noChangeShapeType="1"/>
          </p:cNvSpPr>
          <p:nvPr/>
        </p:nvSpPr>
        <p:spPr bwMode="auto">
          <a:xfrm flipV="1">
            <a:off x="3609975" y="3429000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1" name="Line 17"/>
          <p:cNvSpPr>
            <a:spLocks noChangeShapeType="1"/>
          </p:cNvSpPr>
          <p:nvPr/>
        </p:nvSpPr>
        <p:spPr bwMode="auto">
          <a:xfrm flipV="1">
            <a:off x="3609975" y="3581400"/>
            <a:ext cx="1081087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2" name="Line 18"/>
          <p:cNvSpPr>
            <a:spLocks noChangeShapeType="1"/>
          </p:cNvSpPr>
          <p:nvPr/>
        </p:nvSpPr>
        <p:spPr bwMode="auto">
          <a:xfrm>
            <a:off x="4829175" y="3810000"/>
            <a:ext cx="954087" cy="149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3" name="Rectangle 19"/>
          <p:cNvSpPr>
            <a:spLocks noChangeArrowheads="1"/>
          </p:cNvSpPr>
          <p:nvPr/>
        </p:nvSpPr>
        <p:spPr bwMode="auto">
          <a:xfrm>
            <a:off x="3194050" y="3657600"/>
            <a:ext cx="2778125" cy="76200"/>
          </a:xfrm>
          <a:prstGeom prst="rect">
            <a:avLst/>
          </a:prstGeom>
          <a:solidFill>
            <a:srgbClr val="66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5" name="Rectangle 21"/>
          <p:cNvSpPr>
            <a:spLocks noChangeArrowheads="1"/>
          </p:cNvSpPr>
          <p:nvPr/>
        </p:nvSpPr>
        <p:spPr bwMode="auto">
          <a:xfrm rot="1620533">
            <a:off x="157162" y="2540000"/>
            <a:ext cx="2316163" cy="68263"/>
          </a:xfrm>
          <a:prstGeom prst="rect">
            <a:avLst/>
          </a:prstGeom>
          <a:solidFill>
            <a:srgbClr val="6699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6" name="Rectangle 22"/>
          <p:cNvSpPr>
            <a:spLocks noChangeArrowheads="1"/>
          </p:cNvSpPr>
          <p:nvPr/>
        </p:nvSpPr>
        <p:spPr bwMode="auto">
          <a:xfrm>
            <a:off x="1781175" y="3657600"/>
            <a:ext cx="631825" cy="61913"/>
          </a:xfrm>
          <a:prstGeom prst="rect">
            <a:avLst/>
          </a:prstGeom>
          <a:solidFill>
            <a:srgbClr val="66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7" name="Rectangle 23"/>
          <p:cNvSpPr>
            <a:spLocks noChangeArrowheads="1"/>
          </p:cNvSpPr>
          <p:nvPr/>
        </p:nvSpPr>
        <p:spPr bwMode="auto">
          <a:xfrm rot="19979467" flipV="1">
            <a:off x="152400" y="4754563"/>
            <a:ext cx="2430462" cy="66675"/>
          </a:xfrm>
          <a:prstGeom prst="rect">
            <a:avLst/>
          </a:prstGeom>
          <a:solidFill>
            <a:srgbClr val="6699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8" name="AutoShape 24"/>
          <p:cNvSpPr>
            <a:spLocks noChangeArrowheads="1"/>
          </p:cNvSpPr>
          <p:nvPr/>
        </p:nvSpPr>
        <p:spPr bwMode="auto">
          <a:xfrm rot="19949778" flipH="1">
            <a:off x="5095875" y="4900613"/>
            <a:ext cx="2684462" cy="3117850"/>
          </a:xfrm>
          <a:prstGeom prst="can">
            <a:avLst>
              <a:gd name="adj" fmla="val 5264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9" name="Line 25"/>
          <p:cNvSpPr>
            <a:spLocks noChangeShapeType="1"/>
          </p:cNvSpPr>
          <p:nvPr/>
        </p:nvSpPr>
        <p:spPr bwMode="auto">
          <a:xfrm rot="19949778" flipV="1">
            <a:off x="4386262" y="3424238"/>
            <a:ext cx="566738" cy="2043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70" name="Text Box 26"/>
          <p:cNvSpPr txBox="1">
            <a:spLocks noChangeArrowheads="1"/>
          </p:cNvSpPr>
          <p:nvPr/>
        </p:nvSpPr>
        <p:spPr bwMode="auto">
          <a:xfrm rot="19917014">
            <a:off x="5268912" y="5540375"/>
            <a:ext cx="174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microscope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474646" y="650245"/>
            <a:ext cx="203453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 smtClean="0">
                <a:solidFill>
                  <a:prstClr val="black"/>
                </a:solidFill>
                <a:latin typeface="Arial" panose="020B0604020202020204" pitchFamily="34" charset="0"/>
              </a:rPr>
              <a:t>SBS</a:t>
            </a:r>
          </a:p>
          <a:p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f</a:t>
            </a:r>
            <a:r>
              <a:rPr lang="en-US" altLang="en-US" sz="2400" dirty="0" smtClean="0">
                <a:solidFill>
                  <a:prstClr val="black"/>
                </a:solidFill>
                <a:latin typeface="Arial" panose="020B0604020202020204" pitchFamily="34" charset="0"/>
              </a:rPr>
              <a:t>ormat</a:t>
            </a:r>
          </a:p>
          <a:p>
            <a:r>
              <a:rPr lang="en-US" altLang="en-US" sz="2400" dirty="0" smtClean="0">
                <a:solidFill>
                  <a:prstClr val="black"/>
                </a:solidFill>
                <a:latin typeface="Arial" panose="020B0604020202020204" pitchFamily="34" charset="0"/>
              </a:rPr>
              <a:t>crystallization</a:t>
            </a:r>
          </a:p>
          <a:p>
            <a:r>
              <a:rPr lang="en-US" altLang="en-US" sz="2400" dirty="0" smtClean="0">
                <a:solidFill>
                  <a:prstClr val="black"/>
                </a:solidFill>
                <a:latin typeface="Arial" panose="020B0604020202020204" pitchFamily="34" charset="0"/>
              </a:rPr>
              <a:t>tray</a:t>
            </a:r>
            <a:endParaRPr lang="en-US" altLang="en-US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4272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7" name="Text Box 37"/>
          <p:cNvSpPr txBox="1">
            <a:spLocks noChangeArrowheads="1"/>
          </p:cNvSpPr>
          <p:nvPr/>
        </p:nvSpPr>
        <p:spPr bwMode="auto">
          <a:xfrm>
            <a:off x="3721002" y="3926347"/>
            <a:ext cx="1941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</a:rPr>
              <a:t>NatX</a:t>
            </a: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</a:rPr>
              <a:t>-ray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</a:rPr>
              <a:t>CrystalQuick</a:t>
            </a: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</a:rPr>
              <a:t>™ X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32353" y="1646238"/>
            <a:ext cx="1592665" cy="2062163"/>
            <a:chOff x="3832353" y="1646238"/>
            <a:chExt cx="1592665" cy="2062163"/>
          </a:xfrm>
        </p:grpSpPr>
        <p:sp>
          <p:nvSpPr>
            <p:cNvPr id="45093" name="Oval 34"/>
            <p:cNvSpPr>
              <a:spLocks noChangeArrowheads="1"/>
            </p:cNvSpPr>
            <p:nvPr/>
          </p:nvSpPr>
          <p:spPr bwMode="auto">
            <a:xfrm>
              <a:off x="4107375" y="2435226"/>
              <a:ext cx="1046725" cy="12001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95" name="Rectangle 33"/>
            <p:cNvSpPr>
              <a:spLocks noChangeArrowheads="1"/>
            </p:cNvSpPr>
            <p:nvPr/>
          </p:nvSpPr>
          <p:spPr bwMode="auto">
            <a:xfrm>
              <a:off x="3836458" y="2995613"/>
              <a:ext cx="1588560" cy="712788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250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96" name="Rectangle 35"/>
            <p:cNvSpPr>
              <a:spLocks noChangeArrowheads="1"/>
            </p:cNvSpPr>
            <p:nvPr/>
          </p:nvSpPr>
          <p:spPr bwMode="auto">
            <a:xfrm>
              <a:off x="4583532" y="2855913"/>
              <a:ext cx="76623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98" name="Rectangle 45"/>
            <p:cNvSpPr>
              <a:spLocks noChangeArrowheads="1"/>
            </p:cNvSpPr>
            <p:nvPr/>
          </p:nvSpPr>
          <p:spPr bwMode="auto">
            <a:xfrm>
              <a:off x="3832353" y="1646238"/>
              <a:ext cx="1588560" cy="119063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99" name="Text Box 46"/>
            <p:cNvSpPr txBox="1">
              <a:spLocks noChangeArrowheads="1"/>
            </p:cNvSpPr>
            <p:nvPr/>
          </p:nvSpPr>
          <p:spPr bwMode="auto">
            <a:xfrm>
              <a:off x="3909704" y="1737747"/>
              <a:ext cx="14782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~50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 tape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sp>
        <p:nvSpPr>
          <p:cNvPr id="45103" name="Text Box 30"/>
          <p:cNvSpPr txBox="1">
            <a:spLocks noChangeArrowheads="1"/>
          </p:cNvSpPr>
          <p:nvPr/>
        </p:nvSpPr>
        <p:spPr bwMode="auto">
          <a:xfrm>
            <a:off x="214990" y="3926347"/>
            <a:ext cx="1381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</a:rPr>
              <a:t>Fluidigm</a:t>
            </a:r>
            <a:endParaRPr lang="en-US" altLang="en-US" sz="1800" dirty="0">
              <a:solidFill>
                <a:prstClr val="black"/>
              </a:solidFill>
              <a:ea typeface="MS PGothic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</a:rPr>
              <a:t>Topaz® DC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488" y="2790368"/>
            <a:ext cx="1698625" cy="955676"/>
            <a:chOff x="90488" y="2616200"/>
            <a:chExt cx="1698625" cy="955676"/>
          </a:xfrm>
        </p:grpSpPr>
        <p:sp>
          <p:nvSpPr>
            <p:cNvPr id="45100" name="Rectangle 7"/>
            <p:cNvSpPr>
              <a:spLocks noChangeArrowheads="1"/>
            </p:cNvSpPr>
            <p:nvPr/>
          </p:nvSpPr>
          <p:spPr bwMode="auto">
            <a:xfrm>
              <a:off x="90488" y="2616200"/>
              <a:ext cx="1698625" cy="476250"/>
            </a:xfrm>
            <a:prstGeom prst="rect">
              <a:avLst/>
            </a:prstGeom>
            <a:solidFill>
              <a:srgbClr val="A7FFA7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sp>
          <p:nvSpPr>
            <p:cNvPr id="45101" name="Rectangle 9"/>
            <p:cNvSpPr>
              <a:spLocks noChangeArrowheads="1"/>
            </p:cNvSpPr>
            <p:nvPr/>
          </p:nvSpPr>
          <p:spPr bwMode="auto">
            <a:xfrm>
              <a:off x="676275" y="2720975"/>
              <a:ext cx="508000" cy="2746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102" name="Rectangle 10"/>
            <p:cNvSpPr>
              <a:spLocks noChangeArrowheads="1"/>
            </p:cNvSpPr>
            <p:nvPr/>
          </p:nvSpPr>
          <p:spPr bwMode="auto">
            <a:xfrm>
              <a:off x="857250" y="2855913"/>
              <a:ext cx="88900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105" name="Text Box 40"/>
            <p:cNvSpPr txBox="1">
              <a:spLocks noChangeArrowheads="1"/>
            </p:cNvSpPr>
            <p:nvPr/>
          </p:nvSpPr>
          <p:spPr bwMode="auto">
            <a:xfrm>
              <a:off x="482600" y="3205163"/>
              <a:ext cx="9509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200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61" name="Rectangle 62"/>
            <p:cNvSpPr>
              <a:spLocks noChangeArrowheads="1"/>
            </p:cNvSpPr>
            <p:nvPr/>
          </p:nvSpPr>
          <p:spPr bwMode="auto">
            <a:xfrm>
              <a:off x="95250" y="2717800"/>
              <a:ext cx="577850" cy="27940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prstClr val="white"/>
                  </a:solidFill>
                  <a:ea typeface="MS PGothic" pitchFamily="34" charset="-128"/>
                </a:rPr>
                <a:t>PDMS</a:t>
              </a:r>
            </a:p>
          </p:txBody>
        </p:sp>
        <p:sp>
          <p:nvSpPr>
            <p:cNvPr id="45062" name="Rectangle 63"/>
            <p:cNvSpPr>
              <a:spLocks noChangeArrowheads="1"/>
            </p:cNvSpPr>
            <p:nvPr/>
          </p:nvSpPr>
          <p:spPr bwMode="auto">
            <a:xfrm>
              <a:off x="1187450" y="2717800"/>
              <a:ext cx="596900" cy="27940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prstClr val="white"/>
                  </a:solidFill>
                  <a:ea typeface="MS PGothic" pitchFamily="34" charset="-128"/>
                </a:rPr>
                <a:t>PDMS</a:t>
              </a:r>
            </a:p>
          </p:txBody>
        </p:sp>
      </p:grpSp>
      <p:sp>
        <p:nvSpPr>
          <p:cNvPr id="45078" name="Text Box 37"/>
          <p:cNvSpPr txBox="1">
            <a:spLocks noChangeArrowheads="1"/>
          </p:cNvSpPr>
          <p:nvPr/>
        </p:nvSpPr>
        <p:spPr bwMode="auto">
          <a:xfrm>
            <a:off x="5697612" y="3923172"/>
            <a:ext cx="11080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</a:rPr>
              <a:t>MiTeGen</a:t>
            </a:r>
            <a:endParaRPr lang="en-US" altLang="en-US" sz="1800" dirty="0">
              <a:solidFill>
                <a:prstClr val="black"/>
              </a:solidFill>
              <a:ea typeface="MS PGothic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</a:rPr>
              <a:t>in-situ-1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629275" y="1643063"/>
            <a:ext cx="1565181" cy="1633538"/>
            <a:chOff x="5629275" y="1643063"/>
            <a:chExt cx="1565181" cy="1633538"/>
          </a:xfrm>
        </p:grpSpPr>
        <p:sp>
          <p:nvSpPr>
            <p:cNvPr id="45074" name="Oval 34"/>
            <p:cNvSpPr>
              <a:spLocks noChangeArrowheads="1"/>
            </p:cNvSpPr>
            <p:nvPr/>
          </p:nvSpPr>
          <p:spPr bwMode="auto">
            <a:xfrm>
              <a:off x="5896004" y="2627313"/>
              <a:ext cx="1015162" cy="649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76" name="Rectangle 33"/>
            <p:cNvSpPr>
              <a:spLocks noChangeArrowheads="1"/>
            </p:cNvSpPr>
            <p:nvPr/>
          </p:nvSpPr>
          <p:spPr bwMode="auto">
            <a:xfrm>
              <a:off x="5633256" y="2992438"/>
              <a:ext cx="1540657" cy="284163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100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77" name="Rectangle 35"/>
            <p:cNvSpPr>
              <a:spLocks noChangeArrowheads="1"/>
            </p:cNvSpPr>
            <p:nvPr/>
          </p:nvSpPr>
          <p:spPr bwMode="auto">
            <a:xfrm>
              <a:off x="6357803" y="2852738"/>
              <a:ext cx="74312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79" name="Rectangle 45"/>
            <p:cNvSpPr>
              <a:spLocks noChangeArrowheads="1"/>
            </p:cNvSpPr>
            <p:nvPr/>
          </p:nvSpPr>
          <p:spPr bwMode="auto">
            <a:xfrm>
              <a:off x="5629275" y="1643063"/>
              <a:ext cx="1540657" cy="119063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80" name="Text Box 46"/>
            <p:cNvSpPr txBox="1">
              <a:spLocks noChangeArrowheads="1"/>
            </p:cNvSpPr>
            <p:nvPr/>
          </p:nvSpPr>
          <p:spPr bwMode="auto">
            <a:xfrm>
              <a:off x="5716166" y="1737747"/>
              <a:ext cx="14782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~50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 tape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sp>
        <p:nvSpPr>
          <p:cNvPr id="45064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98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i="1" dirty="0">
                <a:solidFill>
                  <a:prstClr val="black"/>
                </a:solidFill>
                <a:ea typeface="MS PGothic" pitchFamily="34" charset="-128"/>
              </a:rPr>
              <a:t>in-situ</a:t>
            </a:r>
            <a:r>
              <a:rPr lang="en-US" altLang="en-US" sz="4400" dirty="0">
                <a:solidFill>
                  <a:prstClr val="black"/>
                </a:solidFill>
                <a:ea typeface="MS PGothic" pitchFamily="34" charset="-128"/>
              </a:rPr>
              <a:t> diffraction </a:t>
            </a:r>
            <a:r>
              <a:rPr lang="en-US" altLang="en-US" sz="4400" dirty="0" smtClean="0">
                <a:solidFill>
                  <a:prstClr val="black"/>
                </a:solidFill>
                <a:ea typeface="MS PGothic" pitchFamily="34" charset="-128"/>
              </a:rPr>
              <a:t>trays</a:t>
            </a:r>
            <a:endParaRPr lang="en-US" altLang="en-US" sz="4400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5071" name="Text Box 37"/>
          <p:cNvSpPr txBox="1">
            <a:spLocks noChangeArrowheads="1"/>
          </p:cNvSpPr>
          <p:nvPr/>
        </p:nvSpPr>
        <p:spPr bwMode="auto">
          <a:xfrm>
            <a:off x="7229475" y="3924759"/>
            <a:ext cx="150556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</a:rPr>
              <a:t>CrystalDirect</a:t>
            </a:r>
            <a:endParaRPr lang="en-US" altLang="en-US" sz="1800" dirty="0">
              <a:solidFill>
                <a:prstClr val="black"/>
              </a:solidFill>
              <a:ea typeface="MS PGothic" pitchFamily="34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55491" y="1644650"/>
            <a:ext cx="1607345" cy="1674813"/>
            <a:chOff x="7355491" y="1644650"/>
            <a:chExt cx="1607345" cy="1674813"/>
          </a:xfrm>
        </p:grpSpPr>
        <p:sp>
          <p:nvSpPr>
            <p:cNvPr id="45067" name="Oval 34"/>
            <p:cNvSpPr>
              <a:spLocks noChangeArrowheads="1"/>
            </p:cNvSpPr>
            <p:nvPr/>
          </p:nvSpPr>
          <p:spPr bwMode="auto">
            <a:xfrm>
              <a:off x="7622116" y="2628900"/>
              <a:ext cx="1014764" cy="649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69" name="Rectangle 33"/>
            <p:cNvSpPr>
              <a:spLocks noChangeArrowheads="1"/>
            </p:cNvSpPr>
            <p:nvPr/>
          </p:nvSpPr>
          <p:spPr bwMode="auto">
            <a:xfrm>
              <a:off x="7359471" y="2994025"/>
              <a:ext cx="1540054" cy="71438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70" name="Rectangle 35"/>
            <p:cNvSpPr>
              <a:spLocks noChangeArrowheads="1"/>
            </p:cNvSpPr>
            <p:nvPr/>
          </p:nvSpPr>
          <p:spPr bwMode="auto">
            <a:xfrm>
              <a:off x="8083734" y="2854325"/>
              <a:ext cx="74283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72" name="Rectangle 45"/>
            <p:cNvSpPr>
              <a:spLocks noChangeArrowheads="1"/>
            </p:cNvSpPr>
            <p:nvPr/>
          </p:nvSpPr>
          <p:spPr bwMode="auto">
            <a:xfrm>
              <a:off x="7355491" y="1644650"/>
              <a:ext cx="1540054" cy="119063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73" name="Text Box 46"/>
            <p:cNvSpPr txBox="1">
              <a:spLocks noChangeArrowheads="1"/>
            </p:cNvSpPr>
            <p:nvPr/>
          </p:nvSpPr>
          <p:spPr bwMode="auto">
            <a:xfrm>
              <a:off x="7484546" y="1737747"/>
              <a:ext cx="14782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~50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 tape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66" name="Rectangle 33"/>
            <p:cNvSpPr>
              <a:spLocks noChangeArrowheads="1"/>
            </p:cNvSpPr>
            <p:nvPr/>
          </p:nvSpPr>
          <p:spPr bwMode="auto">
            <a:xfrm>
              <a:off x="7356475" y="3086100"/>
              <a:ext cx="1541463" cy="233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25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sp>
        <p:nvSpPr>
          <p:cNvPr id="62" name="Text Box 49"/>
          <p:cNvSpPr txBox="1">
            <a:spLocks noChangeArrowheads="1"/>
          </p:cNvSpPr>
          <p:nvPr/>
        </p:nvSpPr>
        <p:spPr bwMode="auto">
          <a:xfrm>
            <a:off x="1712681" y="3926347"/>
            <a:ext cx="20755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</a:rPr>
              <a:t>Microlytic</a:t>
            </a:r>
            <a:endParaRPr lang="en-US" altLang="en-US" sz="1800" dirty="0">
              <a:solidFill>
                <a:prstClr val="black"/>
              </a:solidFill>
              <a:ea typeface="MS PGothic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prstClr val="black"/>
                </a:solidFill>
                <a:ea typeface="MS PGothic" pitchFamily="34" charset="-128"/>
              </a:rPr>
              <a:t>Crystal Former</a:t>
            </a: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</a:rPr>
              <a:t>™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39595" y="1441450"/>
            <a:ext cx="1304407" cy="2376488"/>
            <a:chOff x="2139595" y="1441450"/>
            <a:chExt cx="1304407" cy="2376488"/>
          </a:xfrm>
        </p:grpSpPr>
        <p:sp>
          <p:nvSpPr>
            <p:cNvPr id="60" name="Rectangle 42"/>
            <p:cNvSpPr>
              <a:spLocks noChangeArrowheads="1"/>
            </p:cNvSpPr>
            <p:nvPr/>
          </p:nvSpPr>
          <p:spPr bwMode="auto">
            <a:xfrm>
              <a:off x="2139595" y="1441450"/>
              <a:ext cx="1304407" cy="2376488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61" name="Text Box 43"/>
            <p:cNvSpPr txBox="1">
              <a:spLocks noChangeArrowheads="1"/>
            </p:cNvSpPr>
            <p:nvPr/>
          </p:nvSpPr>
          <p:spPr bwMode="auto">
            <a:xfrm>
              <a:off x="2272171" y="3354388"/>
              <a:ext cx="108715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1000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</a:t>
              </a:r>
            </a:p>
          </p:txBody>
        </p:sp>
        <p:sp>
          <p:nvSpPr>
            <p:cNvPr id="63" name="Rectangle 51"/>
            <p:cNvSpPr>
              <a:spLocks noChangeArrowheads="1"/>
            </p:cNvSpPr>
            <p:nvPr/>
          </p:nvSpPr>
          <p:spPr bwMode="auto">
            <a:xfrm>
              <a:off x="2612597" y="1541463"/>
              <a:ext cx="359527" cy="2746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64" name="Rectangle 52"/>
            <p:cNvSpPr>
              <a:spLocks noChangeArrowheads="1"/>
            </p:cNvSpPr>
            <p:nvPr/>
          </p:nvSpPr>
          <p:spPr bwMode="auto">
            <a:xfrm>
              <a:off x="2740679" y="1651000"/>
              <a:ext cx="62917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210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Lockdown impact on </a:t>
            </a:r>
            <a:r>
              <a:rPr lang="en-US" dirty="0" err="1" smtClean="0"/>
              <a:t>TomAlberTron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29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493466636"/>
              </p:ext>
            </p:extLst>
          </p:nvPr>
        </p:nvGraphicFramePr>
        <p:xfrm>
          <a:off x="319888" y="1016753"/>
          <a:ext cx="8380491" cy="5193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991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Highlights: COVID-19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139217" y="2309872"/>
            <a:ext cx="4502724" cy="3485100"/>
            <a:chOff x="929356" y="3962400"/>
            <a:chExt cx="3642644" cy="2819400"/>
          </a:xfrm>
        </p:grpSpPr>
        <p:pic>
          <p:nvPicPr>
            <p:cNvPr id="7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2"/>
            <a:stretch/>
          </p:blipFill>
          <p:spPr bwMode="auto">
            <a:xfrm>
              <a:off x="990600" y="4724400"/>
              <a:ext cx="3024855" cy="1756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356" y="4724400"/>
              <a:ext cx="1218267" cy="1781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157212" y="3962400"/>
              <a:ext cx="24657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COVID protection:</a:t>
              </a:r>
            </a:p>
            <a:p>
              <a:pPr algn="ctr"/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nanobody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aerosol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90600" y="6474023"/>
              <a:ext cx="35814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Schoof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4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370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(2020)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0137" y="1255414"/>
            <a:ext cx="5245728" cy="3180784"/>
            <a:chOff x="4495800" y="3962400"/>
            <a:chExt cx="4648200" cy="2822377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648200"/>
              <a:ext cx="4102100" cy="1845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105400" y="3962400"/>
              <a:ext cx="34085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UCSF-Oxford SARS-CoV-2</a:t>
              </a:r>
            </a:p>
            <a:p>
              <a:pPr algn="ctr"/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fragment screen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24400" y="6477000"/>
              <a:ext cx="4419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Schuller et al., </a:t>
              </a:r>
              <a:r>
                <a:rPr lang="en-US" sz="14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Science Advances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eabf8711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(2021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34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Robotics upgrade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30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6"/>
          <a:stretch/>
        </p:blipFill>
        <p:spPr bwMode="auto">
          <a:xfrm>
            <a:off x="176451" y="1095469"/>
            <a:ext cx="8678571" cy="507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/>
          <p:cNvSpPr/>
          <p:nvPr/>
        </p:nvSpPr>
        <p:spPr>
          <a:xfrm>
            <a:off x="1086416" y="3168713"/>
            <a:ext cx="5133315" cy="1792586"/>
          </a:xfrm>
          <a:custGeom>
            <a:avLst/>
            <a:gdLst>
              <a:gd name="connsiteX0" fmla="*/ 5078994 w 5133315"/>
              <a:gd name="connsiteY0" fmla="*/ 606582 h 1792586"/>
              <a:gd name="connsiteX1" fmla="*/ 561315 w 5133315"/>
              <a:gd name="connsiteY1" fmla="*/ 1792586 h 1792586"/>
              <a:gd name="connsiteX2" fmla="*/ 0 w 5133315"/>
              <a:gd name="connsiteY2" fmla="*/ 1376127 h 1792586"/>
              <a:gd name="connsiteX3" fmla="*/ 18107 w 5133315"/>
              <a:gd name="connsiteY3" fmla="*/ 561315 h 1792586"/>
              <a:gd name="connsiteX4" fmla="*/ 4445251 w 5133315"/>
              <a:gd name="connsiteY4" fmla="*/ 0 h 1792586"/>
              <a:gd name="connsiteX5" fmla="*/ 5133315 w 5133315"/>
              <a:gd name="connsiteY5" fmla="*/ 108641 h 1792586"/>
              <a:gd name="connsiteX6" fmla="*/ 5133315 w 5133315"/>
              <a:gd name="connsiteY6" fmla="*/ 108641 h 1792586"/>
              <a:gd name="connsiteX0" fmla="*/ 5078994 w 5133315"/>
              <a:gd name="connsiteY0" fmla="*/ 606582 h 1792586"/>
              <a:gd name="connsiteX1" fmla="*/ 561315 w 5133315"/>
              <a:gd name="connsiteY1" fmla="*/ 1792586 h 1792586"/>
              <a:gd name="connsiteX2" fmla="*/ 0 w 5133315"/>
              <a:gd name="connsiteY2" fmla="*/ 1376127 h 1792586"/>
              <a:gd name="connsiteX3" fmla="*/ 18107 w 5133315"/>
              <a:gd name="connsiteY3" fmla="*/ 561315 h 1792586"/>
              <a:gd name="connsiteX4" fmla="*/ 4445251 w 5133315"/>
              <a:gd name="connsiteY4" fmla="*/ 0 h 1792586"/>
              <a:gd name="connsiteX5" fmla="*/ 5133315 w 5133315"/>
              <a:gd name="connsiteY5" fmla="*/ 108641 h 1792586"/>
              <a:gd name="connsiteX6" fmla="*/ 5133315 w 5133315"/>
              <a:gd name="connsiteY6" fmla="*/ 108641 h 1792586"/>
              <a:gd name="connsiteX7" fmla="*/ 5078994 w 5133315"/>
              <a:gd name="connsiteY7" fmla="*/ 606582 h 179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33315" h="1792586">
                <a:moveTo>
                  <a:pt x="5078994" y="606582"/>
                </a:moveTo>
                <a:lnTo>
                  <a:pt x="561315" y="1792586"/>
                </a:lnTo>
                <a:lnTo>
                  <a:pt x="0" y="1376127"/>
                </a:lnTo>
                <a:lnTo>
                  <a:pt x="18107" y="561315"/>
                </a:lnTo>
                <a:lnTo>
                  <a:pt x="4445251" y="0"/>
                </a:lnTo>
                <a:lnTo>
                  <a:pt x="5133315" y="108641"/>
                </a:lnTo>
                <a:lnTo>
                  <a:pt x="5133315" y="108641"/>
                </a:lnTo>
                <a:lnTo>
                  <a:pt x="5078994" y="606582"/>
                </a:lnTo>
                <a:close/>
              </a:path>
            </a:pathLst>
          </a:custGeom>
          <a:solidFill>
            <a:srgbClr val="00B0F0">
              <a:alpha val="5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31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96293" y="1267485"/>
            <a:ext cx="7790507" cy="4858679"/>
          </a:xfrm>
        </p:spPr>
        <p:txBody>
          <a:bodyPr>
            <a:normAutofit/>
          </a:bodyPr>
          <a:lstStyle/>
          <a:p>
            <a:r>
              <a:rPr lang="en-US" sz="2800" dirty="0"/>
              <a:t>“puck unpacker” – wide sample range</a:t>
            </a:r>
          </a:p>
          <a:p>
            <a:endParaRPr lang="en-US" sz="2800" dirty="0" smtClean="0"/>
          </a:p>
          <a:p>
            <a:r>
              <a:rPr lang="en-US" sz="2800" dirty="0" smtClean="0"/>
              <a:t>Make remote more like in-person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Survive ALS-U</a:t>
            </a:r>
            <a:endParaRPr lang="en-US" sz="2800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28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ALS-U shutdowns will impact MX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32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07" y="1166011"/>
            <a:ext cx="7848600" cy="49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eart Beat Animation Sticker by alperdurmaz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58" y="4022002"/>
            <a:ext cx="1120140" cy="160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75035" y="2994495"/>
            <a:ext cx="33618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± 17 days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64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32911" y="4824296"/>
            <a:ext cx="32816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Howard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Padmore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Alastair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MAcDowell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2559"/>
            <a:ext cx="9144000" cy="850760"/>
          </a:xfrm>
        </p:spPr>
        <p:txBody>
          <a:bodyPr>
            <a:normAutofit/>
          </a:bodyPr>
          <a:lstStyle/>
          <a:p>
            <a:r>
              <a:rPr lang="en-US" dirty="0" smtClean="0"/>
              <a:t>Benefit from ASL-U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90600"/>
            <a:ext cx="3657600" cy="3657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3657600" cy="3657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62000" y="1028700"/>
            <a:ext cx="3190875" cy="3181350"/>
          </a:xfrm>
          <a:prstGeom prst="ellipse">
            <a:avLst/>
          </a:prstGeom>
          <a:noFill/>
          <a:ln w="57150">
            <a:solidFill>
              <a:srgbClr val="242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2582" y="1105941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x 60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04724" y="1088725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x 10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252511" y="2093205"/>
            <a:ext cx="627961" cy="1377108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3" t="3360" r="36377" b="42240"/>
          <a:stretch/>
        </p:blipFill>
        <p:spPr bwMode="auto">
          <a:xfrm>
            <a:off x="878186" y="3648547"/>
            <a:ext cx="3014805" cy="307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64159" y="6183426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hartmann_gridscan1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61988" y="3275625"/>
            <a:ext cx="4877223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1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62"/>
          <a:stretch/>
        </p:blipFill>
        <p:spPr bwMode="auto">
          <a:xfrm>
            <a:off x="171450" y="587375"/>
            <a:ext cx="8801100" cy="297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43000" y="2074642"/>
            <a:ext cx="7696200" cy="4133742"/>
            <a:chOff x="1143000" y="2074642"/>
            <a:chExt cx="7696200" cy="4133742"/>
          </a:xfrm>
        </p:grpSpPr>
        <p:grpSp>
          <p:nvGrpSpPr>
            <p:cNvPr id="2" name="Group 1"/>
            <p:cNvGrpSpPr/>
            <p:nvPr/>
          </p:nvGrpSpPr>
          <p:grpSpPr>
            <a:xfrm>
              <a:off x="1143000" y="2074642"/>
              <a:ext cx="7696200" cy="4133742"/>
              <a:chOff x="1143000" y="2074642"/>
              <a:chExt cx="7696200" cy="4133742"/>
            </a:xfrm>
          </p:grpSpPr>
          <p:sp>
            <p:nvSpPr>
              <p:cNvPr id="6" name="Isosceles Triangle 5"/>
              <p:cNvSpPr/>
              <p:nvPr/>
            </p:nvSpPr>
            <p:spPr>
              <a:xfrm>
                <a:off x="1143000" y="2074642"/>
                <a:ext cx="7696200" cy="2303464"/>
              </a:xfrm>
              <a:prstGeom prst="triangle">
                <a:avLst>
                  <a:gd name="adj" fmla="val 56573"/>
                </a:avLst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/>
              <p:cNvSpPr/>
              <p:nvPr/>
            </p:nvSpPr>
            <p:spPr>
              <a:xfrm rot="3629257">
                <a:off x="3608248" y="4077065"/>
                <a:ext cx="846565" cy="168432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Parallelogram 4"/>
              <p:cNvSpPr/>
              <p:nvPr/>
            </p:nvSpPr>
            <p:spPr>
              <a:xfrm rot="20887893">
                <a:off x="1600200" y="4269678"/>
                <a:ext cx="940583" cy="1535228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Parallelogram 7"/>
              <p:cNvSpPr/>
              <p:nvPr/>
            </p:nvSpPr>
            <p:spPr>
              <a:xfrm rot="20887893">
                <a:off x="5890190" y="3736467"/>
                <a:ext cx="940583" cy="767614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Parallelogram 8"/>
              <p:cNvSpPr/>
              <p:nvPr/>
            </p:nvSpPr>
            <p:spPr>
              <a:xfrm rot="20887893">
                <a:off x="6765373" y="4466624"/>
                <a:ext cx="940583" cy="767614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Parallelogram 9"/>
              <p:cNvSpPr/>
              <p:nvPr/>
            </p:nvSpPr>
            <p:spPr>
              <a:xfrm rot="20887893">
                <a:off x="5860083" y="5425506"/>
                <a:ext cx="940583" cy="767614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Parallelogram 10"/>
              <p:cNvSpPr/>
              <p:nvPr/>
            </p:nvSpPr>
            <p:spPr>
              <a:xfrm rot="20887893">
                <a:off x="5086534" y="4768901"/>
                <a:ext cx="940583" cy="767614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Parallelogram 14"/>
              <p:cNvSpPr/>
              <p:nvPr/>
            </p:nvSpPr>
            <p:spPr>
              <a:xfrm rot="9336723">
                <a:off x="3515425" y="4690959"/>
                <a:ext cx="1025595" cy="371682"/>
              </a:xfrm>
              <a:prstGeom prst="parallelogram">
                <a:avLst/>
              </a:prstGeom>
              <a:solidFill>
                <a:srgbClr val="99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434508" y="5562053"/>
                <a:ext cx="11374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5 cm YAG</a:t>
                </a:r>
              </a:p>
              <a:p>
                <a:pPr algn="ctr"/>
                <a:r>
                  <a:rPr lang="en-US" dirty="0" smtClean="0"/>
                  <a:t>diagnostic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074935" y="5275384"/>
                <a:ext cx="13998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Convergence</a:t>
                </a:r>
              </a:p>
              <a:p>
                <a:pPr algn="ctr"/>
                <a:r>
                  <a:rPr lang="en-US" dirty="0" smtClean="0"/>
                  <a:t>Slits</a:t>
                </a:r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831515" y="4690657"/>
              <a:ext cx="4779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Al</a:t>
              </a:r>
            </a:p>
            <a:p>
              <a:pPr algn="ctr"/>
              <a:r>
                <a:rPr lang="en-US" dirty="0" smtClean="0"/>
                <a:t>foil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025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1659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" y="-1"/>
            <a:ext cx="7459980" cy="678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9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7086600" cy="6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3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bl831.als.lbl.gov/~jamesh/mono_yag_diagnostic/Si333_unscal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34" y="2481299"/>
            <a:ext cx="6419161" cy="43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l831.als.lbl.gov/~jamesh/mono_yag_diagnostic/Si333_vs_mono_heigh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208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337073" y="4450815"/>
            <a:ext cx="245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Unscaled  mono = 0 mm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93686" y="209136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Mono= 0 mm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64707" y="206749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Mono= +2 mm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4105" y="2076681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Mono= -2 mm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638540"/>
            <a:ext cx="1087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Sweeping</a:t>
            </a:r>
          </a:p>
          <a:p>
            <a:r>
              <a:rPr lang="en-US" dirty="0" smtClean="0"/>
              <a:t>Theta2</a:t>
            </a:r>
          </a:p>
          <a:p>
            <a:r>
              <a:rPr lang="en-US" dirty="0"/>
              <a:t>o</a:t>
            </a:r>
            <a:r>
              <a:rPr lang="en-US" dirty="0" smtClean="0"/>
              <a:t>ver</a:t>
            </a:r>
          </a:p>
          <a:p>
            <a:r>
              <a:rPr lang="en-US" dirty="0" smtClean="0"/>
              <a:t>Si(333)</a:t>
            </a:r>
          </a:p>
          <a:p>
            <a:r>
              <a:rPr lang="en-US" dirty="0" smtClean="0"/>
              <a:t>Rocking</a:t>
            </a:r>
          </a:p>
          <a:p>
            <a:r>
              <a:rPr lang="en-US" dirty="0" smtClean="0"/>
              <a:t>Curve</a:t>
            </a:r>
          </a:p>
        </p:txBody>
      </p:sp>
    </p:spTree>
    <p:extLst>
      <p:ext uri="{BB962C8B-B14F-4D97-AF65-F5344CB8AC3E}">
        <p14:creationId xmlns:p14="http://schemas.microsoft.com/office/powerpoint/2010/main" val="270180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Culprit?: 1</a:t>
            </a:r>
            <a:r>
              <a:rPr lang="en-US" baseline="30000" dirty="0" smtClean="0"/>
              <a:t>st</a:t>
            </a:r>
            <a:r>
              <a:rPr lang="en-US" dirty="0" smtClean="0"/>
              <a:t> mono crystal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38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7" y="3581400"/>
            <a:ext cx="8001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" y="1073292"/>
            <a:ext cx="4920275" cy="457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Freeform 31"/>
          <p:cNvSpPr/>
          <p:nvPr/>
        </p:nvSpPr>
        <p:spPr>
          <a:xfrm>
            <a:off x="5251010" y="1946495"/>
            <a:ext cx="1430447" cy="2018923"/>
          </a:xfrm>
          <a:custGeom>
            <a:avLst/>
            <a:gdLst>
              <a:gd name="connsiteX0" fmla="*/ 1430447 w 1430447"/>
              <a:gd name="connsiteY0" fmla="*/ 2018923 h 2018923"/>
              <a:gd name="connsiteX1" fmla="*/ 1104523 w 1430447"/>
              <a:gd name="connsiteY1" fmla="*/ 552261 h 2018923"/>
              <a:gd name="connsiteX2" fmla="*/ 0 w 1430447"/>
              <a:gd name="connsiteY2" fmla="*/ 0 h 201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0447" h="2018923">
                <a:moveTo>
                  <a:pt x="1430447" y="2018923"/>
                </a:moveTo>
                <a:cubicBezTo>
                  <a:pt x="1386689" y="1453835"/>
                  <a:pt x="1342931" y="888748"/>
                  <a:pt x="1104523" y="552261"/>
                </a:cubicBezTo>
                <a:cubicBezTo>
                  <a:pt x="866115" y="215774"/>
                  <a:pt x="433057" y="107887"/>
                  <a:pt x="0" y="0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7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39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09588" y="2486826"/>
            <a:ext cx="8162925" cy="34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ALS 8.3.1 is </a:t>
            </a:r>
            <a:r>
              <a:rPr lang="en-US" altLang="en-US" sz="2800" b="1" dirty="0" err="1" smtClean="0">
                <a:solidFill>
                  <a:srgbClr val="008000"/>
                </a:solidFill>
              </a:rPr>
              <a:t>TomAlberTron</a:t>
            </a:r>
            <a:endParaRPr lang="en-US" altLang="en-US" sz="2800" b="1" dirty="0" smtClean="0">
              <a:solidFill>
                <a:srgbClr val="008000"/>
              </a:solidFill>
            </a:endParaRPr>
          </a:p>
          <a:p>
            <a:pPr algn="ctr">
              <a:lnSpc>
                <a:spcPct val="130000"/>
              </a:lnSpc>
              <a:buNone/>
            </a:pPr>
            <a:r>
              <a:rPr lang="en-US" altLang="en-US" sz="2800" b="1" dirty="0">
                <a:solidFill>
                  <a:srgbClr val="008000"/>
                </a:solidFill>
              </a:rPr>
              <a:t>Diverse users &amp; samples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In-person advantage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Future AI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  <a:cs typeface="Arial" pitchFamily="34" charset="0"/>
              </a:rPr>
              <a:t>Surviving ALS-U?</a:t>
            </a:r>
            <a:endParaRPr lang="en-US" altLang="en-US" sz="2800" b="1" dirty="0" smtClean="0">
              <a:solidFill>
                <a:srgbClr val="008000"/>
              </a:solidFill>
              <a:cs typeface="Arial" pitchFamily="34" charset="0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http://bl831.als.lbl.gov/~jamesh/powerpoint/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ALS831_MOU_2021.pptx</a:t>
            </a:r>
            <a:endParaRPr lang="en-US" altLang="en-US" sz="2400" b="1" dirty="0" smtClean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7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TomAlberTron’s</a:t>
            </a:r>
            <a:r>
              <a:rPr lang="en-US" dirty="0"/>
              <a:t> User Community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12756" y="1458361"/>
            <a:ext cx="8686800" cy="438112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1000+ users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 institutions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PRT investment: 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$16 M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since 2001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Return: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1826 PDB 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720 pubs   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hi-impact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$132+ M (NIH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935+ M (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27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1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6495" y="3450210"/>
            <a:ext cx="1895070" cy="286232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Pilatus</a:t>
            </a:r>
            <a:r>
              <a:rPr lang="en-US" sz="20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6M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Array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  <a:p>
            <a:pPr algn="ctr"/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6x10</a:t>
            </a:r>
            <a:r>
              <a:rPr lang="en-US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pixels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$0.15/each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readout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 images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16865" y="280648"/>
            <a:ext cx="3548959" cy="3123445"/>
            <a:chOff x="208229" y="126747"/>
            <a:chExt cx="3548959" cy="3123445"/>
          </a:xfrm>
        </p:grpSpPr>
        <p:sp>
          <p:nvSpPr>
            <p:cNvPr id="6" name="Oval 5"/>
            <p:cNvSpPr/>
            <p:nvPr/>
          </p:nvSpPr>
          <p:spPr>
            <a:xfrm>
              <a:off x="208229" y="126747"/>
              <a:ext cx="3243159" cy="3123445"/>
            </a:xfrm>
            <a:prstGeom prst="ellipse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5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39905" y="2462543"/>
              <a:ext cx="217283" cy="208229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endCxn id="7" idx="6"/>
            </p:cNvCxnSpPr>
            <p:nvPr/>
          </p:nvCxnSpPr>
          <p:spPr>
            <a:xfrm>
              <a:off x="3406140" y="1318260"/>
              <a:ext cx="351048" cy="124839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7" idx="4"/>
            </p:cNvCxnSpPr>
            <p:nvPr/>
          </p:nvCxnSpPr>
          <p:spPr>
            <a:xfrm flipV="1">
              <a:off x="2533650" y="2670772"/>
              <a:ext cx="1114897" cy="43056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784985" y="2432685"/>
              <a:ext cx="238125" cy="1905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lg" len="sm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167897" y="2562135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1.5 mm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78" y="105562"/>
            <a:ext cx="6472766" cy="6639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489" y="5870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35346" y="4489387"/>
            <a:ext cx="1743364" cy="1477328"/>
            <a:chOff x="72556" y="3222925"/>
            <a:chExt cx="1743364" cy="1477328"/>
          </a:xfrm>
        </p:grpSpPr>
        <p:sp>
          <p:nvSpPr>
            <p:cNvPr id="7" name="Rectangle 6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latin typeface="Arial" panose="020B0604020202020204" pitchFamily="34" charset="0"/>
                </a:rPr>
                <a:t>1%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latin typeface="Arial" panose="020B0604020202020204" pitchFamily="34" charset="0"/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latin typeface="Arial" panose="020B0604020202020204" pitchFamily="34" charset="0"/>
                </a:rPr>
                <a:t>1% low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4177" y="139428"/>
            <a:ext cx="234070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Relative Pixel</a:t>
            </a:r>
          </a:p>
          <a:p>
            <a:r>
              <a:rPr lang="en-US" sz="2400" dirty="0" smtClean="0"/>
              <a:t>Calibration</a:t>
            </a:r>
          </a:p>
          <a:p>
            <a:endParaRPr lang="en-US" sz="2400" dirty="0"/>
          </a:p>
          <a:p>
            <a:r>
              <a:rPr lang="en-US" sz="2400" dirty="0" smtClean="0"/>
              <a:t>ALS 8.3.1</a:t>
            </a:r>
          </a:p>
          <a:p>
            <a:r>
              <a:rPr lang="en-US" sz="2400" dirty="0" smtClean="0"/>
              <a:t>Pilatus3 6M </a:t>
            </a:r>
          </a:p>
          <a:p>
            <a:endParaRPr lang="en-US" sz="2400" dirty="0" smtClean="0"/>
          </a:p>
          <a:p>
            <a:r>
              <a:rPr lang="en-US" sz="2400" dirty="0" smtClean="0"/>
              <a:t>0.9793 Å x-rays</a:t>
            </a:r>
          </a:p>
          <a:p>
            <a:endParaRPr lang="en-US" sz="2400" dirty="0"/>
          </a:p>
          <a:p>
            <a:r>
              <a:rPr lang="en-US" sz="2400" dirty="0" smtClean="0"/>
              <a:t>RMS = </a:t>
            </a:r>
            <a:r>
              <a:rPr lang="en-US" sz="2400" dirty="0" smtClean="0">
                <a:solidFill>
                  <a:srgbClr val="669900"/>
                </a:solidFill>
              </a:rPr>
              <a:t>0.8%</a:t>
            </a:r>
          </a:p>
        </p:txBody>
      </p:sp>
    </p:spTree>
    <p:extLst>
      <p:ext uri="{BB962C8B-B14F-4D97-AF65-F5344CB8AC3E}">
        <p14:creationId xmlns:p14="http://schemas.microsoft.com/office/powerpoint/2010/main" val="312056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3"/>
          <a:stretch>
            <a:fillRect/>
          </a:stretch>
        </p:blipFill>
        <p:spPr bwMode="auto">
          <a:xfrm>
            <a:off x="0" y="117792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0" y="11113"/>
            <a:ext cx="9144000" cy="1143000"/>
          </a:xfrm>
        </p:spPr>
        <p:txBody>
          <a:bodyPr/>
          <a:lstStyle/>
          <a:p>
            <a:r>
              <a:rPr lang="en-US" altLang="en-US" sz="3600" dirty="0" smtClean="0"/>
              <a:t>Better calibration = better anomalous</a:t>
            </a:r>
            <a:endParaRPr lang="en-US" altLang="en-US" sz="3600" dirty="0" smtClean="0"/>
          </a:p>
        </p:txBody>
      </p:sp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3422650" y="4713288"/>
            <a:ext cx="17748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8.2</a:t>
            </a:r>
            <a:r>
              <a:rPr lang="el-GR" altLang="en-US" sz="2800" dirty="0" smtClean="0">
                <a:solidFill>
                  <a:srgbClr val="000000"/>
                </a:solidFill>
              </a:rPr>
              <a:t>σ</a:t>
            </a:r>
            <a:r>
              <a:rPr lang="en-US" altLang="en-US" sz="2800" dirty="0" smtClean="0">
                <a:solidFill>
                  <a:srgbClr val="000000"/>
                </a:solidFill>
              </a:rPr>
              <a:t> = </a:t>
            </a:r>
            <a:r>
              <a:rPr lang="en-US" altLang="en-US" sz="2800" dirty="0" smtClean="0">
                <a:solidFill>
                  <a:srgbClr val="000000"/>
                </a:solidFill>
              </a:rPr>
              <a:t>Na</a:t>
            </a:r>
            <a:endParaRPr lang="en-US" alt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3570288" y="6105525"/>
            <a:ext cx="5573712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</a:rPr>
              <a:t>DELFAN residual anomalous difference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140x multiplicity data by Tom Peat </a:t>
            </a:r>
            <a:r>
              <a:rPr lang="en-US" altLang="en-US" dirty="0" smtClean="0">
                <a:solidFill>
                  <a:srgbClr val="000000"/>
                </a:solidFill>
              </a:rPr>
              <a:t>&amp; </a:t>
            </a:r>
            <a:r>
              <a:rPr lang="en-US" altLang="en-US" dirty="0" smtClean="0">
                <a:solidFill>
                  <a:srgbClr val="000000"/>
                </a:solidFill>
              </a:rPr>
              <a:t>Janet Newman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741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C7EC6A0-34CC-5240-9F04-5629B71E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Milliseconds matter!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E5E550-974E-8E4D-8AC8-213DE88F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08055-B988-F34A-834B-AEEA2FF7E466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https://biosciences.lbl.gov/wp-content/uploads/2016/10/2016_MBIB_signature_TEAL_RGB-1-300x161.png">
            <a:extLst>
              <a:ext uri="{FF2B5EF4-FFF2-40B4-BE49-F238E27FC236}">
                <a16:creationId xmlns:a16="http://schemas.microsoft.com/office/drawing/2014/main" xmlns="" id="{4ACAD931-EE86-4C86-A9C2-405E93CB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7" y="6220090"/>
            <a:ext cx="953534" cy="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166471" y="5646725"/>
            <a:ext cx="9236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 smtClean="0">
                <a:solidFill>
                  <a:srgbClr val="000000"/>
                </a:solidFill>
                <a:cs typeface="Arial" charset="0"/>
              </a:rPr>
              <a:t>time</a:t>
            </a:r>
            <a:endParaRPr lang="en-US" altLang="en-US" sz="28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 rot="-5400000">
            <a:off x="318969" y="3065152"/>
            <a:ext cx="16642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 smtClean="0">
                <a:solidFill>
                  <a:srgbClr val="000000"/>
                </a:solidFill>
                <a:cs typeface="Arial" charset="0"/>
              </a:rPr>
              <a:t>intensity</a:t>
            </a:r>
            <a:endParaRPr lang="en-US" altLang="en-US" sz="28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1698540" y="1823311"/>
            <a:ext cx="5826856" cy="3330671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connsiteX0" fmla="*/ 0 w 7141"/>
              <a:gd name="connsiteY0" fmla="*/ 9992 h 10005"/>
              <a:gd name="connsiteX1" fmla="*/ 312 w 7141"/>
              <a:gd name="connsiteY1" fmla="*/ 9376 h 10005"/>
              <a:gd name="connsiteX2" fmla="*/ 1531 w 7141"/>
              <a:gd name="connsiteY2" fmla="*/ 6751 h 10005"/>
              <a:gd name="connsiteX3" fmla="*/ 2263 w 7141"/>
              <a:gd name="connsiteY3" fmla="*/ 1 h 10005"/>
              <a:gd name="connsiteX4" fmla="*/ 2751 w 7141"/>
              <a:gd name="connsiteY4" fmla="*/ 6376 h 10005"/>
              <a:gd name="connsiteX5" fmla="*/ 3239 w 7141"/>
              <a:gd name="connsiteY5" fmla="*/ 8626 h 10005"/>
              <a:gd name="connsiteX6" fmla="*/ 4458 w 7141"/>
              <a:gd name="connsiteY6" fmla="*/ 9751 h 10005"/>
              <a:gd name="connsiteX7" fmla="*/ 7141 w 7141"/>
              <a:gd name="connsiteY7" fmla="*/ 9751 h 10005"/>
              <a:gd name="connsiteX0" fmla="*/ 0 w 10000"/>
              <a:gd name="connsiteY0" fmla="*/ 9987 h 10085"/>
              <a:gd name="connsiteX1" fmla="*/ 1388 w 10000"/>
              <a:gd name="connsiteY1" fmla="*/ 9733 h 10085"/>
              <a:gd name="connsiteX2" fmla="*/ 2144 w 10000"/>
              <a:gd name="connsiteY2" fmla="*/ 6748 h 10085"/>
              <a:gd name="connsiteX3" fmla="*/ 3169 w 10000"/>
              <a:gd name="connsiteY3" fmla="*/ 1 h 10085"/>
              <a:gd name="connsiteX4" fmla="*/ 3852 w 10000"/>
              <a:gd name="connsiteY4" fmla="*/ 6373 h 10085"/>
              <a:gd name="connsiteX5" fmla="*/ 4536 w 10000"/>
              <a:gd name="connsiteY5" fmla="*/ 8622 h 10085"/>
              <a:gd name="connsiteX6" fmla="*/ 6243 w 10000"/>
              <a:gd name="connsiteY6" fmla="*/ 9746 h 10085"/>
              <a:gd name="connsiteX7" fmla="*/ 10000 w 10000"/>
              <a:gd name="connsiteY7" fmla="*/ 9746 h 10085"/>
              <a:gd name="connsiteX0" fmla="*/ 0 w 10000"/>
              <a:gd name="connsiteY0" fmla="*/ 9987 h 10085"/>
              <a:gd name="connsiteX1" fmla="*/ 1388 w 10000"/>
              <a:gd name="connsiteY1" fmla="*/ 9733 h 10085"/>
              <a:gd name="connsiteX2" fmla="*/ 2144 w 10000"/>
              <a:gd name="connsiteY2" fmla="*/ 6748 h 10085"/>
              <a:gd name="connsiteX3" fmla="*/ 3169 w 10000"/>
              <a:gd name="connsiteY3" fmla="*/ 1 h 10085"/>
              <a:gd name="connsiteX4" fmla="*/ 4065 w 10000"/>
              <a:gd name="connsiteY4" fmla="*/ 6132 h 10085"/>
              <a:gd name="connsiteX5" fmla="*/ 4536 w 10000"/>
              <a:gd name="connsiteY5" fmla="*/ 8622 h 10085"/>
              <a:gd name="connsiteX6" fmla="*/ 6243 w 10000"/>
              <a:gd name="connsiteY6" fmla="*/ 9746 h 10085"/>
              <a:gd name="connsiteX7" fmla="*/ 10000 w 10000"/>
              <a:gd name="connsiteY7" fmla="*/ 9746 h 10085"/>
              <a:gd name="connsiteX0" fmla="*/ 0 w 6243"/>
              <a:gd name="connsiteY0" fmla="*/ 9987 h 10085"/>
              <a:gd name="connsiteX1" fmla="*/ 1388 w 6243"/>
              <a:gd name="connsiteY1" fmla="*/ 9733 h 10085"/>
              <a:gd name="connsiteX2" fmla="*/ 2144 w 6243"/>
              <a:gd name="connsiteY2" fmla="*/ 6748 h 10085"/>
              <a:gd name="connsiteX3" fmla="*/ 3169 w 6243"/>
              <a:gd name="connsiteY3" fmla="*/ 1 h 10085"/>
              <a:gd name="connsiteX4" fmla="*/ 4065 w 6243"/>
              <a:gd name="connsiteY4" fmla="*/ 6132 h 10085"/>
              <a:gd name="connsiteX5" fmla="*/ 4536 w 6243"/>
              <a:gd name="connsiteY5" fmla="*/ 8622 h 10085"/>
              <a:gd name="connsiteX6" fmla="*/ 6243 w 6243"/>
              <a:gd name="connsiteY6" fmla="*/ 9746 h 10085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266 w 10000"/>
              <a:gd name="connsiteY5" fmla="*/ 8549 h 10012"/>
              <a:gd name="connsiteX6" fmla="*/ 10000 w 10000"/>
              <a:gd name="connsiteY6" fmla="*/ 10012 h 10012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620 w 10000"/>
              <a:gd name="connsiteY5" fmla="*/ 9401 h 10012"/>
              <a:gd name="connsiteX6" fmla="*/ 10000 w 10000"/>
              <a:gd name="connsiteY6" fmla="*/ 10012 h 10012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620 w 10000"/>
              <a:gd name="connsiteY5" fmla="*/ 9401 h 10012"/>
              <a:gd name="connsiteX6" fmla="*/ 10000 w 10000"/>
              <a:gd name="connsiteY6" fmla="*/ 10012 h 10012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620 w 10000"/>
              <a:gd name="connsiteY5" fmla="*/ 9401 h 10012"/>
              <a:gd name="connsiteX6" fmla="*/ 10000 w 10000"/>
              <a:gd name="connsiteY6" fmla="*/ 10012 h 1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12">
                <a:moveTo>
                  <a:pt x="0" y="9903"/>
                </a:moveTo>
                <a:cubicBezTo>
                  <a:pt x="2736" y="9616"/>
                  <a:pt x="1629" y="9991"/>
                  <a:pt x="2223" y="9651"/>
                </a:cubicBezTo>
                <a:cubicBezTo>
                  <a:pt x="2817" y="9311"/>
                  <a:pt x="2959" y="8299"/>
                  <a:pt x="3434" y="6691"/>
                </a:cubicBezTo>
                <a:cubicBezTo>
                  <a:pt x="3910" y="5083"/>
                  <a:pt x="4564" y="103"/>
                  <a:pt x="5076" y="1"/>
                </a:cubicBezTo>
                <a:cubicBezTo>
                  <a:pt x="5589" y="-101"/>
                  <a:pt x="6087" y="4513"/>
                  <a:pt x="6511" y="6080"/>
                </a:cubicBezTo>
                <a:cubicBezTo>
                  <a:pt x="6935" y="7647"/>
                  <a:pt x="7039" y="8746"/>
                  <a:pt x="7620" y="9401"/>
                </a:cubicBezTo>
                <a:cubicBezTo>
                  <a:pt x="8201" y="10056"/>
                  <a:pt x="8542" y="9825"/>
                  <a:pt x="10000" y="10012"/>
                </a:cubicBezTo>
              </a:path>
            </a:pathLst>
          </a:custGeom>
          <a:solidFill>
            <a:srgbClr val="00B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97297" y="1198684"/>
            <a:ext cx="1314784" cy="3953814"/>
            <a:chOff x="4069724" y="1326524"/>
            <a:chExt cx="1314784" cy="3953814"/>
          </a:xfrm>
        </p:grpSpPr>
        <p:sp>
          <p:nvSpPr>
            <p:cNvPr id="11" name="Rectangle 10"/>
            <p:cNvSpPr/>
            <p:nvPr/>
          </p:nvSpPr>
          <p:spPr>
            <a:xfrm>
              <a:off x="4481848" y="1815921"/>
              <a:ext cx="489397" cy="346441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69724" y="1326524"/>
              <a:ext cx="1314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cs typeface="Arial" charset="0"/>
                </a:rPr>
                <a:t>2.03 </a:t>
              </a:r>
              <a:r>
                <a:rPr lang="en-US" sz="2400" b="1" dirty="0" err="1" smtClean="0">
                  <a:solidFill>
                    <a:srgbClr val="FF0000"/>
                  </a:solidFill>
                  <a:cs typeface="Arial" charset="0"/>
                </a:rPr>
                <a:t>ms</a:t>
              </a:r>
              <a:endParaRPr lang="en-US" sz="2400" b="1" dirty="0">
                <a:solidFill>
                  <a:srgbClr val="FF0000"/>
                </a:solidFill>
                <a:cs typeface="Arial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86737" y="1197175"/>
            <a:ext cx="1314784" cy="3953814"/>
            <a:chOff x="4069724" y="1326524"/>
            <a:chExt cx="1314784" cy="3953814"/>
          </a:xfrm>
        </p:grpSpPr>
        <p:sp>
          <p:nvSpPr>
            <p:cNvPr id="14" name="Rectangle 13"/>
            <p:cNvSpPr/>
            <p:nvPr/>
          </p:nvSpPr>
          <p:spPr>
            <a:xfrm>
              <a:off x="4481849" y="1815921"/>
              <a:ext cx="227462" cy="346441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69724" y="1326524"/>
              <a:ext cx="1314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cs typeface="Arial" charset="0"/>
                </a:rPr>
                <a:t>0</a:t>
              </a:r>
              <a:r>
                <a:rPr lang="en-US" sz="2400" b="1" dirty="0" smtClean="0">
                  <a:solidFill>
                    <a:srgbClr val="FF0000"/>
                  </a:solidFill>
                  <a:cs typeface="Arial" charset="0"/>
                </a:rPr>
                <a:t>.95 </a:t>
              </a:r>
              <a:r>
                <a:rPr lang="en-US" sz="2400" b="1" dirty="0" err="1" smtClean="0">
                  <a:solidFill>
                    <a:srgbClr val="FF0000"/>
                  </a:solidFill>
                  <a:cs typeface="Arial" charset="0"/>
                </a:rPr>
                <a:t>ms</a:t>
              </a:r>
              <a:endParaRPr lang="en-US" sz="2400" b="1" dirty="0">
                <a:solidFill>
                  <a:srgbClr val="FF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85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1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6495" y="3450210"/>
            <a:ext cx="1895070" cy="286232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Pilatus</a:t>
            </a:r>
            <a:r>
              <a:rPr lang="en-US" sz="20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6M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Array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  <a:p>
            <a:pPr algn="ctr"/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6x10</a:t>
            </a:r>
            <a:r>
              <a:rPr lang="en-US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pixels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$0.15/each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readout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 images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2585" y="3448704"/>
            <a:ext cx="1899880" cy="286232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Pilatus</a:t>
            </a:r>
            <a:r>
              <a:rPr lang="en-US" sz="20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Array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  <a:p>
            <a:pPr algn="ctr"/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6x10</a:t>
            </a:r>
            <a:r>
              <a:rPr lang="en-US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pixels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$0.15/each</a:t>
            </a:r>
          </a:p>
          <a:p>
            <a:pPr algn="ctr"/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readout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Hz images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Biosciences">
  <a:themeElements>
    <a:clrScheme name="Bioscience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Biosciences MBIB Wide 2019 Template" id="{0FEE72BC-CBEC-A642-B5BE-C6C25F33DB03}" vid="{CB2DFBCD-1CDE-394C-8C72-760E579BAE73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12757</TotalTime>
  <Words>674</Words>
  <Application>Microsoft Office PowerPoint</Application>
  <PresentationFormat>On-screen Show (4:3)</PresentationFormat>
  <Paragraphs>253</Paragraphs>
  <Slides>39</Slides>
  <Notes>5</Notes>
  <HiddenSlides>1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Office Theme</vt:lpstr>
      <vt:lpstr>1_Office Theme</vt:lpstr>
      <vt:lpstr>1_Biosciences</vt:lpstr>
      <vt:lpstr>Default Design</vt:lpstr>
      <vt:lpstr>It’s Official … TomAlberTron</vt:lpstr>
      <vt:lpstr>Science highlights: 2020 Nobel Chemistry</vt:lpstr>
      <vt:lpstr>Science Highlights: COVID-19</vt:lpstr>
      <vt:lpstr>TomAlberTron’s User Community</vt:lpstr>
      <vt:lpstr>PowerPoint Presentation</vt:lpstr>
      <vt:lpstr>PowerPoint Presentation</vt:lpstr>
      <vt:lpstr>Better calibration = better anomalous</vt:lpstr>
      <vt:lpstr>Milliseconds matter!</vt:lpstr>
      <vt:lpstr>PowerPoint Presentation</vt:lpstr>
      <vt:lpstr>ALS 8.3.1 data collection history</vt:lpstr>
      <vt:lpstr>Recent upgrades</vt:lpstr>
      <vt:lpstr>PowerPoint Presentation</vt:lpstr>
      <vt:lpstr>PowerPoint Presentation</vt:lpstr>
      <vt:lpstr>SynchWeb / ISPyB</vt:lpstr>
      <vt:lpstr>PowerPoint Presentation</vt:lpstr>
      <vt:lpstr>Modernizing loop center: beamline AI</vt:lpstr>
      <vt:lpstr>Recent upgrades</vt:lpstr>
      <vt:lpstr>SuperTong</vt:lpstr>
      <vt:lpstr>PowerPoint Presentation</vt:lpstr>
      <vt:lpstr>Prepare for the Great Synchrotron Shuffle</vt:lpstr>
      <vt:lpstr>Carousel open</vt:lpstr>
      <vt:lpstr>TomAlberTron capabilities</vt:lpstr>
      <vt:lpstr>Giving remote the “human touch”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Lockdown impact on TomAlberTron</vt:lpstr>
      <vt:lpstr>Robotics upgrade</vt:lpstr>
      <vt:lpstr>Future Plans</vt:lpstr>
      <vt:lpstr>Long ALS-U shutdowns will impact MX</vt:lpstr>
      <vt:lpstr>Benefit from ASL-U?</vt:lpstr>
      <vt:lpstr>PowerPoint Presentation</vt:lpstr>
      <vt:lpstr>PowerPoint Presentation</vt:lpstr>
      <vt:lpstr>PowerPoint Presentation</vt:lpstr>
      <vt:lpstr>PowerPoint Presentation</vt:lpstr>
      <vt:lpstr>Culprit?: 1st mono crystal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ALS 8.3.1 - TomAlberTron</dc:title>
  <dc:creator>James_Holton</dc:creator>
  <cp:lastModifiedBy>James_Holton</cp:lastModifiedBy>
  <cp:revision>90</cp:revision>
  <dcterms:created xsi:type="dcterms:W3CDTF">2021-03-24T19:55:48Z</dcterms:created>
  <dcterms:modified xsi:type="dcterms:W3CDTF">2021-08-25T20:19:31Z</dcterms:modified>
</cp:coreProperties>
</file>