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2.xml" ContentType="application/vnd.openxmlformats-officedocument.theme+xml"/>
  <Override PartName="/ppt/slideLayouts/slideLayout278.xml" ContentType="application/vnd.openxmlformats-officedocument.presentationml.slideLayout+xml"/>
  <Override PartName="/ppt/theme/theme23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theme/theme25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10" r:id="rId5"/>
    <p:sldMasterId id="2147483724" r:id="rId6"/>
    <p:sldMasterId id="2147483738" r:id="rId7"/>
    <p:sldMasterId id="2147483750" r:id="rId8"/>
    <p:sldMasterId id="2147483762" r:id="rId9"/>
    <p:sldMasterId id="2147483778" r:id="rId10"/>
    <p:sldMasterId id="2147483794" r:id="rId11"/>
    <p:sldMasterId id="2147483809" r:id="rId12"/>
    <p:sldMasterId id="2147483823" r:id="rId13"/>
    <p:sldMasterId id="2147483838" r:id="rId14"/>
    <p:sldMasterId id="2147483851" r:id="rId15"/>
    <p:sldMasterId id="2147483866" r:id="rId16"/>
    <p:sldMasterId id="2147483878" r:id="rId17"/>
    <p:sldMasterId id="2147483890" r:id="rId18"/>
    <p:sldMasterId id="2147483904" r:id="rId19"/>
    <p:sldMasterId id="2147483918" r:id="rId20"/>
    <p:sldMasterId id="2147483930" r:id="rId21"/>
    <p:sldMasterId id="2147483944" r:id="rId22"/>
    <p:sldMasterId id="2147483959" r:id="rId23"/>
    <p:sldMasterId id="2147483963" r:id="rId24"/>
    <p:sldMasterId id="2147483965" r:id="rId25"/>
    <p:sldMasterId id="2147483968" r:id="rId26"/>
  </p:sldMasterIdLst>
  <p:notesMasterIdLst>
    <p:notesMasterId r:id="rId200"/>
  </p:notesMasterIdLst>
  <p:sldIdLst>
    <p:sldId id="526" r:id="rId27"/>
    <p:sldId id="462" r:id="rId28"/>
    <p:sldId id="464" r:id="rId29"/>
    <p:sldId id="468" r:id="rId30"/>
    <p:sldId id="467" r:id="rId31"/>
    <p:sldId id="466" r:id="rId32"/>
    <p:sldId id="469" r:id="rId33"/>
    <p:sldId id="460" r:id="rId34"/>
    <p:sldId id="461" r:id="rId35"/>
    <p:sldId id="412" r:id="rId36"/>
    <p:sldId id="277" r:id="rId37"/>
    <p:sldId id="279" r:id="rId38"/>
    <p:sldId id="278" r:id="rId39"/>
    <p:sldId id="357" r:id="rId40"/>
    <p:sldId id="307" r:id="rId41"/>
    <p:sldId id="308" r:id="rId42"/>
    <p:sldId id="309" r:id="rId43"/>
    <p:sldId id="310" r:id="rId44"/>
    <p:sldId id="311" r:id="rId45"/>
    <p:sldId id="312" r:id="rId46"/>
    <p:sldId id="470" r:id="rId47"/>
    <p:sldId id="358" r:id="rId48"/>
    <p:sldId id="284" r:id="rId49"/>
    <p:sldId id="285" r:id="rId50"/>
    <p:sldId id="344" r:id="rId51"/>
    <p:sldId id="347" r:id="rId52"/>
    <p:sldId id="348" r:id="rId53"/>
    <p:sldId id="349" r:id="rId54"/>
    <p:sldId id="350" r:id="rId55"/>
    <p:sldId id="351" r:id="rId56"/>
    <p:sldId id="340" r:id="rId57"/>
    <p:sldId id="341" r:id="rId58"/>
    <p:sldId id="342" r:id="rId59"/>
    <p:sldId id="337" r:id="rId60"/>
    <p:sldId id="339" r:id="rId61"/>
    <p:sldId id="345" r:id="rId62"/>
    <p:sldId id="343" r:id="rId63"/>
    <p:sldId id="338" r:id="rId64"/>
    <p:sldId id="500" r:id="rId65"/>
    <p:sldId id="501" r:id="rId66"/>
    <p:sldId id="472" r:id="rId67"/>
    <p:sldId id="471" r:id="rId68"/>
    <p:sldId id="480" r:id="rId69"/>
    <p:sldId id="502" r:id="rId70"/>
    <p:sldId id="414" r:id="rId71"/>
    <p:sldId id="346" r:id="rId72"/>
    <p:sldId id="478" r:id="rId73"/>
    <p:sldId id="517" r:id="rId74"/>
    <p:sldId id="355" r:id="rId75"/>
    <p:sldId id="354" r:id="rId76"/>
    <p:sldId id="440" r:id="rId77"/>
    <p:sldId id="359" r:id="rId78"/>
    <p:sldId id="360" r:id="rId79"/>
    <p:sldId id="518" r:id="rId80"/>
    <p:sldId id="441" r:id="rId81"/>
    <p:sldId id="442" r:id="rId82"/>
    <p:sldId id="443" r:id="rId83"/>
    <p:sldId id="516" r:id="rId84"/>
    <p:sldId id="523" r:id="rId85"/>
    <p:sldId id="503" r:id="rId86"/>
    <p:sldId id="504" r:id="rId87"/>
    <p:sldId id="520" r:id="rId88"/>
    <p:sldId id="511" r:id="rId89"/>
    <p:sldId id="505" r:id="rId90"/>
    <p:sldId id="508" r:id="rId91"/>
    <p:sldId id="515" r:id="rId92"/>
    <p:sldId id="514" r:id="rId93"/>
    <p:sldId id="506" r:id="rId94"/>
    <p:sldId id="507" r:id="rId95"/>
    <p:sldId id="512" r:id="rId96"/>
    <p:sldId id="513" r:id="rId97"/>
    <p:sldId id="397" r:id="rId98"/>
    <p:sldId id="398" r:id="rId99"/>
    <p:sldId id="445" r:id="rId100"/>
    <p:sldId id="446" r:id="rId101"/>
    <p:sldId id="447" r:id="rId102"/>
    <p:sldId id="519" r:id="rId103"/>
    <p:sldId id="402" r:id="rId104"/>
    <p:sldId id="403" r:id="rId105"/>
    <p:sldId id="404" r:id="rId106"/>
    <p:sldId id="405" r:id="rId107"/>
    <p:sldId id="406" r:id="rId108"/>
    <p:sldId id="444" r:id="rId109"/>
    <p:sldId id="521" r:id="rId110"/>
    <p:sldId id="522" r:id="rId111"/>
    <p:sldId id="423" r:id="rId112"/>
    <p:sldId id="424" r:id="rId113"/>
    <p:sldId id="425" r:id="rId114"/>
    <p:sldId id="426" r:id="rId115"/>
    <p:sldId id="427" r:id="rId116"/>
    <p:sldId id="428" r:id="rId117"/>
    <p:sldId id="479" r:id="rId118"/>
    <p:sldId id="257" r:id="rId119"/>
    <p:sldId id="261" r:id="rId120"/>
    <p:sldId id="256" r:id="rId121"/>
    <p:sldId id="271" r:id="rId122"/>
    <p:sldId id="274" r:id="rId123"/>
    <p:sldId id="276" r:id="rId124"/>
    <p:sldId id="258" r:id="rId125"/>
    <p:sldId id="452" r:id="rId126"/>
    <p:sldId id="475" r:id="rId127"/>
    <p:sldId id="476" r:id="rId128"/>
    <p:sldId id="259" r:id="rId129"/>
    <p:sldId id="269" r:id="rId130"/>
    <p:sldId id="263" r:id="rId131"/>
    <p:sldId id="264" r:id="rId132"/>
    <p:sldId id="265" r:id="rId133"/>
    <p:sldId id="266" r:id="rId134"/>
    <p:sldId id="267" r:id="rId135"/>
    <p:sldId id="272" r:id="rId136"/>
    <p:sldId id="270" r:id="rId137"/>
    <p:sldId id="477" r:id="rId138"/>
    <p:sldId id="473" r:id="rId139"/>
    <p:sldId id="455" r:id="rId140"/>
    <p:sldId id="385" r:id="rId141"/>
    <p:sldId id="386" r:id="rId142"/>
    <p:sldId id="372" r:id="rId143"/>
    <p:sldId id="373" r:id="rId144"/>
    <p:sldId id="374" r:id="rId145"/>
    <p:sldId id="375" r:id="rId146"/>
    <p:sldId id="376" r:id="rId147"/>
    <p:sldId id="377" r:id="rId148"/>
    <p:sldId id="378" r:id="rId149"/>
    <p:sldId id="379" r:id="rId150"/>
    <p:sldId id="380" r:id="rId151"/>
    <p:sldId id="381" r:id="rId152"/>
    <p:sldId id="382" r:id="rId153"/>
    <p:sldId id="383" r:id="rId154"/>
    <p:sldId id="384" r:id="rId155"/>
    <p:sldId id="399" r:id="rId156"/>
    <p:sldId id="400" r:id="rId157"/>
    <p:sldId id="401" r:id="rId158"/>
    <p:sldId id="352" r:id="rId159"/>
    <p:sldId id="436" r:id="rId160"/>
    <p:sldId id="293" r:id="rId161"/>
    <p:sldId id="294" r:id="rId162"/>
    <p:sldId id="295" r:id="rId163"/>
    <p:sldId id="296" r:id="rId164"/>
    <p:sldId id="301" r:id="rId165"/>
    <p:sldId id="302" r:id="rId166"/>
    <p:sldId id="435" r:id="rId167"/>
    <p:sldId id="289" r:id="rId168"/>
    <p:sldId id="290" r:id="rId169"/>
    <p:sldId id="291" r:id="rId170"/>
    <p:sldId id="437" r:id="rId171"/>
    <p:sldId id="313" r:id="rId172"/>
    <p:sldId id="314" r:id="rId173"/>
    <p:sldId id="315" r:id="rId174"/>
    <p:sldId id="316" r:id="rId175"/>
    <p:sldId id="317" r:id="rId176"/>
    <p:sldId id="318" r:id="rId177"/>
    <p:sldId id="319" r:id="rId178"/>
    <p:sldId id="320" r:id="rId179"/>
    <p:sldId id="321" r:id="rId180"/>
    <p:sldId id="322" r:id="rId181"/>
    <p:sldId id="323" r:id="rId182"/>
    <p:sldId id="324" r:id="rId183"/>
    <p:sldId id="325" r:id="rId184"/>
    <p:sldId id="326" r:id="rId185"/>
    <p:sldId id="327" r:id="rId186"/>
    <p:sldId id="328" r:id="rId187"/>
    <p:sldId id="329" r:id="rId188"/>
    <p:sldId id="330" r:id="rId189"/>
    <p:sldId id="331" r:id="rId190"/>
    <p:sldId id="332" r:id="rId191"/>
    <p:sldId id="333" r:id="rId192"/>
    <p:sldId id="334" r:id="rId193"/>
    <p:sldId id="335" r:id="rId194"/>
    <p:sldId id="434" r:id="rId195"/>
    <p:sldId id="282" r:id="rId196"/>
    <p:sldId id="283" r:id="rId197"/>
    <p:sldId id="433" r:id="rId198"/>
    <p:sldId id="438" r:id="rId1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00"/>
    <a:srgbClr val="96C800"/>
    <a:srgbClr val="000000"/>
    <a:srgbClr val="B4C800"/>
    <a:srgbClr val="00FF00"/>
    <a:srgbClr val="0000FF"/>
    <a:srgbClr val="33CC33"/>
    <a:srgbClr val="FF0000"/>
    <a:srgbClr val="99FF99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90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6.xml"/><Relationship Id="rId63" Type="http://schemas.openxmlformats.org/officeDocument/2006/relationships/slide" Target="slides/slide37.xml"/><Relationship Id="rId84" Type="http://schemas.openxmlformats.org/officeDocument/2006/relationships/slide" Target="slides/slide58.xml"/><Relationship Id="rId138" Type="http://schemas.openxmlformats.org/officeDocument/2006/relationships/slide" Target="slides/slide112.xml"/><Relationship Id="rId159" Type="http://schemas.openxmlformats.org/officeDocument/2006/relationships/slide" Target="slides/slide133.xml"/><Relationship Id="rId170" Type="http://schemas.openxmlformats.org/officeDocument/2006/relationships/slide" Target="slides/slide144.xml"/><Relationship Id="rId191" Type="http://schemas.openxmlformats.org/officeDocument/2006/relationships/slide" Target="slides/slide165.xml"/><Relationship Id="rId196" Type="http://schemas.openxmlformats.org/officeDocument/2006/relationships/slide" Target="slides/slide170.xml"/><Relationship Id="rId200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102" Type="http://schemas.openxmlformats.org/officeDocument/2006/relationships/slide" Target="slides/slide76.xml"/><Relationship Id="rId123" Type="http://schemas.openxmlformats.org/officeDocument/2006/relationships/slide" Target="slides/slide97.xml"/><Relationship Id="rId128" Type="http://schemas.openxmlformats.org/officeDocument/2006/relationships/slide" Target="slides/slide102.xml"/><Relationship Id="rId144" Type="http://schemas.openxmlformats.org/officeDocument/2006/relationships/slide" Target="slides/slide118.xml"/><Relationship Id="rId149" Type="http://schemas.openxmlformats.org/officeDocument/2006/relationships/slide" Target="slides/slide12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60" Type="http://schemas.openxmlformats.org/officeDocument/2006/relationships/slide" Target="slides/slide134.xml"/><Relationship Id="rId165" Type="http://schemas.openxmlformats.org/officeDocument/2006/relationships/slide" Target="slides/slide139.xml"/><Relationship Id="rId181" Type="http://schemas.openxmlformats.org/officeDocument/2006/relationships/slide" Target="slides/slide155.xml"/><Relationship Id="rId186" Type="http://schemas.openxmlformats.org/officeDocument/2006/relationships/slide" Target="slides/slide160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113" Type="http://schemas.openxmlformats.org/officeDocument/2006/relationships/slide" Target="slides/slide87.xml"/><Relationship Id="rId118" Type="http://schemas.openxmlformats.org/officeDocument/2006/relationships/slide" Target="slides/slide92.xml"/><Relationship Id="rId134" Type="http://schemas.openxmlformats.org/officeDocument/2006/relationships/slide" Target="slides/slide108.xml"/><Relationship Id="rId139" Type="http://schemas.openxmlformats.org/officeDocument/2006/relationships/slide" Target="slides/slide113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150" Type="http://schemas.openxmlformats.org/officeDocument/2006/relationships/slide" Target="slides/slide124.xml"/><Relationship Id="rId155" Type="http://schemas.openxmlformats.org/officeDocument/2006/relationships/slide" Target="slides/slide129.xml"/><Relationship Id="rId171" Type="http://schemas.openxmlformats.org/officeDocument/2006/relationships/slide" Target="slides/slide145.xml"/><Relationship Id="rId176" Type="http://schemas.openxmlformats.org/officeDocument/2006/relationships/slide" Target="slides/slide150.xml"/><Relationship Id="rId192" Type="http://schemas.openxmlformats.org/officeDocument/2006/relationships/slide" Target="slides/slide166.xml"/><Relationship Id="rId197" Type="http://schemas.openxmlformats.org/officeDocument/2006/relationships/slide" Target="slides/slide171.xml"/><Relationship Id="rId201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59" Type="http://schemas.openxmlformats.org/officeDocument/2006/relationships/slide" Target="slides/slide33.xml"/><Relationship Id="rId103" Type="http://schemas.openxmlformats.org/officeDocument/2006/relationships/slide" Target="slides/slide77.xml"/><Relationship Id="rId108" Type="http://schemas.openxmlformats.org/officeDocument/2006/relationships/slide" Target="slides/slide82.xml"/><Relationship Id="rId124" Type="http://schemas.openxmlformats.org/officeDocument/2006/relationships/slide" Target="slides/slide98.xml"/><Relationship Id="rId129" Type="http://schemas.openxmlformats.org/officeDocument/2006/relationships/slide" Target="slides/slide103.xml"/><Relationship Id="rId54" Type="http://schemas.openxmlformats.org/officeDocument/2006/relationships/slide" Target="slides/slide28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40" Type="http://schemas.openxmlformats.org/officeDocument/2006/relationships/slide" Target="slides/slide114.xml"/><Relationship Id="rId145" Type="http://schemas.openxmlformats.org/officeDocument/2006/relationships/slide" Target="slides/slide119.xml"/><Relationship Id="rId161" Type="http://schemas.openxmlformats.org/officeDocument/2006/relationships/slide" Target="slides/slide135.xml"/><Relationship Id="rId166" Type="http://schemas.openxmlformats.org/officeDocument/2006/relationships/slide" Target="slides/slide140.xml"/><Relationship Id="rId182" Type="http://schemas.openxmlformats.org/officeDocument/2006/relationships/slide" Target="slides/slide156.xml"/><Relationship Id="rId187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49" Type="http://schemas.openxmlformats.org/officeDocument/2006/relationships/slide" Target="slides/slide23.xml"/><Relationship Id="rId114" Type="http://schemas.openxmlformats.org/officeDocument/2006/relationships/slide" Target="slides/slide88.xml"/><Relationship Id="rId119" Type="http://schemas.openxmlformats.org/officeDocument/2006/relationships/slide" Target="slides/slide93.xml"/><Relationship Id="rId44" Type="http://schemas.openxmlformats.org/officeDocument/2006/relationships/slide" Target="slides/slide18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130" Type="http://schemas.openxmlformats.org/officeDocument/2006/relationships/slide" Target="slides/slide104.xml"/><Relationship Id="rId135" Type="http://schemas.openxmlformats.org/officeDocument/2006/relationships/slide" Target="slides/slide109.xml"/><Relationship Id="rId151" Type="http://schemas.openxmlformats.org/officeDocument/2006/relationships/slide" Target="slides/slide125.xml"/><Relationship Id="rId156" Type="http://schemas.openxmlformats.org/officeDocument/2006/relationships/slide" Target="slides/slide130.xml"/><Relationship Id="rId177" Type="http://schemas.openxmlformats.org/officeDocument/2006/relationships/slide" Target="slides/slide151.xml"/><Relationship Id="rId198" Type="http://schemas.openxmlformats.org/officeDocument/2006/relationships/slide" Target="slides/slide172.xml"/><Relationship Id="rId172" Type="http://schemas.openxmlformats.org/officeDocument/2006/relationships/slide" Target="slides/slide146.xml"/><Relationship Id="rId193" Type="http://schemas.openxmlformats.org/officeDocument/2006/relationships/slide" Target="slides/slide167.xml"/><Relationship Id="rId202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Relationship Id="rId109" Type="http://schemas.openxmlformats.org/officeDocument/2006/relationships/slide" Target="slides/slide8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slide" Target="slides/slide78.xml"/><Relationship Id="rId120" Type="http://schemas.openxmlformats.org/officeDocument/2006/relationships/slide" Target="slides/slide94.xml"/><Relationship Id="rId125" Type="http://schemas.openxmlformats.org/officeDocument/2006/relationships/slide" Target="slides/slide99.xml"/><Relationship Id="rId141" Type="http://schemas.openxmlformats.org/officeDocument/2006/relationships/slide" Target="slides/slide115.xml"/><Relationship Id="rId146" Type="http://schemas.openxmlformats.org/officeDocument/2006/relationships/slide" Target="slides/slide120.xml"/><Relationship Id="rId167" Type="http://schemas.openxmlformats.org/officeDocument/2006/relationships/slide" Target="slides/slide141.xml"/><Relationship Id="rId188" Type="http://schemas.openxmlformats.org/officeDocument/2006/relationships/slide" Target="slides/slide16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162" Type="http://schemas.openxmlformats.org/officeDocument/2006/relationships/slide" Target="slides/slide136.xml"/><Relationship Id="rId183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slide" Target="slides/slide61.xml"/><Relationship Id="rId110" Type="http://schemas.openxmlformats.org/officeDocument/2006/relationships/slide" Target="slides/slide84.xml"/><Relationship Id="rId115" Type="http://schemas.openxmlformats.org/officeDocument/2006/relationships/slide" Target="slides/slide89.xml"/><Relationship Id="rId131" Type="http://schemas.openxmlformats.org/officeDocument/2006/relationships/slide" Target="slides/slide105.xml"/><Relationship Id="rId136" Type="http://schemas.openxmlformats.org/officeDocument/2006/relationships/slide" Target="slides/slide110.xml"/><Relationship Id="rId157" Type="http://schemas.openxmlformats.org/officeDocument/2006/relationships/slide" Target="slides/slide131.xml"/><Relationship Id="rId178" Type="http://schemas.openxmlformats.org/officeDocument/2006/relationships/slide" Target="slides/slide152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52" Type="http://schemas.openxmlformats.org/officeDocument/2006/relationships/slide" Target="slides/slide126.xml"/><Relationship Id="rId173" Type="http://schemas.openxmlformats.org/officeDocument/2006/relationships/slide" Target="slides/slide147.xml"/><Relationship Id="rId194" Type="http://schemas.openxmlformats.org/officeDocument/2006/relationships/slide" Target="slides/slide168.xml"/><Relationship Id="rId199" Type="http://schemas.openxmlformats.org/officeDocument/2006/relationships/slide" Target="slides/slide173.xml"/><Relationship Id="rId203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56" Type="http://schemas.openxmlformats.org/officeDocument/2006/relationships/slide" Target="slides/slide30.xml"/><Relationship Id="rId77" Type="http://schemas.openxmlformats.org/officeDocument/2006/relationships/slide" Target="slides/slide51.xml"/><Relationship Id="rId100" Type="http://schemas.openxmlformats.org/officeDocument/2006/relationships/slide" Target="slides/slide74.xml"/><Relationship Id="rId105" Type="http://schemas.openxmlformats.org/officeDocument/2006/relationships/slide" Target="slides/slide79.xml"/><Relationship Id="rId126" Type="http://schemas.openxmlformats.org/officeDocument/2006/relationships/slide" Target="slides/slide100.xml"/><Relationship Id="rId147" Type="http://schemas.openxmlformats.org/officeDocument/2006/relationships/slide" Target="slides/slide121.xml"/><Relationship Id="rId168" Type="http://schemas.openxmlformats.org/officeDocument/2006/relationships/slide" Target="slides/slide1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93" Type="http://schemas.openxmlformats.org/officeDocument/2006/relationships/slide" Target="slides/slide67.xml"/><Relationship Id="rId98" Type="http://schemas.openxmlformats.org/officeDocument/2006/relationships/slide" Target="slides/slide72.xml"/><Relationship Id="rId121" Type="http://schemas.openxmlformats.org/officeDocument/2006/relationships/slide" Target="slides/slide95.xml"/><Relationship Id="rId142" Type="http://schemas.openxmlformats.org/officeDocument/2006/relationships/slide" Target="slides/slide116.xml"/><Relationship Id="rId163" Type="http://schemas.openxmlformats.org/officeDocument/2006/relationships/slide" Target="slides/slide137.xml"/><Relationship Id="rId184" Type="http://schemas.openxmlformats.org/officeDocument/2006/relationships/slide" Target="slides/slide158.xml"/><Relationship Id="rId189" Type="http://schemas.openxmlformats.org/officeDocument/2006/relationships/slide" Target="slides/slide163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0.xml"/><Relationship Id="rId67" Type="http://schemas.openxmlformats.org/officeDocument/2006/relationships/slide" Target="slides/slide41.xml"/><Relationship Id="rId116" Type="http://schemas.openxmlformats.org/officeDocument/2006/relationships/slide" Target="slides/slide90.xml"/><Relationship Id="rId137" Type="http://schemas.openxmlformats.org/officeDocument/2006/relationships/slide" Target="slides/slide111.xml"/><Relationship Id="rId158" Type="http://schemas.openxmlformats.org/officeDocument/2006/relationships/slide" Target="slides/slide13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62" Type="http://schemas.openxmlformats.org/officeDocument/2006/relationships/slide" Target="slides/slide36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111" Type="http://schemas.openxmlformats.org/officeDocument/2006/relationships/slide" Target="slides/slide85.xml"/><Relationship Id="rId132" Type="http://schemas.openxmlformats.org/officeDocument/2006/relationships/slide" Target="slides/slide106.xml"/><Relationship Id="rId153" Type="http://schemas.openxmlformats.org/officeDocument/2006/relationships/slide" Target="slides/slide127.xml"/><Relationship Id="rId174" Type="http://schemas.openxmlformats.org/officeDocument/2006/relationships/slide" Target="slides/slide148.xml"/><Relationship Id="rId179" Type="http://schemas.openxmlformats.org/officeDocument/2006/relationships/slide" Target="slides/slide153.xml"/><Relationship Id="rId195" Type="http://schemas.openxmlformats.org/officeDocument/2006/relationships/slide" Target="slides/slide169.xml"/><Relationship Id="rId190" Type="http://schemas.openxmlformats.org/officeDocument/2006/relationships/slide" Target="slides/slide164.xml"/><Relationship Id="rId204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0.xml"/><Relationship Id="rId57" Type="http://schemas.openxmlformats.org/officeDocument/2006/relationships/slide" Target="slides/slide31.xml"/><Relationship Id="rId106" Type="http://schemas.openxmlformats.org/officeDocument/2006/relationships/slide" Target="slides/slide80.xml"/><Relationship Id="rId127" Type="http://schemas.openxmlformats.org/officeDocument/2006/relationships/slide" Target="slides/slide10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52" Type="http://schemas.openxmlformats.org/officeDocument/2006/relationships/slide" Target="slides/slide26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94" Type="http://schemas.openxmlformats.org/officeDocument/2006/relationships/slide" Target="slides/slide68.xml"/><Relationship Id="rId99" Type="http://schemas.openxmlformats.org/officeDocument/2006/relationships/slide" Target="slides/slide73.xml"/><Relationship Id="rId101" Type="http://schemas.openxmlformats.org/officeDocument/2006/relationships/slide" Target="slides/slide75.xml"/><Relationship Id="rId122" Type="http://schemas.openxmlformats.org/officeDocument/2006/relationships/slide" Target="slides/slide96.xml"/><Relationship Id="rId143" Type="http://schemas.openxmlformats.org/officeDocument/2006/relationships/slide" Target="slides/slide117.xml"/><Relationship Id="rId148" Type="http://schemas.openxmlformats.org/officeDocument/2006/relationships/slide" Target="slides/slide122.xml"/><Relationship Id="rId164" Type="http://schemas.openxmlformats.org/officeDocument/2006/relationships/slide" Target="slides/slide138.xml"/><Relationship Id="rId169" Type="http://schemas.openxmlformats.org/officeDocument/2006/relationships/slide" Target="slides/slide143.xml"/><Relationship Id="rId185" Type="http://schemas.openxmlformats.org/officeDocument/2006/relationships/slide" Target="slides/slide15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4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21.xml"/><Relationship Id="rId68" Type="http://schemas.openxmlformats.org/officeDocument/2006/relationships/slide" Target="slides/slide42.xml"/><Relationship Id="rId89" Type="http://schemas.openxmlformats.org/officeDocument/2006/relationships/slide" Target="slides/slide63.xml"/><Relationship Id="rId112" Type="http://schemas.openxmlformats.org/officeDocument/2006/relationships/slide" Target="slides/slide86.xml"/><Relationship Id="rId133" Type="http://schemas.openxmlformats.org/officeDocument/2006/relationships/slide" Target="slides/slide107.xml"/><Relationship Id="rId154" Type="http://schemas.openxmlformats.org/officeDocument/2006/relationships/slide" Target="slides/slide128.xml"/><Relationship Id="rId175" Type="http://schemas.openxmlformats.org/officeDocument/2006/relationships/slide" Target="slides/slide1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910FC-C879-4215-8072-7FC23AAB5337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B210-77C5-45E3-898B-ABE79E9B8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3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486CE-D133-477B-A15A-AE58C245AB37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7EBEF-E7C5-4AE5-90AD-877EB689B16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38BBF-D96A-4155-B446-DB106AF6FC17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278EB5-283C-46CE-9C17-39F837534D09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0C848-CB37-4CB9-B68E-AE8A210101F9}" type="slidenum">
              <a:rPr lang="en-US" altLang="en-US">
                <a:solidFill>
                  <a:prstClr val="black"/>
                </a:solidFill>
              </a:rPr>
              <a:pPr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B5D464-396B-4AAC-AE6A-35BB637606B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non-rotating tray goniometer stage installed in ALS 8.3.1.  Note that the “normal” cryo-pin goniometer on the left is still in place and a brass flight tube has been added to contain the air scatter from the main beam on its way to the tray goniometer.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83" indent="-2857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98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5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217" indent="-2285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76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53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95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54" indent="-22858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079C3E-14C1-4430-ABE3-056740285991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3216B-EFBF-409E-AC05-4559F406ED62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11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F5854F-2657-4AB9-B113-34418683E8E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203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3216B-EFBF-409E-AC05-4559F406ED62}" type="slidenum">
              <a:rPr lang="en-US" altLang="en-US"/>
              <a:pPr/>
              <a:t>50</a:t>
            </a:fld>
            <a:endParaRPr lang="en-US" altLang="en-US" dirty="0"/>
          </a:p>
        </p:txBody>
      </p:sp>
      <p:sp>
        <p:nvSpPr>
          <p:cNvPr id="311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F74BA-8894-4096-B6F0-EB9FA79D1E25}" type="slidenum">
              <a:rPr lang="en-US" altLang="en-US">
                <a:solidFill>
                  <a:prstClr val="black"/>
                </a:solidFill>
              </a:rPr>
              <a:pPr/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AD2BBE-1D4E-4A26-B4E9-2A9755245E1D}" type="slidenum">
              <a:rPr lang="en-US" altLang="en-US">
                <a:solidFill>
                  <a:prstClr val="black"/>
                </a:solidFill>
              </a:rPr>
              <a:pPr/>
              <a:t>61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17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FC652-1CD2-41B6-AB4C-2111B36A952C}" type="slidenum">
              <a:rPr lang="en-US" altLang="en-US">
                <a:solidFill>
                  <a:prstClr val="black"/>
                </a:solidFill>
              </a:rPr>
              <a:pPr/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F74BA-8894-4096-B6F0-EB9FA79D1E25}" type="slidenum">
              <a:rPr lang="en-US" altLang="en-US">
                <a:solidFill>
                  <a:prstClr val="black"/>
                </a:solidFill>
              </a:rPr>
              <a:pPr/>
              <a:t>136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93B3E-04F2-4DFE-9CC4-E1E3FBCD7759}" type="slidenum">
              <a:rPr lang="en-US" altLang="en-US">
                <a:solidFill>
                  <a:prstClr val="black"/>
                </a:solidFill>
              </a:rPr>
              <a:pPr/>
              <a:t>137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D3F85-C15B-4EBD-A97F-884271BFB157}" type="slidenum">
              <a:rPr lang="en-US" altLang="en-US">
                <a:solidFill>
                  <a:prstClr val="black"/>
                </a:solidFill>
              </a:rPr>
              <a:pPr/>
              <a:t>138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602F69-884C-4C86-B7CE-E3FD9BE69DE8}" type="slidenum">
              <a:rPr lang="en-US" altLang="en-US">
                <a:solidFill>
                  <a:prstClr val="black"/>
                </a:solidFill>
              </a:rPr>
              <a:pPr/>
              <a:t>139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61D31-BEEC-480E-B166-4D4E56B21F59}" type="slidenum">
              <a:rPr lang="en-US" altLang="en-US">
                <a:solidFill>
                  <a:prstClr val="black"/>
                </a:solidFill>
              </a:rPr>
              <a:pPr/>
              <a:t>140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F66D0-8215-4C4C-BD66-34FC3E61F693}" type="slidenum">
              <a:rPr lang="en-US" altLang="en-US">
                <a:solidFill>
                  <a:prstClr val="black"/>
                </a:solidFill>
              </a:rPr>
              <a:pPr/>
              <a:t>146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C29D3-6DF8-4B1F-B8AB-45A85AF456F4}" type="slidenum">
              <a:rPr lang="en-US" altLang="en-US">
                <a:solidFill>
                  <a:prstClr val="black"/>
                </a:solidFill>
              </a:rPr>
              <a:pPr/>
              <a:t>147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C93B3E-04F2-4DFE-9CC4-E1E3FBCD7759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ED68C-D15F-49FF-BB63-F4E49C272E22}" type="slidenum">
              <a:rPr lang="en-US" altLang="en-US">
                <a:solidFill>
                  <a:prstClr val="black"/>
                </a:solidFill>
              </a:rPr>
              <a:pPr/>
              <a:t>148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0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636B4-1051-4A61-8F98-CF08CC2582CA}" type="slidenum">
              <a:rPr lang="en-US" altLang="en-US">
                <a:solidFill>
                  <a:prstClr val="black"/>
                </a:solidFill>
              </a:rPr>
              <a:pPr/>
              <a:t>149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1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5E847-D142-4F53-912E-6319EE4E6A47}" type="slidenum">
              <a:rPr lang="en-US" altLang="en-US">
                <a:solidFill>
                  <a:prstClr val="black"/>
                </a:solidFill>
              </a:rPr>
              <a:pPr/>
              <a:t>150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1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5A7C7-CC6F-4AF4-A7AC-3E8334F0B290}" type="slidenum">
              <a:rPr lang="en-US" altLang="en-US">
                <a:solidFill>
                  <a:prstClr val="black"/>
                </a:solidFill>
              </a:rPr>
              <a:pPr/>
              <a:t>151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1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F979F-1F2C-4C7A-BB6E-3AE9690F9886}" type="slidenum">
              <a:rPr lang="en-US" altLang="en-US">
                <a:solidFill>
                  <a:prstClr val="black"/>
                </a:solidFill>
              </a:rPr>
              <a:pPr/>
              <a:t>152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EC5A6-1CA3-46FF-B15D-125BF874AC47}" type="slidenum">
              <a:rPr lang="en-US" altLang="en-US">
                <a:solidFill>
                  <a:prstClr val="black"/>
                </a:solidFill>
              </a:rPr>
              <a:pPr/>
              <a:t>153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3785-7A62-4C04-A1BC-0DA3566B128A}" type="slidenum">
              <a:rPr lang="en-US" altLang="en-US">
                <a:solidFill>
                  <a:prstClr val="black"/>
                </a:solidFill>
              </a:rPr>
              <a:pPr/>
              <a:t>154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B2A52-FF62-4DA2-80DF-A028FDBBED73}" type="slidenum">
              <a:rPr lang="en-US" altLang="en-US">
                <a:solidFill>
                  <a:prstClr val="black"/>
                </a:solidFill>
              </a:rPr>
              <a:pPr/>
              <a:t>155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358AD-9F83-4355-9DA1-74DE47036E8B}" type="slidenum">
              <a:rPr lang="en-US" altLang="en-US">
                <a:solidFill>
                  <a:prstClr val="black"/>
                </a:solidFill>
              </a:rPr>
              <a:pPr/>
              <a:t>156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0850D-D728-421B-9E69-C047E8343FAF}" type="slidenum">
              <a:rPr lang="en-US" altLang="en-US">
                <a:solidFill>
                  <a:prstClr val="black"/>
                </a:solidFill>
              </a:rPr>
              <a:pPr/>
              <a:t>157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2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D3F85-C15B-4EBD-A97F-884271BFB157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C0B86-A308-456A-A956-AF47E89E4B27}" type="slidenum">
              <a:rPr lang="en-US" altLang="en-US">
                <a:solidFill>
                  <a:prstClr val="black"/>
                </a:solidFill>
              </a:rPr>
              <a:pPr/>
              <a:t>158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3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AF41B5-BDB3-444E-9CD4-A8EACB2DED4C}" type="slidenum">
              <a:rPr lang="en-US" altLang="en-US">
                <a:solidFill>
                  <a:prstClr val="black"/>
                </a:solidFill>
              </a:rPr>
              <a:pPr/>
              <a:t>159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3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99DCF-2586-43FA-B803-DE16A67E6DB7}" type="slidenum">
              <a:rPr lang="en-US" altLang="en-US">
                <a:solidFill>
                  <a:prstClr val="black"/>
                </a:solidFill>
              </a:rPr>
              <a:pPr/>
              <a:t>160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1895EB-042A-47B6-BAD9-46E6EEDCD562}" type="slidenum">
              <a:rPr lang="en-US" altLang="en-US">
                <a:solidFill>
                  <a:prstClr val="black"/>
                </a:solidFill>
              </a:rPr>
              <a:pPr/>
              <a:t>161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3B9FA-31C1-4360-9758-84EA3D862E43}" type="slidenum">
              <a:rPr lang="en-US" altLang="en-US">
                <a:solidFill>
                  <a:prstClr val="black"/>
                </a:solidFill>
              </a:rPr>
              <a:pPr/>
              <a:t>162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AAD82E-75E7-43E4-AA77-AC1CF887EBC6}" type="slidenum">
              <a:rPr lang="en-US" altLang="en-US">
                <a:solidFill>
                  <a:prstClr val="black"/>
                </a:solidFill>
              </a:rPr>
              <a:pPr/>
              <a:t>163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F4C275-C369-4022-9942-C176C236C30B}" type="slidenum">
              <a:rPr lang="en-US" altLang="en-US">
                <a:solidFill>
                  <a:prstClr val="black"/>
                </a:solidFill>
              </a:rPr>
              <a:pPr/>
              <a:t>164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BDCE96-1E39-4979-A380-8797ADFD3CD7}" type="slidenum">
              <a:rPr lang="en-US" altLang="en-US">
                <a:solidFill>
                  <a:prstClr val="black"/>
                </a:solidFill>
              </a:rPr>
              <a:pPr/>
              <a:t>165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32BA0-EB06-4D23-BF7B-37D4A4AE0EB5}" type="slidenum">
              <a:rPr lang="en-US" altLang="en-US">
                <a:solidFill>
                  <a:prstClr val="black"/>
                </a:solidFill>
              </a:rPr>
              <a:pPr/>
              <a:t>166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4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7DD21-7D34-4ACC-8192-0E5566B8C89D}" type="slidenum">
              <a:rPr lang="en-US" altLang="en-US">
                <a:solidFill>
                  <a:prstClr val="black"/>
                </a:solidFill>
              </a:rPr>
              <a:pPr/>
              <a:t>167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EA557-649D-4AF6-A0F6-7C33396DDEC8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65C59-6EA8-438E-8204-B54461A16D8C}" type="slidenum">
              <a:rPr lang="en-US" altLang="en-US">
                <a:solidFill>
                  <a:prstClr val="black"/>
                </a:solidFill>
              </a:rPr>
              <a:pPr/>
              <a:t>168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EA557-649D-4AF6-A0F6-7C33396DDEC8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3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C1EC0-5587-4335-B9DA-99DAA719BD7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3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AE5DE0-DE41-4483-9C52-8074DDA71FB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47A4B-7B48-48FD-A3DA-FDC47ACBAF5C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57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C4472-4EA3-4A85-8A41-E53A9E6A86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670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34826-73A9-4D14-8603-3F7ED8A162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502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F827C-7ABB-45B8-87A8-3C029D490C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139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0C48-65C7-486E-8665-03924C2431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247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0D04A-E836-4768-8364-FF429B7B0A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1028-7525-458B-AFA2-E6D266C260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585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51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911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8E10FE-C7F0-4A02-AD11-D9322E809A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101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35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100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CF2B11A-92FD-4FD3-87DF-915A999179F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34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E2804AD-1904-4C3F-8A17-846C9E6C294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55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B6B484-5F57-41BD-948F-30D32FDEA46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1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8C79B2-B7C3-4968-9AB0-7C7B2CBAF64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54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A02EA00-DE7F-4CB0-AD86-E77A8A12CA8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022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43A19D-7AD4-45E9-B401-1620D0897FC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03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130238-C93A-469C-B26A-21F1DD5F74C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584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1794140-F242-4221-8A4F-E80F6A8CA22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37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3E57218-C10C-4290-A14F-16FCDA4BEA3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508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59A4E2C-99D0-4EA4-A792-949A48D93B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33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242BA-B85A-4389-A105-B1DFB95DFE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10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21018C-4F08-4D1D-B30C-C92C3ABB409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742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934709-A95A-4C13-ACF8-237D4E120A0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968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845B660-87E4-44C2-9DA0-8749D0D9A5C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79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416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F8BF-2285-4F79-97C1-9691028B62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78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28F6A-8918-4951-B305-2674526C09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391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A9768-3D1C-4242-B998-4A2FBAFDDE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756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2D5D9-CC2B-406F-870A-1848A981AF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81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0D57-0CB6-4628-9272-64875293E7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57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02F1B-1A5B-41F6-AC6A-2F8CD9A317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4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BB30-54FC-4453-B5E2-F94476914A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872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01CE7-B90C-4C21-84DD-FA43E206E9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747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44F39-64E0-462F-B616-BDE11F36792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986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46454-073F-4420-AA1A-17314E382E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981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45E7F-9B27-43A3-90E1-57CEC314B2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861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5B4EE-CE81-4513-9238-822F412674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156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2BBA-0482-4C92-8C6B-4EBA67461A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986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3E357-1A0A-4A2A-AD88-8EA9A47546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49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68F4D-0751-4FBC-B620-1131D68856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278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0023F-FCB6-4726-9BFD-E466CFC8D8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417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EB2F-EAA3-4791-A585-66E169BD9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5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61A4-7445-4626-A10E-009E8AF799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49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8993-6181-4770-A37C-56A0F0999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32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21788-712C-46A1-BAD1-F1F02F6E3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725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33392-E0C8-44F3-9963-6C4164F7E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460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D6101-0FAA-4B62-BEAE-32927E99C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6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6230-4F43-442B-9CF5-378AAF867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16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F5E5A-956C-4F9E-BF21-2F61968E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87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7AF2-10BF-420B-A628-35EEE07AC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932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6E993-F696-487E-BE6D-E220A927D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667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F30EB-0328-4A8A-96E7-9C26BC077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031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86282-4055-41F6-8360-B7654A8AC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3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098A9-9391-49A0-A7CF-D2A9A815A5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4099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9875-0B26-4CB9-A7BB-A8AE0673B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994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99F2F-7B1D-47FC-A6C6-C0F879C28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920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89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396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610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10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883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089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2842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9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E0A9-C730-4D55-8B46-B5E363EFA7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7160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148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0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967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130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692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061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49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70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235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43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47C6F-F2E9-492C-82FE-968C5724C3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073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032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356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636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090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239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406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698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916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2543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48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03613-B79E-4600-BF8E-62060C2A52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1421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868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35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2651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669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875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333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4009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1990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1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0A256-FC1F-449C-978F-8B704F503F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5415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434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925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752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707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122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6214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517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035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127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0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54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319DB-FDA3-4AD5-BEA5-2B8491780E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121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2491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9734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943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746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317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47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766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6348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528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16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C005C-C605-4041-BE2B-3AB76C2DEF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17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48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7616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8068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195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4C229D84-D1E1-4551-A8FD-8D9902049C2C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5FE94DD5-F6CB-4ADB-83D3-02200BD86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96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2605D862-4544-45E0-9191-66183E22D541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1710D7EC-E0A1-41D1-A57F-DE74B840F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10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8CE05259-D30D-4537-BEAD-609EA50DD8D6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BC0E7DFD-E331-434B-9369-700335676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65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E82DE6E2-E115-4DC2-A719-4EA27A0E30F4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48DDFB0D-2C2E-4829-87FF-57C0E1268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59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073CB8E5-7A74-439C-934A-CF1F12C12D27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7B0A6712-EDA1-44EE-B4DC-C2B23408E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3837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458A710F-DA64-4A0D-AAAD-9399119BF64C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9847439A-CF3A-45CA-A4E7-9257A19FE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5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3F624-E9DB-4568-AE12-6CE6C4DAEC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6460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1E37680-9A1C-4C1C-AFA9-CCE288AC8995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544FB405-A9AD-49E7-94C9-B82E8BC13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411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59324AF-B82E-46AE-BF15-79FF761DAE6C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65A84883-B4E4-4207-A4AA-B95D1E64C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28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8B549A9-5F1D-4E0C-BEFC-3560087FADCD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8A813C86-C5B1-41F7-9A59-72C15BC05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631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27B7AA65-A69B-4D73-9761-1FF16B5EFFA7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A36DC2C9-801A-4E14-9147-C57CA54E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4606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CF77614E-721B-499E-87A4-6864A1F61142}" type="datetimeFigureOut">
              <a:rPr lang="en-US"/>
              <a:pPr>
                <a:defRPr/>
              </a:pPr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7653E8D-705F-452E-84DC-25460A2A8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1659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57AA96-CF9C-4A85-B4C1-D4A72949D4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579002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A6578E-C933-4229-9820-8C0C0D8E50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288015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1597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408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39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242BA-B85A-4389-A105-B1DFB95DFE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6721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89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396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764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470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90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70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6708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4309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9602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F7387E-32AA-4D29-B1D2-00E4F7F617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7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BB30-54FC-4453-B5E2-F94476914A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924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5411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8979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4199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117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162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422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792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476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729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93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61A4-7445-4626-A10E-009E8AF799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472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224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195D5-F9A4-469E-BA69-5794CB7812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51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0C9F0-CE94-44B5-99A8-63BE5742FD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251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07790-7F0C-4BB0-9F58-3614F9061D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95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32018-B39E-4A45-9D8A-6A85175E7D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9425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F6FB4-7B95-4292-8FDE-AAADD97B18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734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2868A-4B43-4479-BCEC-348D114AF0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7880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0716D-8157-4F47-B4E9-3451E959A8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424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E16D-EE66-4AC6-BC29-7A5C4E2D48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1719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6BDEB-A6F0-490C-B22E-83AC6843BD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26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098A9-9391-49A0-A7CF-D2A9A815A5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7568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4935E-1543-42B4-BA39-CA727E8B42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845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295C7-A829-41BA-982B-FAB33F9F6A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158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9C3F51-8A02-45BC-9435-BFAE9B1596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0765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AAC522-485A-43D5-B4E0-D31F05DAC6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7864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588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4857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2217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716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0057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40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3E0A9-C730-4D55-8B46-B5E363EFA7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9517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264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371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5200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15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94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881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184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621217-AC46-4DE0-8B07-F145BC4AD1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8762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499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32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47C6F-F2E9-492C-82FE-968C5724C3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5553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28F6A-8918-4951-B305-2674526C09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1390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B0F87-F22B-4BB6-ABFB-31545790B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7760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0C417-4622-42E5-9293-E55C965810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7131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4DFE8-9AA7-495F-AC1D-B60F0DBF2A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8131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05AFA-9DBF-4115-BB1B-E4A107A8E3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755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502C0-BABF-4506-8E05-1181A64A136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7264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DAB11-F0D2-4C24-88C0-0F781346D0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2464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89014-60A4-4E2B-9029-48673A5B44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6005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7ACD9-9CBB-4EA0-A63B-CC6BB460D8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162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925DD-31C4-4407-8411-A62A1F253C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7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03613-B79E-4600-BF8E-62060C2A52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855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3C2A5-FC5E-4D7F-A115-3624BC3F66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0561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37F88-A914-40A9-B8F9-3F063B974D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4133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FCB1A-7F42-49CB-9124-BE1E016121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9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0A256-FC1F-449C-978F-8B704F503F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97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319DB-FDA3-4AD5-BEA5-2B8491780E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00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C005C-C605-4041-BE2B-3AB76C2DEF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1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3F624-E9DB-4568-AE12-6CE6C4DAEC2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99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0505-850F-415A-A8CC-3D70D43FF4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74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810A4-F042-45EE-ACC1-85D4D63274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87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C7200-5AD4-4468-AB80-74B093E6EF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63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5C789-0B35-4145-9A16-F15C2B3E30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40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32D6E-CD02-48D1-8B40-6AF5C7873C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91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0E13-E3DD-4A93-A98C-9A70B70640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1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26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EE7C0-09E6-4607-A8BB-53EE350534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39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E1DD5-E9EA-42D2-9C5F-250C9D4995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604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1F3E9-F65F-4BFE-86A3-AFA6F56BF8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11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DD84-45FC-4C97-B79B-93515AAA32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03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5F51A-9A31-458C-AA9B-ADCF3EDB4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25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386D40-1D2F-4A16-8A6D-FA999747EF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86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F43E06-35F1-458F-AF82-76732A64D4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50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0505-850F-415A-A8CC-3D70D43FF4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23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810A4-F042-45EE-ACC1-85D4D63274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91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C7200-5AD4-4468-AB80-74B093E6EF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486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5C789-0B35-4145-9A16-F15C2B3E30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3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32D6E-CD02-48D1-8B40-6AF5C7873C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80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0E13-E3DD-4A93-A98C-9A70B70640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74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EE7C0-09E6-4607-A8BB-53EE350534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95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E1DD5-E9EA-42D2-9C5F-250C9D4995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46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1F3E9-F65F-4BFE-86A3-AFA6F56BF8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43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DD84-45FC-4C97-B79B-93515AAA32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20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5F51A-9A31-458C-AA9B-ADCF3EDB4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48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386D40-1D2F-4A16-8A6D-FA999747EF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4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F43E06-35F1-458F-AF82-76732A64D4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118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C0505-850F-415A-A8CC-3D70D43FF4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7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810A4-F042-45EE-ACC1-85D4D63274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94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C7200-5AD4-4468-AB80-74B093E6EF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47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5C789-0B35-4145-9A16-F15C2B3E30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59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32D6E-CD02-48D1-8B40-6AF5C7873C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40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30E13-E3DD-4A93-A98C-9A70B70640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35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EE7C0-09E6-4607-A8BB-53EE350534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831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BE1DD5-E9EA-42D2-9C5F-250C9D4995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3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1F3E9-F65F-4BFE-86A3-AFA6F56BF8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766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DD84-45FC-4C97-B79B-93515AAA32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0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68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5F51A-9A31-458C-AA9B-ADCF3EDB47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29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386D40-1D2F-4A16-8A6D-FA999747EF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10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F43E06-35F1-458F-AF82-76732A64D4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83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97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24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32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507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386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226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7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00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441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138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904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230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32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93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992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58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74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4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1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31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602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040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0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9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8331-2B8A-49B0-8876-EE42A6BDF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278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D4CD3-3FAC-452E-99FE-31A2F499CF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317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A63D4-F05D-468B-9721-6686E87D8A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689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7D063-4924-454E-A0C7-7209BFDBA6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88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FADF-EC55-487F-A299-9427E276D6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1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78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8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DAA7-FD3D-4CF1-AA17-C60C9BE4EE93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146-8834-4F98-87CE-6F26B91AE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6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FC8270-EA6B-41B2-A156-921DCF70D3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8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4FC6D-CF7D-40DA-B8B6-ACF1996C149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7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7B4273-8472-4933-9B2E-A309975F70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9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7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9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1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15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0C7ECFA-DBDC-40C4-BA86-4AD60C693FC5}" type="datetimeFigureOut">
              <a:rPr lang="en-US"/>
              <a:pPr>
                <a:defRPr/>
              </a:pPr>
              <a:t>8/4/2020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E7A7099-6407-4D99-9185-C06557B22C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41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6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D7A29A-87EE-415A-85C5-1EBBCB7BCE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2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DAA7-FD3D-4CF1-AA17-C60C9BE4EE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0146-8834-4F98-87CE-6F26B91AE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6116EA-4083-4449-9899-76C17BC3BFD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4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5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075DD6-4A19-49CB-9686-E8C80EDD28B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FD40F3-AC36-4E09-91B6-BA6CDC0A3E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D7A29A-87EE-415A-85C5-1EBBCB7BCE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9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9904C-6020-4F69-ACFF-7687475F12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3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9904C-6020-4F69-ACFF-7687475F12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9904C-6020-4F69-ACFF-7687475F12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3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767CC-B23B-4471-9841-CF6C6B5EEB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A130-DBC1-48FC-9AAE-85C5E9E536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0656B-2427-4B96-A956-7E657C11A6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5.jpe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" Type="http://schemas.openxmlformats.org/officeDocument/2006/relationships/image" Target="../media/image141.pn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2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2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0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7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7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9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8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7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w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6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6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88.jpeg"/><Relationship Id="rId4" Type="http://schemas.openxmlformats.org/officeDocument/2006/relationships/image" Target="../media/image84.png"/><Relationship Id="rId9" Type="http://schemas.microsoft.com/office/2007/relationships/hdphoto" Target="../media/hdphoto7.wdp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om/articles/srep40203.pdf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8.wdp"/><Relationship Id="rId4" Type="http://schemas.openxmlformats.org/officeDocument/2006/relationships/image" Target="../media/image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microsoft.com/office/2007/relationships/hdphoto" Target="../media/hdphoto8.wdp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79" y="5452276"/>
            <a:ext cx="908773" cy="121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90400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1906588"/>
            <a:ext cx="9143999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R01 GM124149      P50  AI150476</a:t>
            </a:r>
          </a:p>
          <a:p>
            <a:pPr marL="91440"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P30 GM124169    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“IDAT”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       </a:t>
            </a: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marL="91440"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DOE-BER             NIH P30 GM133894  </a:t>
            </a:r>
            <a:endParaRPr lang="en-US" altLang="en-US" sz="1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120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</a:t>
            </a:r>
            <a:endParaRPr lang="en-US" altLang="en-US" sz="4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ALS </a:t>
            </a: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8.3.1: </a:t>
            </a:r>
            <a:r>
              <a:rPr lang="en-US" altLang="en-US" b="1" dirty="0" err="1">
                <a:solidFill>
                  <a:srgbClr val="000000"/>
                </a:solidFill>
                <a:cs typeface="Arial" panose="020B0604020202020204" pitchFamily="34" charset="0"/>
              </a:rPr>
              <a:t>TomAlberTron</a:t>
            </a: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545" y="973698"/>
            <a:ext cx="7631383" cy="982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 Howard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Padmore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Keith Hodgson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lber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85" y="2088141"/>
            <a:ext cx="1819217" cy="20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eadshot of Ward Smith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2088141"/>
            <a:ext cx="1839951" cy="20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025"/>
          <p:cNvPicPr>
            <a:picLocks noChangeAspect="1" noChangeArrowheads="1"/>
          </p:cNvPicPr>
          <p:nvPr/>
        </p:nvPicPr>
        <p:blipFill rotWithShape="1"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t="19114" r="47721" b="54441"/>
          <a:stretch/>
        </p:blipFill>
        <p:spPr bwMode="auto">
          <a:xfrm>
            <a:off x="7121147" y="4839628"/>
            <a:ext cx="15708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icture 025"/>
          <p:cNvPicPr>
            <a:picLocks noChangeAspect="1" noChangeArrowheads="1"/>
          </p:cNvPicPr>
          <p:nvPr/>
        </p:nvPicPr>
        <p:blipFill rotWithShape="1">
          <a:blip r:embed="rId5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8" t="35935" r="28600" b="39582"/>
          <a:stretch/>
        </p:blipFill>
        <p:spPr bwMode="auto">
          <a:xfrm>
            <a:off x="567831" y="4839628"/>
            <a:ext cx="152904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WINDOWS\Desktop\James Holton\workarea9.bm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06"/>
          <a:stretch/>
        </p:blipFill>
        <p:spPr bwMode="auto">
          <a:xfrm>
            <a:off x="2448368" y="5452276"/>
            <a:ext cx="3033711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831" y="4839628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Tanamachi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21147" y="483962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Meigs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3153" y="539652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Classen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44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1789" y="1598540"/>
            <a:ext cx="78500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Visualize a single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spatial resolution 1 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temporal resolution: ~100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Watch same molecule indefinitely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 damage to molecule/patient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Ability to tap / tug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Handheld &amp; common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what would you look at first?</a:t>
            </a:r>
          </a:p>
          <a:p>
            <a:r>
              <a:rPr lang="en-US" sz="32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Q2: how long before end of disease?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28831" y="4504507"/>
            <a:ext cx="1492716" cy="864191"/>
            <a:chOff x="6018398" y="4459903"/>
            <a:chExt cx="1492716" cy="864191"/>
          </a:xfrm>
        </p:grpSpPr>
        <p:sp>
          <p:nvSpPr>
            <p:cNvPr id="4" name="TextBox 3"/>
            <p:cNvSpPr txBox="1"/>
            <p:nvPr/>
          </p:nvSpPr>
          <p:spPr>
            <a:xfrm rot="21091021">
              <a:off x="6018398" y="4459903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C00000"/>
                  </a:solidFill>
                  <a:latin typeface="Comic Sans MS" panose="030F0702030302020204" pitchFamily="66" charset="0"/>
                </a:rPr>
                <a:t>second</a:t>
              </a:r>
              <a:endParaRPr lang="en-US" sz="3200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146157" y="5265960"/>
              <a:ext cx="618599" cy="58134"/>
            </a:xfrm>
            <a:custGeom>
              <a:avLst/>
              <a:gdLst>
                <a:gd name="connsiteX0" fmla="*/ 1018572 w 1018572"/>
                <a:gd name="connsiteY0" fmla="*/ 116268 h 116268"/>
                <a:gd name="connsiteX1" fmla="*/ 497711 w 1018572"/>
                <a:gd name="connsiteY1" fmla="*/ 521 h 116268"/>
                <a:gd name="connsiteX2" fmla="*/ 0 w 1018572"/>
                <a:gd name="connsiteY2" fmla="*/ 81544 h 11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572" h="116268">
                  <a:moveTo>
                    <a:pt x="1018572" y="116268"/>
                  </a:moveTo>
                  <a:cubicBezTo>
                    <a:pt x="843022" y="61288"/>
                    <a:pt x="667473" y="6308"/>
                    <a:pt x="497711" y="521"/>
                  </a:cubicBezTo>
                  <a:cubicBezTo>
                    <a:pt x="327949" y="-5266"/>
                    <a:pt x="163974" y="38139"/>
                    <a:pt x="0" y="8154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13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Singh, </a:t>
            </a:r>
            <a:r>
              <a:rPr lang="en-US" dirty="0" err="1"/>
              <a:t>Subhash</a:t>
            </a:r>
            <a:r>
              <a:rPr lang="en-US" dirty="0"/>
              <a:t>. (2009). Basics of Light Emitting diodes, Characterizations and Applications.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5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(advanced) Light Source</a:t>
            </a:r>
            <a:endParaRPr lang="en-US" dirty="0"/>
          </a:p>
        </p:txBody>
      </p:sp>
      <p:pic>
        <p:nvPicPr>
          <p:cNvPr id="3076" name="Picture 4" descr="7 Creative Ways to Use the LED Light on Your Smartphone - Gizbot New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3" b="51478"/>
          <a:stretch/>
        </p:blipFill>
        <p:spPr bwMode="auto">
          <a:xfrm>
            <a:off x="6890426" y="914400"/>
            <a:ext cx="2274651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830" y="2633663"/>
            <a:ext cx="2893741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~100 lumens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~4x10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9143" y="6202081"/>
            <a:ext cx="805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300            350           400          450           500           550           600          650           700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1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9143" y="6202081"/>
            <a:ext cx="805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300            350           400          450           500           550           600          650           700  </a:t>
            </a:r>
            <a:endParaRPr lang="en-US" dirty="0"/>
          </a:p>
        </p:txBody>
      </p:sp>
      <p:pic>
        <p:nvPicPr>
          <p:cNvPr id="3076" name="Picture 4" descr="7 Creative Ways to Use the LED Light on Your Smartphone - Gizbot New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3" b="51478"/>
          <a:stretch/>
        </p:blipFill>
        <p:spPr bwMode="auto">
          <a:xfrm>
            <a:off x="6890426" y="914400"/>
            <a:ext cx="2274651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8005449" y="1371600"/>
            <a:ext cx="926679" cy="1105946"/>
          </a:xfrm>
          <a:prstGeom prst="ellipse">
            <a:avLst/>
          </a:prstGeom>
          <a:solidFill>
            <a:srgbClr val="0000FF">
              <a:alpha val="50196"/>
            </a:srgbClr>
          </a:solidFill>
          <a:ln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xplosion 1 21"/>
          <p:cNvSpPr/>
          <p:nvPr/>
        </p:nvSpPr>
        <p:spPr>
          <a:xfrm rot="16200000">
            <a:off x="8232440" y="1672566"/>
            <a:ext cx="472695" cy="504013"/>
          </a:xfrm>
          <a:prstGeom prst="irregularSeal1">
            <a:avLst/>
          </a:prstGeom>
          <a:solidFill>
            <a:srgbClr val="00FF00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1000" y="95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Lights, camera, ATTO465?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0" y="868680"/>
            <a:ext cx="8129852" cy="53949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9143" y="6202081"/>
            <a:ext cx="805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300            350           400          450           500           550           600          650           700  </a:t>
            </a:r>
            <a:endParaRPr lang="en-US" dirty="0"/>
          </a:p>
        </p:txBody>
      </p:sp>
      <p:pic>
        <p:nvPicPr>
          <p:cNvPr id="18" name="Picture 4" descr="7 Creative Ways to Use the LED Light on Your Smartphone - Gizbot New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3" b="51478"/>
          <a:stretch/>
        </p:blipFill>
        <p:spPr bwMode="auto">
          <a:xfrm>
            <a:off x="6890426" y="914400"/>
            <a:ext cx="2274651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8005449" y="1371600"/>
            <a:ext cx="926679" cy="1105946"/>
          </a:xfrm>
          <a:prstGeom prst="ellipse">
            <a:avLst/>
          </a:prstGeom>
          <a:solidFill>
            <a:srgbClr val="000000"/>
          </a:solidFill>
          <a:ln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xplosion 1 20"/>
          <p:cNvSpPr/>
          <p:nvPr/>
        </p:nvSpPr>
        <p:spPr>
          <a:xfrm rot="16200000">
            <a:off x="8232440" y="1672566"/>
            <a:ext cx="472695" cy="504013"/>
          </a:xfrm>
          <a:prstGeom prst="irregularSeal1">
            <a:avLst/>
          </a:prstGeom>
          <a:solidFill>
            <a:srgbClr val="96C800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81000" y="952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Lights, camera, ATTO465?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Sharpie and Scotch tape as filters</a:t>
            </a:r>
            <a:endParaRPr lang="en-US" dirty="0"/>
          </a:p>
        </p:txBody>
      </p:sp>
      <p:pic>
        <p:nvPicPr>
          <p:cNvPr id="1026" name="Picture 2" descr="how to turn your phone into a black light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2885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4478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www.techadvisor.co.uk/how-to/mobile-phone/</a:t>
            </a:r>
          </a:p>
          <a:p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how-turn-your-phone-into-black-light-3651570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491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“rolling shutter”</a:t>
            </a:r>
            <a:endParaRPr lang="en-US" dirty="0"/>
          </a:p>
        </p:txBody>
      </p:sp>
      <p:pic>
        <p:nvPicPr>
          <p:cNvPr id="7172" name="Picture 4" descr="Rolling Shutter Simulation in C « null pro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84582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flash turn-on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 flash turn-off time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5975" y="-228601"/>
            <a:ext cx="4972051" cy="88392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79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252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17"/>
            <a:ext cx="9144000" cy="669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396335"/>
            <a:ext cx="2069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PMC4596616</a:t>
            </a:r>
          </a:p>
        </p:txBody>
      </p:sp>
      <p:pic>
        <p:nvPicPr>
          <p:cNvPr id="5124" name="Picture 4" descr="Fluorescent properties of cryptate of terbium, Lumi4-Tb. (A) Structure of the terbium cryptate (lumi4-Tb). (B) Temporal selectivity. The introduction of a time delay (usually about 50 μs) between a flash excitation (blue flag) and the measurement of the fluorescence (orange zone) at the acceptor emission wavelength allows to discriminate long lived from short-lived fluorescence and to increase signal-to-noise ratio. (C) Spectral compatibility. Absorption (dark blue line) and fluorescence emission (light blue line) of Lumi4-Tb. The lanthanide cryptate exhibits four emission peaks: 490, 548, 587, and 621 nm. Lumi4-Tb as donor is therefore compatible with fluorescein-like (green zone) and Cy5- or dy647-like (red zone) acceptor to perform TR-FRET experiment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r="36311" b="73858"/>
          <a:stretch/>
        </p:blipFill>
        <p:spPr bwMode="auto">
          <a:xfrm>
            <a:off x="4876800" y="2362200"/>
            <a:ext cx="246062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"/>
          <a:stretch/>
        </p:blipFill>
        <p:spPr bwMode="auto">
          <a:xfrm>
            <a:off x="0" y="-6691"/>
            <a:ext cx="9144000" cy="686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8" t="86571"/>
          <a:stretch/>
        </p:blipFill>
        <p:spPr bwMode="auto">
          <a:xfrm>
            <a:off x="7281745" y="345688"/>
            <a:ext cx="832625" cy="92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5084956" y="1092820"/>
            <a:ext cx="4059043" cy="2754351"/>
          </a:xfrm>
          <a:prstGeom prst="ellipse">
            <a:avLst/>
          </a:prstGeom>
          <a:solidFill>
            <a:schemeClr val="bg1"/>
          </a:solidFill>
          <a:ln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 Microscope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Stretching DNA -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protein?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Smith,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Finzi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Bustamante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(1992) </a:t>
            </a:r>
            <a:r>
              <a:rPr lang="en-US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1122-6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Dots?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419600" cy="480060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endParaRPr lang="en-US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10x brighter</a:t>
            </a:r>
            <a:endParaRPr lang="en-US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Tunable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Versatile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La-based possible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upconverting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1524000"/>
            <a:ext cx="3810000" cy="4800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endParaRPr lang="en-US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Large radius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&lt; 10% FRET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Cd toxic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fragile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acceptors</a:t>
            </a:r>
          </a:p>
        </p:txBody>
      </p:sp>
    </p:spTree>
    <p:extLst>
      <p:ext uri="{BB962C8B-B14F-4D97-AF65-F5344CB8AC3E}">
        <p14:creationId xmlns:p14="http://schemas.microsoft.com/office/powerpoint/2010/main" val="86871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Things I could use help with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507938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Design ~1000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oligos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 step?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Hybridization in urea?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Filters, dyes &amp; tests!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 detection limits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me why this is impossible</a:t>
            </a:r>
          </a:p>
        </p:txBody>
      </p:sp>
    </p:spTree>
    <p:extLst>
      <p:ext uri="{BB962C8B-B14F-4D97-AF65-F5344CB8AC3E}">
        <p14:creationId xmlns:p14="http://schemas.microsoft.com/office/powerpoint/2010/main" val="26051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I learned: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507938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Crazy ideas are possible</a:t>
            </a:r>
          </a:p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</a:p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user</a:t>
            </a:r>
          </a:p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is everything</a:t>
            </a:r>
            <a:endParaRPr lang="en-US" sz="3600" dirty="0">
              <a:solidFill>
                <a:srgbClr val="006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 = 1.4</a:t>
            </a:r>
            <a:endParaRPr lang="en-US" sz="3600" dirty="0">
              <a:solidFill>
                <a:srgbClr val="006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006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improves technology</a:t>
            </a:r>
          </a:p>
        </p:txBody>
      </p:sp>
    </p:spTree>
    <p:extLst>
      <p:ext uri="{BB962C8B-B14F-4D97-AF65-F5344CB8AC3E}">
        <p14:creationId xmlns:p14="http://schemas.microsoft.com/office/powerpoint/2010/main" val="161848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NIGMS R01 GM124149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NIAID P50 AI150476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NIGMS P30 GM124169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NIH NIGMS R01 GM117126</a:t>
            </a:r>
            <a:endParaRPr lang="en-US" altLang="en-US" sz="1800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5545" y="1074057"/>
            <a:ext cx="7631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 Howard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Padmore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Keith Hodgson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lber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65" y="2088141"/>
            <a:ext cx="1706137" cy="19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eadshot of Ward Smit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2088141"/>
            <a:ext cx="1839951" cy="20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4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in lab, hard at “home”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Centrifuge</a:t>
            </a:r>
          </a:p>
          <a:p>
            <a:pPr lvl="2"/>
            <a:r>
              <a:rPr lang="en-US" dirty="0" smtClean="0"/>
              <a:t> ~10 g</a:t>
            </a:r>
          </a:p>
          <a:p>
            <a:r>
              <a:rPr lang="en-US" dirty="0" smtClean="0"/>
              <a:t>Constant temperature</a:t>
            </a:r>
          </a:p>
          <a:p>
            <a:pPr lvl="2"/>
            <a:r>
              <a:rPr lang="en-US" dirty="0" smtClean="0"/>
              <a:t>4, 25, 37, 100 C</a:t>
            </a:r>
          </a:p>
          <a:p>
            <a:r>
              <a:rPr lang="en-US" dirty="0" smtClean="0"/>
              <a:t>Pipette</a:t>
            </a:r>
          </a:p>
          <a:p>
            <a:pPr lvl="2"/>
            <a:r>
              <a:rPr lang="en-US" dirty="0" smtClean="0"/>
              <a:t>“drop” ~ 50 µL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97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27347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347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27347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7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27341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41935000 h 208"/>
              <a:gd name="T2" fmla="*/ 483870000 w 384"/>
              <a:gd name="T3" fmla="*/ 483870000 h 208"/>
              <a:gd name="T4" fmla="*/ 9677400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27347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27347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7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7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27346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346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27346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7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6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27346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6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6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5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27346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6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6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5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27345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5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5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5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27345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5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5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4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27344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5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4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4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27344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4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4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7343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27344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7344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pic>
          <p:nvPicPr>
            <p:cNvPr id="27344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3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3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6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446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41935000 h 208"/>
              <a:gd name="T2" fmla="*/ 483870000 w 384"/>
              <a:gd name="T3" fmla="*/ 483870000 h 208"/>
              <a:gd name="T4" fmla="*/ 9677400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27452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2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2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27451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27451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27451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27450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1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27450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27450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27449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50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27449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27449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27449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9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27448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27448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27448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27447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7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7448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7447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 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8033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0.1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5039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0.2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8940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884557"/>
          </a:xfrm>
        </p:spPr>
        <p:txBody>
          <a:bodyPr>
            <a:normAutofit/>
          </a:bodyPr>
          <a:lstStyle/>
          <a:p>
            <a:r>
              <a:rPr lang="en-US" dirty="0" smtClean="0"/>
              <a:t>“I can tell you why </a:t>
            </a:r>
            <a:br>
              <a:rPr lang="en-US" dirty="0" smtClean="0"/>
            </a:br>
            <a:r>
              <a:rPr lang="en-US" dirty="0" smtClean="0"/>
              <a:t>it’s not going to work”</a:t>
            </a:r>
            <a:endParaRPr lang="en-US" dirty="0"/>
          </a:p>
        </p:txBody>
      </p:sp>
      <p:pic>
        <p:nvPicPr>
          <p:cNvPr id="3074" name="Picture 2" descr="Alber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63" y="3001110"/>
            <a:ext cx="333375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4683" y="1951463"/>
            <a:ext cx="1735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Tom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724" y="6073170"/>
            <a:ext cx="3468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Tskhovrebova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Trinick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(2000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10.1007/978-1-4615-4267-4_10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8445" y="3397301"/>
            <a:ext cx="3710337" cy="128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6806" y="3025607"/>
            <a:ext cx="339665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423424" y="1706538"/>
            <a:ext cx="1351330" cy="4692959"/>
            <a:chOff x="3423424" y="1706538"/>
            <a:chExt cx="1351330" cy="4692959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34000" contras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049" y="1706538"/>
              <a:ext cx="642705" cy="4692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3423425" y="2029522"/>
              <a:ext cx="836341" cy="5910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23424" y="4111457"/>
              <a:ext cx="836342" cy="21332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196790" y="185913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titin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0.4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2950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0.6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03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0.8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432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1.0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92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1.5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0497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2.0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6973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2.5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056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3.2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273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6.4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574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12.8</a:t>
            </a:r>
            <a:r>
              <a:rPr lang="en-US" altLang="en-US" smtClean="0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7887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4"/>
            <a:ext cx="8229600" cy="1143000"/>
          </a:xfrm>
        </p:spPr>
        <p:txBody>
          <a:bodyPr/>
          <a:lstStyle/>
          <a:p>
            <a:r>
              <a:rPr lang="en-US" dirty="0" smtClean="0"/>
              <a:t>Stretching protein?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984"/>
            <a:ext cx="89344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47" y="1786169"/>
            <a:ext cx="7372350" cy="433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69" y="2520407"/>
            <a:ext cx="7419975" cy="424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474720"/>
            <a:ext cx="5257800" cy="676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The true nature of “mosaic spread”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JJ, Murphy CR, </a:t>
            </a:r>
            <a:r>
              <a:rPr lang="en-US" dirty="0" err="1">
                <a:solidFill>
                  <a:srgbClr val="000000"/>
                </a:solidFill>
              </a:rPr>
              <a:t>Pahl</a:t>
            </a:r>
            <a:r>
              <a:rPr lang="en-US" dirty="0">
                <a:solidFill>
                  <a:srgbClr val="000000"/>
                </a:solidFill>
              </a:rPr>
              <a:t> R, </a:t>
            </a:r>
            <a:r>
              <a:rPr lang="en-US" dirty="0" err="1">
                <a:solidFill>
                  <a:srgbClr val="000000"/>
                </a:solidFill>
              </a:rPr>
              <a:t>Brister</a:t>
            </a:r>
            <a:r>
              <a:rPr lang="en-US" dirty="0">
                <a:solidFill>
                  <a:srgbClr val="000000"/>
                </a:solidFill>
              </a:rPr>
              <a:t> K &amp; </a:t>
            </a:r>
            <a:r>
              <a:rPr lang="en-US" dirty="0" err="1">
                <a:solidFill>
                  <a:srgbClr val="000000"/>
                </a:solidFill>
              </a:rPr>
              <a:t>Borgstahl</a:t>
            </a:r>
            <a:r>
              <a:rPr lang="en-US" dirty="0">
                <a:solidFill>
                  <a:srgbClr val="000000"/>
                </a:solidFill>
              </a:rPr>
              <a:t> GEO (2006)."Tracking reflections through cryogenic cooling with 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-21771" y="2743200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850" r="29722" b="30277"/>
          <a:stretch/>
        </p:blipFill>
        <p:spPr bwMode="auto">
          <a:xfrm>
            <a:off x="3429000" y="2209800"/>
            <a:ext cx="5715000" cy="28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382" y="1034743"/>
            <a:ext cx="82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Any function can be approximated by a family of Gaussians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70" y="2075542"/>
            <a:ext cx="3396343" cy="370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535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1°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81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0.2°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0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 micro crystal challenge</a:t>
            </a:r>
            <a:endParaRPr lang="en-US" dirty="0"/>
          </a:p>
        </p:txBody>
      </p:sp>
      <p:pic>
        <p:nvPicPr>
          <p:cNvPr id="3550212" name="Picture 4" descr="http://bl831.als.lbl.gov/~jamesh/challenge/microfocus/movi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52" y="1253251"/>
            <a:ext cx="4787756" cy="48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3910" y="6208048"/>
            <a:ext cx="8507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http://bl831.als.lbl.gov/~jamesh/challenge/microfocus/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0" y="1981200"/>
            <a:ext cx="14991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 µm </a:t>
            </a:r>
            <a:r>
              <a:rPr lang="en-US" dirty="0" err="1">
                <a:solidFill>
                  <a:srgbClr val="000000"/>
                </a:solidFill>
              </a:rPr>
              <a:t>xtals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5 µm beam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~ 5 </a:t>
            </a:r>
            <a:r>
              <a:rPr lang="en-US" dirty="0" err="1">
                <a:solidFill>
                  <a:srgbClr val="000000"/>
                </a:solidFill>
              </a:rPr>
              <a:t>img</a:t>
            </a:r>
            <a:r>
              <a:rPr lang="en-US" dirty="0">
                <a:solidFill>
                  <a:srgbClr val="000000"/>
                </a:solidFill>
              </a:rPr>
              <a:t> / </a:t>
            </a:r>
            <a:r>
              <a:rPr lang="en-US" dirty="0" err="1">
                <a:solidFill>
                  <a:srgbClr val="000000"/>
                </a:solidFill>
              </a:rPr>
              <a:t>xtal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P2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2</a:t>
            </a:r>
            <a:r>
              <a:rPr lang="en-US" baseline="-25000" dirty="0">
                <a:solidFill>
                  <a:srgbClr val="000000"/>
                </a:solidFill>
              </a:rPr>
              <a:t>1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XDS thinks:</a:t>
            </a:r>
          </a:p>
          <a:p>
            <a:r>
              <a:rPr lang="en-US" dirty="0">
                <a:solidFill>
                  <a:srgbClr val="000000"/>
                </a:solidFill>
              </a:rPr>
              <a:t>P422</a:t>
            </a:r>
          </a:p>
        </p:txBody>
      </p:sp>
    </p:spTree>
    <p:extLst>
      <p:ext uri="{BB962C8B-B14F-4D97-AF65-F5344CB8AC3E}">
        <p14:creationId xmlns:p14="http://schemas.microsoft.com/office/powerpoint/2010/main" val="358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49" y="197005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latin typeface="Comic Sans MS" panose="030F0702030302020204" pitchFamily="66" charset="0"/>
              </a:rPr>
              <a:t>Elven Philosophy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4624"/>
            <a:ext cx="7772400" cy="4501376"/>
          </a:xfrm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rgbClr val="FF0000"/>
                </a:solidFill>
                <a:latin typeface="Arial" charset="0"/>
              </a:rPr>
              <a:t>Drive existing interfaces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latin typeface="Arial" charset="0"/>
              </a:rPr>
              <a:t>Bring own lunch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latin typeface="Arial" charset="0"/>
              </a:rPr>
              <a:t>Forgiving input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Consistent output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Can’t decide? Do all</a:t>
            </a:r>
          </a:p>
          <a:p>
            <a:pPr algn="ctr">
              <a:lnSpc>
                <a:spcPct val="125000"/>
              </a:lnSpc>
              <a:buNone/>
            </a:pPr>
            <a:endParaRPr lang="en-US" altLang="en-US" sz="4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FLOW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2338" name="Picture 2" descr="WITHOU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Elves failed? not a setback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4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4386" name="Picture 2" descr="WITHOU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Elves failed? not a setback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6434" name="Picture 2" descr="WITHOU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Elves failed? not a setback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6674" name="Picture 2" descr="WIT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6675" name="Rectangle 3"/>
          <p:cNvSpPr>
            <a:spLocks noChangeArrowheads="1"/>
          </p:cNvSpPr>
          <p:nvPr/>
        </p:nvSpPr>
        <p:spPr bwMode="auto">
          <a:xfrm>
            <a:off x="1524000" y="4800600"/>
            <a:ext cx="48006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56676" name="Rectangle 4"/>
          <p:cNvSpPr>
            <a:spLocks noChangeArrowheads="1"/>
          </p:cNvSpPr>
          <p:nvPr/>
        </p:nvSpPr>
        <p:spPr bwMode="auto">
          <a:xfrm>
            <a:off x="5410200" y="2362200"/>
            <a:ext cx="2971800" cy="419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56677" name="Rectangle 5"/>
          <p:cNvSpPr>
            <a:spLocks noChangeArrowheads="1"/>
          </p:cNvSpPr>
          <p:nvPr/>
        </p:nvSpPr>
        <p:spPr bwMode="auto">
          <a:xfrm>
            <a:off x="5867400" y="1295400"/>
            <a:ext cx="1905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56678" name="Rectangle 6"/>
          <p:cNvSpPr>
            <a:spLocks noChangeArrowheads="1"/>
          </p:cNvSpPr>
          <p:nvPr/>
        </p:nvSpPr>
        <p:spPr bwMode="auto">
          <a:xfrm>
            <a:off x="3683000" y="2420938"/>
            <a:ext cx="1905000" cy="776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56679" name="Rectangle 7"/>
          <p:cNvSpPr>
            <a:spLocks noChangeArrowheads="1"/>
          </p:cNvSpPr>
          <p:nvPr/>
        </p:nvSpPr>
        <p:spPr bwMode="auto">
          <a:xfrm>
            <a:off x="5181600" y="3733800"/>
            <a:ext cx="1905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Pick up where you left off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9083"/>
            <a:ext cx="9144000" cy="1752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Crazy ideas can still work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22" name="Picture 2" descr="WIT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Pick up where you left off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5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49" y="197005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latin typeface="Comic Sans MS" panose="030F0702030302020204" pitchFamily="66" charset="0"/>
              </a:rPr>
              <a:t>Elven Philosophy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4624"/>
            <a:ext cx="7772400" cy="4501376"/>
          </a:xfrm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Drive existing interfaces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rgbClr val="FF0000"/>
                </a:solidFill>
                <a:latin typeface="Arial" charset="0"/>
              </a:rPr>
              <a:t>Bring own lunch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latin typeface="Arial" charset="0"/>
              </a:rPr>
              <a:t>Forgiving input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Consistent output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Can’t decide? Do all</a:t>
            </a:r>
          </a:p>
          <a:p>
            <a:pPr algn="ctr">
              <a:lnSpc>
                <a:spcPct val="125000"/>
              </a:lnSpc>
              <a:buNone/>
            </a:pPr>
            <a:endParaRPr lang="en-US" altLang="en-US" sz="4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5" name="Picture 5" descr="F:\PORT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1447800" y="457200"/>
            <a:ext cx="59436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rgbClr val="660066"/>
                </a:solidFill>
                <a:latin typeface="Arial" charset="0"/>
              </a:rPr>
              <a:t>Pack light</a:t>
            </a:r>
            <a:endParaRPr lang="en-US" altLang="en-US" sz="6000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one file</a:t>
            </a:r>
          </a:p>
        </p:txBody>
      </p:sp>
    </p:spTree>
    <p:extLst>
      <p:ext uri="{BB962C8B-B14F-4D97-AF65-F5344CB8AC3E}">
        <p14:creationId xmlns:p14="http://schemas.microsoft.com/office/powerpoint/2010/main" val="2289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2" name="Picture 6" descr="F:\PORT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447800" y="457200"/>
            <a:ext cx="59436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45688" y="457200"/>
            <a:ext cx="8452624" cy="1143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rgbClr val="660066"/>
                </a:solidFill>
                <a:latin typeface="Arial" charset="0"/>
              </a:rPr>
              <a:t>Minimize dependencies</a:t>
            </a:r>
            <a:endParaRPr lang="en-US" altLang="en-US" sz="6000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18842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one file</a:t>
            </a:r>
          </a:p>
          <a:p>
            <a:pPr algn="ctr">
              <a:buFontTx/>
              <a:buNone/>
            </a:pPr>
            <a:endParaRPr lang="en-US" altLang="en-US" sz="2400">
              <a:solidFill>
                <a:srgbClr val="006600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shell script</a:t>
            </a:r>
          </a:p>
        </p:txBody>
      </p:sp>
    </p:spTree>
    <p:extLst>
      <p:ext uri="{BB962C8B-B14F-4D97-AF65-F5344CB8AC3E}">
        <p14:creationId xmlns:p14="http://schemas.microsoft.com/office/powerpoint/2010/main" val="17505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8" name="Picture 6" descr="F:\PORT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1447800" y="457200"/>
            <a:ext cx="59436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altLang="en-US" sz="6000" dirty="0" smtClean="0">
                <a:solidFill>
                  <a:srgbClr val="660066"/>
                </a:solidFill>
                <a:latin typeface="Arial" charset="0"/>
              </a:rPr>
              <a:t>Figure it out</a:t>
            </a:r>
            <a:endParaRPr lang="en-US" altLang="en-US" sz="6000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one file</a:t>
            </a:r>
          </a:p>
          <a:p>
            <a:pPr algn="ctr">
              <a:buFontTx/>
              <a:buNone/>
            </a:pPr>
            <a:endParaRPr lang="en-US" altLang="en-US" sz="2400">
              <a:solidFill>
                <a:srgbClr val="006600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shell script</a:t>
            </a:r>
          </a:p>
          <a:p>
            <a:pPr algn="ctr">
              <a:buFontTx/>
              <a:buNone/>
            </a:pPr>
            <a:endParaRPr lang="en-US" altLang="en-US" sz="2400">
              <a:solidFill>
                <a:srgbClr val="006600"/>
              </a:solidFill>
              <a:latin typeface="Comic Sans MS" pitchFamily="66" charset="0"/>
            </a:endParaRPr>
          </a:p>
          <a:p>
            <a:pPr algn="ctr"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Comic Sans MS" pitchFamily="66" charset="0"/>
              </a:rPr>
              <a:t>self-configuring</a:t>
            </a:r>
          </a:p>
        </p:txBody>
      </p:sp>
    </p:spTree>
    <p:extLst>
      <p:ext uri="{BB962C8B-B14F-4D97-AF65-F5344CB8AC3E}">
        <p14:creationId xmlns:p14="http://schemas.microsoft.com/office/powerpoint/2010/main" val="300607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49" y="197005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latin typeface="Comic Sans MS" panose="030F0702030302020204" pitchFamily="66" charset="0"/>
              </a:rPr>
              <a:t>Elven Philosophy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4624"/>
            <a:ext cx="7772400" cy="4501376"/>
          </a:xfrm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Drive existing interfaces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Bring own lunch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rgbClr val="FF0000"/>
                </a:solidFill>
                <a:latin typeface="Arial" charset="0"/>
              </a:rPr>
              <a:t>Forgiving input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Consistent output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Can’t decide? Do all</a:t>
            </a:r>
          </a:p>
          <a:p>
            <a:pPr algn="ctr">
              <a:lnSpc>
                <a:spcPct val="125000"/>
              </a:lnSpc>
              <a:buNone/>
            </a:pPr>
            <a:endParaRPr lang="en-US" altLang="en-US" sz="4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5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0454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1979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dirty="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dirty="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dirty="0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endParaRPr lang="en-US" altLang="en-US" sz="2400" b="1" dirty="0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06595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08643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08644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740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blah blah blah blah /data/semet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3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0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10691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0692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740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blah blah blah blah /data/semet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10693" name="Text Box 5"/>
          <p:cNvSpPr txBox="1">
            <a:spLocks noChangeArrowheads="1"/>
          </p:cNvSpPr>
          <p:nvPr/>
        </p:nvSpPr>
        <p:spPr bwMode="auto">
          <a:xfrm>
            <a:off x="471488" y="2576513"/>
            <a:ext cx="3563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5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02" name="Picture 2" descr="FLO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03" name="Picture 3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2395538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04" name="Picture 4" descr="SPOTS"/>
          <p:cNvPicPr>
            <a:picLocks noChangeAspect="1" noChangeArrowheads="1"/>
          </p:cNvPicPr>
          <p:nvPr/>
        </p:nvPicPr>
        <p:blipFill>
          <a:blip r:embed="rId5">
            <a:lum bright="-4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629025"/>
            <a:ext cx="2432050" cy="246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05" name="Picture 5" descr="MAP"/>
          <p:cNvPicPr>
            <a:picLocks noChangeAspect="1" noChangeArrowheads="1"/>
          </p:cNvPicPr>
          <p:nvPr/>
        </p:nvPicPr>
        <p:blipFill>
          <a:blip r:embed="rId6" cstate="print">
            <a:lum bright="-8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614738"/>
            <a:ext cx="24495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06" name="Picture 6" descr="TRA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2833688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07" name="Rectangle 7"/>
          <p:cNvSpPr>
            <a:spLocks noChangeArrowheads="1"/>
          </p:cNvSpPr>
          <p:nvPr/>
        </p:nvSpPr>
        <p:spPr bwMode="auto">
          <a:xfrm>
            <a:off x="6096000" y="3276600"/>
            <a:ext cx="2209800" cy="381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28008" name="Rectangle 8"/>
          <p:cNvSpPr>
            <a:spLocks noChangeArrowheads="1"/>
          </p:cNvSpPr>
          <p:nvPr/>
        </p:nvSpPr>
        <p:spPr bwMode="auto">
          <a:xfrm>
            <a:off x="3440113" y="1073150"/>
            <a:ext cx="1770062" cy="113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28009" name="Rectangle 9"/>
          <p:cNvSpPr>
            <a:spLocks noChangeArrowheads="1"/>
          </p:cNvSpPr>
          <p:nvPr/>
        </p:nvSpPr>
        <p:spPr bwMode="auto">
          <a:xfrm>
            <a:off x="914400" y="2582863"/>
            <a:ext cx="6821488" cy="349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2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12739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2740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740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blah blah blah blah /data/semet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12741" name="Text Box 5"/>
          <p:cNvSpPr txBox="1">
            <a:spLocks noChangeArrowheads="1"/>
          </p:cNvSpPr>
          <p:nvPr/>
        </p:nvSpPr>
        <p:spPr bwMode="auto">
          <a:xfrm>
            <a:off x="471488" y="2576513"/>
            <a:ext cx="3563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2742" name="Text Box 6"/>
          <p:cNvSpPr txBox="1">
            <a:spLocks noChangeArrowheads="1"/>
          </p:cNvSpPr>
          <p:nvPr/>
        </p:nvSpPr>
        <p:spPr bwMode="auto">
          <a:xfrm>
            <a:off x="555625" y="3124200"/>
            <a:ext cx="726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preempt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/data/semet contains image files</a:t>
            </a:r>
          </a:p>
        </p:txBody>
      </p:sp>
    </p:spTree>
    <p:extLst>
      <p:ext uri="{BB962C8B-B14F-4D97-AF65-F5344CB8AC3E}">
        <p14:creationId xmlns:p14="http://schemas.microsoft.com/office/powerpoint/2010/main" val="39426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4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1478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4788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100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16835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6836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100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16837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       -&gt;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18883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821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process the data in /data/semet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8884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100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18885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       -&gt;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18886" name="Text Box 6"/>
          <p:cNvSpPr txBox="1">
            <a:spLocks noChangeArrowheads="1"/>
          </p:cNvSpPr>
          <p:nvPr/>
        </p:nvSpPr>
        <p:spPr bwMode="auto">
          <a:xfrm>
            <a:off x="304800" y="5181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0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20931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7772400" cy="4473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2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0931" grpId="0" animBg="1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22979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22980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667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distance blah blah blah 110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2502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25028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667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distance blah blah blah 110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25029" name="Text Box 5"/>
          <p:cNvSpPr txBox="1">
            <a:spLocks noChangeArrowheads="1"/>
          </p:cNvSpPr>
          <p:nvPr/>
        </p:nvSpPr>
        <p:spPr bwMode="auto">
          <a:xfrm>
            <a:off x="471488" y="2576513"/>
            <a:ext cx="374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DISTANCE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27075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27076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29123" name="Text Box 3"/>
          <p:cNvSpPr txBox="1">
            <a:spLocks noChangeArrowheads="1"/>
          </p:cNvSpPr>
          <p:nvPr/>
        </p:nvSpPr>
        <p:spPr bwMode="auto">
          <a:xfrm>
            <a:off x="381000" y="1492250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</a:p>
        </p:txBody>
      </p:sp>
      <p:sp>
        <p:nvSpPr>
          <p:cNvPr id="4229124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29125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       -&gt;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1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31171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6908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distance was more like 110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31172" name="Text Box 4"/>
          <p:cNvSpPr txBox="1">
            <a:spLocks noChangeArrowheads="1"/>
          </p:cNvSpPr>
          <p:nvPr/>
        </p:nvSpPr>
        <p:spPr bwMode="auto">
          <a:xfrm>
            <a:off x="457200" y="2057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1.54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31173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</a:p>
        </p:txBody>
      </p:sp>
    </p:spTree>
    <p:extLst>
      <p:ext uri="{BB962C8B-B14F-4D97-AF65-F5344CB8AC3E}">
        <p14:creationId xmlns:p14="http://schemas.microsoft.com/office/powerpoint/2010/main" val="19234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ITHOUT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71" t="15327" r="33902" b="1951"/>
          <a:stretch/>
        </p:blipFill>
        <p:spPr bwMode="auto">
          <a:xfrm>
            <a:off x="3033132" y="1051126"/>
            <a:ext cx="3010829" cy="567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Before Elves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9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3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33219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6781800" cy="410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  <a:cs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3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3219" grpId="0" animBg="1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3526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35268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485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wavelength = -NOT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3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37315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37316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485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wavelength = -NOT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37317" name="Text Box 5"/>
          <p:cNvSpPr txBox="1">
            <a:spLocks noChangeArrowheads="1"/>
          </p:cNvSpPr>
          <p:nvPr/>
        </p:nvSpPr>
        <p:spPr bwMode="auto">
          <a:xfrm>
            <a:off x="471488" y="2576513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WAVELENGTH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39363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39364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485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wavelength = -NOT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39365" name="Text Box 5"/>
          <p:cNvSpPr txBox="1">
            <a:spLocks noChangeArrowheads="1"/>
          </p:cNvSpPr>
          <p:nvPr/>
        </p:nvSpPr>
        <p:spPr bwMode="auto">
          <a:xfrm>
            <a:off x="555625" y="3124200"/>
            <a:ext cx="824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      -&gt;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239366" name="Text Box 6"/>
          <p:cNvSpPr txBox="1">
            <a:spLocks noChangeArrowheads="1"/>
          </p:cNvSpPr>
          <p:nvPr/>
        </p:nvSpPr>
        <p:spPr bwMode="auto">
          <a:xfrm>
            <a:off x="471488" y="2576513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WAVELENGTH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1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41411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41412" name="Text Box 4"/>
          <p:cNvSpPr txBox="1">
            <a:spLocks noChangeArrowheads="1"/>
          </p:cNvSpPr>
          <p:nvPr/>
        </p:nvSpPr>
        <p:spPr bwMode="auto">
          <a:xfrm>
            <a:off x="304800" y="2009775"/>
            <a:ext cx="485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recognition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80"/>
                </a:solidFill>
                <a:latin typeface="Courier New" pitchFamily="49" charset="0"/>
              </a:rPr>
              <a:t>wavelength = -NOT</a:t>
            </a:r>
            <a:endParaRPr lang="en-US" altLang="en-US" sz="2400" b="1" smtClean="0">
              <a:solidFill>
                <a:srgbClr val="008080"/>
              </a:solidFill>
              <a:latin typeface="Comic Sans MS" pitchFamily="66" charset="0"/>
            </a:endParaRPr>
          </a:p>
        </p:txBody>
      </p:sp>
      <p:sp>
        <p:nvSpPr>
          <p:cNvPr id="4241413" name="Text Box 5"/>
          <p:cNvSpPr txBox="1">
            <a:spLocks noChangeArrowheads="1"/>
          </p:cNvSpPr>
          <p:nvPr/>
        </p:nvSpPr>
        <p:spPr bwMode="auto">
          <a:xfrm>
            <a:off x="555625" y="3124200"/>
            <a:ext cx="824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4241414" name="Text Box 6"/>
          <p:cNvSpPr txBox="1">
            <a:spLocks noChangeArrowheads="1"/>
          </p:cNvSpPr>
          <p:nvPr/>
        </p:nvSpPr>
        <p:spPr bwMode="auto">
          <a:xfrm>
            <a:off x="471488" y="2576513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simplify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WAVELENGTH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4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3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43459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43460" name="Text Box 4"/>
          <p:cNvSpPr txBox="1">
            <a:spLocks noChangeArrowheads="1"/>
          </p:cNvSpPr>
          <p:nvPr/>
        </p:nvSpPr>
        <p:spPr bwMode="auto">
          <a:xfrm>
            <a:off x="555625" y="1981200"/>
            <a:ext cx="8243888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smtClean="0">
              <a:solidFill>
                <a:srgbClr val="000099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0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43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3460" grpId="0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4550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45508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45509" name="Text Box 5"/>
          <p:cNvSpPr txBox="1">
            <a:spLocks noChangeArrowheads="1"/>
          </p:cNvSpPr>
          <p:nvPr/>
        </p:nvSpPr>
        <p:spPr bwMode="auto">
          <a:xfrm>
            <a:off x="555625" y="1981200"/>
            <a:ext cx="824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91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7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47555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47556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47557" name="Text Box 5"/>
          <p:cNvSpPr txBox="1">
            <a:spLocks noChangeArrowheads="1"/>
          </p:cNvSpPr>
          <p:nvPr/>
        </p:nvSpPr>
        <p:spPr bwMode="auto">
          <a:xfrm>
            <a:off x="555625" y="1981200"/>
            <a:ext cx="824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4247558" name="Text Box 6"/>
          <p:cNvSpPr txBox="1">
            <a:spLocks noChangeArrowheads="1"/>
          </p:cNvSpPr>
          <p:nvPr/>
        </p:nvSpPr>
        <p:spPr bwMode="auto">
          <a:xfrm>
            <a:off x="304800" y="54864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         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</a:t>
            </a:r>
            <a:endParaRPr lang="en-US" altLang="en-US" sz="2400" b="1" smtClean="0">
              <a:solidFill>
                <a:srgbClr val="000099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en-US" altLang="en-US" sz="4300" b="1"/>
              <a:t>Conversational User Interface</a:t>
            </a:r>
          </a:p>
        </p:txBody>
      </p:sp>
      <p:sp>
        <p:nvSpPr>
          <p:cNvPr id="4249603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56308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-&gt;</a:t>
            </a:r>
            <a:r>
              <a:rPr lang="en-US" altLang="en-US" sz="2400" b="1" smtClean="0">
                <a:solidFill>
                  <a:srgbClr val="800000"/>
                </a:solidFill>
                <a:latin typeface="Courier New" pitchFamily="49" charset="0"/>
              </a:rPr>
              <a:t>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wavelength is wrong</a:t>
            </a:r>
            <a:endParaRPr lang="en-US" altLang="en-US" sz="2400" b="1" smtClean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4249604" name="Text Box 4"/>
          <p:cNvSpPr txBox="1">
            <a:spLocks noChangeArrowheads="1"/>
          </p:cNvSpPr>
          <p:nvPr/>
        </p:nvSpPr>
        <p:spPr bwMode="auto">
          <a:xfrm>
            <a:off x="457200" y="2819400"/>
            <a:ext cx="73310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report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Elves will process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/data/semet/frame001.img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/data/semet/frame100.img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	  Data were collected from 0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º to 	  100º in 1º steps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with an ADSC Q4 	  detector 110 mm from the crystal 	  using 1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 x-rays.</a:t>
            </a:r>
            <a:endParaRPr lang="en-US" altLang="en-US" sz="2400" b="1" smtClean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4249605" name="Text Box 5"/>
          <p:cNvSpPr txBox="1">
            <a:spLocks noChangeArrowheads="1"/>
          </p:cNvSpPr>
          <p:nvPr/>
        </p:nvSpPr>
        <p:spPr bwMode="auto">
          <a:xfrm>
            <a:off x="555625" y="1981200"/>
            <a:ext cx="824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query </a:t>
            </a:r>
            <a:r>
              <a:rPr lang="en-US" altLang="en-US" sz="2000" smtClean="0">
                <a:solidFill>
                  <a:srgbClr val="800000"/>
                </a:solidFill>
                <a:latin typeface="Courier New" pitchFamily="49" charset="0"/>
              </a:rPr>
              <a:t>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What is the x-ray wavelength? [1.54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  <a:cs typeface="Courier New" pitchFamily="49" charset="0"/>
              </a:rPr>
              <a:t>Å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4249606" name="Text Box 6"/>
          <p:cNvSpPr txBox="1">
            <a:spLocks noChangeArrowheads="1"/>
          </p:cNvSpPr>
          <p:nvPr/>
        </p:nvSpPr>
        <p:spPr bwMode="auto">
          <a:xfrm>
            <a:off x="304800" y="5486400"/>
            <a:ext cx="6556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confirm      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Everything look okay? [Yes]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00" smtClean="0">
                <a:solidFill>
                  <a:srgbClr val="800000"/>
                </a:solidFill>
                <a:latin typeface="Comic Sans MS" pitchFamily="66" charset="0"/>
              </a:rPr>
              <a:t>user input  </a:t>
            </a:r>
            <a:r>
              <a:rPr lang="en-US" altLang="en-US" sz="2400" b="1" smtClean="0">
                <a:solidFill>
                  <a:srgbClr val="008000"/>
                </a:solidFill>
                <a:latin typeface="Courier New" pitchFamily="49" charset="0"/>
              </a:rPr>
              <a:t> -&gt; </a:t>
            </a:r>
            <a:r>
              <a:rPr lang="en-US" altLang="en-US" sz="2400" b="1" smtClean="0">
                <a:solidFill>
                  <a:srgbClr val="000099"/>
                </a:solidFill>
                <a:latin typeface="Courier New" pitchFamily="49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173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49" y="197005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latin typeface="Comic Sans MS" panose="030F0702030302020204" pitchFamily="66" charset="0"/>
              </a:rPr>
              <a:t>Elven Philosophy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4624"/>
            <a:ext cx="7772400" cy="4501376"/>
          </a:xfrm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Drive existing interfaces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Bring own lunch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Forgiving input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solidFill>
                  <a:srgbClr val="FF0000"/>
                </a:solidFill>
                <a:latin typeface="Arial" charset="0"/>
              </a:rPr>
              <a:t>Consistent output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latin typeface="Arial" charset="0"/>
              </a:rPr>
              <a:t>Can’t decide? Do all</a:t>
            </a:r>
          </a:p>
          <a:p>
            <a:pPr algn="ctr">
              <a:lnSpc>
                <a:spcPct val="125000"/>
              </a:lnSpc>
              <a:buNone/>
            </a:pPr>
            <a:endParaRPr lang="en-US" altLang="en-US" sz="4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4386" name="Picture 2" descr="WITHOUT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t="15327" r="34178"/>
          <a:stretch/>
        </p:blipFill>
        <p:spPr bwMode="auto">
          <a:xfrm>
            <a:off x="1157468" y="1051124"/>
            <a:ext cx="4861367" cy="580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Before Elves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F:\TABLE1.TIF"/>
          <p:cNvPicPr>
            <a:picLocks noChangeAspect="1"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b="1">
                <a:latin typeface="Courier New" pitchFamily="49" charset="0"/>
              </a:rPr>
              <a:t>table1.com</a:t>
            </a:r>
          </a:p>
        </p:txBody>
      </p:sp>
    </p:spTree>
    <p:extLst>
      <p:ext uri="{BB962C8B-B14F-4D97-AF65-F5344CB8AC3E}">
        <p14:creationId xmlns:p14="http://schemas.microsoft.com/office/powerpoint/2010/main" val="17264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F:\TABLE2.TIF"/>
          <p:cNvPicPr>
            <a:picLocks noChangeAspect="1"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b="1">
                <a:latin typeface="Courier New" pitchFamily="49" charset="0"/>
              </a:rPr>
              <a:t>table1.com</a:t>
            </a:r>
          </a:p>
        </p:txBody>
      </p:sp>
    </p:spTree>
    <p:extLst>
      <p:ext uri="{BB962C8B-B14F-4D97-AF65-F5344CB8AC3E}">
        <p14:creationId xmlns:p14="http://schemas.microsoft.com/office/powerpoint/2010/main" val="22884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4649" y="197005"/>
            <a:ext cx="7772400" cy="1143000"/>
          </a:xfrm>
        </p:spPr>
        <p:txBody>
          <a:bodyPr/>
          <a:lstStyle/>
          <a:p>
            <a:r>
              <a:rPr lang="en-US" altLang="en-US" sz="5400" dirty="0" smtClean="0">
                <a:latin typeface="Comic Sans MS" panose="030F0702030302020204" pitchFamily="66" charset="0"/>
              </a:rPr>
              <a:t>Elven Philosophy</a:t>
            </a:r>
            <a:endParaRPr lang="en-US" altLang="en-US" sz="5400" dirty="0">
              <a:latin typeface="Comic Sans MS" panose="030F0702030302020204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94624"/>
            <a:ext cx="7772400" cy="4501376"/>
          </a:xfrm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Drive existing interfaces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Bring own lunch</a:t>
            </a:r>
          </a:p>
          <a:p>
            <a:pPr algn="ctr">
              <a:lnSpc>
                <a:spcPct val="125000"/>
              </a:lnSpc>
              <a:buFontTx/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Forgiving input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Consistent output</a:t>
            </a:r>
          </a:p>
          <a:p>
            <a:pPr algn="ctr">
              <a:lnSpc>
                <a:spcPct val="125000"/>
              </a:lnSpc>
              <a:buNone/>
            </a:pPr>
            <a:r>
              <a:rPr lang="en-US" altLang="en-US" sz="4000" dirty="0" smtClean="0">
                <a:solidFill>
                  <a:srgbClr val="FF0000"/>
                </a:solidFill>
                <a:latin typeface="Arial" charset="0"/>
              </a:rPr>
              <a:t>Can’t decide? Do all</a:t>
            </a:r>
          </a:p>
          <a:p>
            <a:pPr algn="ctr">
              <a:lnSpc>
                <a:spcPct val="125000"/>
              </a:lnSpc>
              <a:buNone/>
            </a:pPr>
            <a:endParaRPr lang="en-US" altLang="en-US" sz="40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4965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is your Space Group?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66024"/>
            <a:ext cx="9144000" cy="68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first question asked and the last to be answered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0183" y="2185639"/>
            <a:ext cx="8312459" cy="456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P622-ish?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6434" name="Picture 2" descr="WITHOUT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15327" r="11342" b="3739"/>
          <a:stretch/>
        </p:blipFill>
        <p:spPr bwMode="auto">
          <a:xfrm>
            <a:off x="1148576" y="1051125"/>
            <a:ext cx="6958361" cy="555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Before Elves</a:t>
            </a:r>
            <a:endParaRPr lang="en-US" sz="4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3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82" name="Picture 2" descr="WI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5327" r="12439" b="4715"/>
          <a:stretch/>
        </p:blipFill>
        <p:spPr bwMode="auto">
          <a:xfrm>
            <a:off x="1237784" y="1051124"/>
            <a:ext cx="6768791" cy="548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483" name="Rectangle 3"/>
          <p:cNvSpPr>
            <a:spLocks noChangeArrowheads="1"/>
          </p:cNvSpPr>
          <p:nvPr/>
        </p:nvSpPr>
        <p:spPr bwMode="auto">
          <a:xfrm>
            <a:off x="1447800" y="1676400"/>
            <a:ext cx="16764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Before Elves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25230" y="3691054"/>
            <a:ext cx="1014760" cy="401444"/>
          </a:xfrm>
          <a:prstGeom prst="rect">
            <a:avLst/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9292" y="3679903"/>
            <a:ext cx="129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Underling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29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  <a:cs typeface="Arial" panose="020B0604020202020204" pitchFamily="34" charset="0"/>
              </a:rPr>
              <a:t>Critical Challenges in Structural Biology</a:t>
            </a:r>
            <a:endParaRPr 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587" y="1342067"/>
            <a:ext cx="832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$$$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Predicting crystallization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Getting crystals to diffract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Is the ligand there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Anisotropic diffraction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Radiation damage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Phase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Metals (anaerobic)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What </a:t>
            </a:r>
            <a:r>
              <a:rPr lang="en-US" sz="2800" dirty="0">
                <a:latin typeface="+mj-lt"/>
              </a:rPr>
              <a:t>is “resolution”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Serial </a:t>
            </a:r>
            <a:r>
              <a:rPr lang="en-US" sz="2800" dirty="0">
                <a:latin typeface="+mj-lt"/>
              </a:rPr>
              <a:t>crystallography (processing)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Non-isomorphism &amp; multi-crystal </a:t>
            </a:r>
            <a:r>
              <a:rPr lang="en-US" sz="2800" dirty="0" smtClean="0">
                <a:latin typeface="+mj-lt"/>
              </a:rPr>
              <a:t>methods</a:t>
            </a:r>
            <a:endParaRPr lang="en-US" sz="2800" dirty="0">
              <a:latin typeface="+mj-lt"/>
            </a:endParaRP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49" y="3553101"/>
            <a:ext cx="1272928" cy="106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7174" y="3590730"/>
            <a:ext cx="668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73" y="3881223"/>
            <a:ext cx="1120001" cy="94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7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482" name="Picture 2" descr="WI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89" r="11798" b="3252"/>
          <a:stretch/>
        </p:blipFill>
        <p:spPr bwMode="auto">
          <a:xfrm>
            <a:off x="1215482" y="122663"/>
            <a:ext cx="6849753" cy="65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8483" name="Rectangle 3"/>
          <p:cNvSpPr>
            <a:spLocks noChangeArrowheads="1"/>
          </p:cNvSpPr>
          <p:nvPr/>
        </p:nvSpPr>
        <p:spPr bwMode="auto">
          <a:xfrm>
            <a:off x="1447800" y="1676400"/>
            <a:ext cx="16764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9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012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Before Elves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25230" y="3691054"/>
            <a:ext cx="1014760" cy="401444"/>
          </a:xfrm>
          <a:prstGeom prst="rect">
            <a:avLst/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9292" y="3679903"/>
            <a:ext cx="129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Underling</a:t>
            </a:r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43960" y="1051125"/>
            <a:ext cx="3100039" cy="13110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r"/>
            <a:r>
              <a:rPr lang="en-US" kern="0" dirty="0" smtClean="0"/>
              <a:t>“That’s not possible”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30463" y="2413128"/>
            <a:ext cx="3402671" cy="4312258"/>
            <a:chOff x="5530463" y="2413128"/>
            <a:chExt cx="3402671" cy="4312258"/>
          </a:xfrm>
        </p:grpSpPr>
        <p:pic>
          <p:nvPicPr>
            <p:cNvPr id="9" name="Picture 2" descr="Alber3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463" y="3001110"/>
              <a:ext cx="3333750" cy="372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197338" y="2413128"/>
              <a:ext cx="1735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Tom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Alber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0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r>
              <a:rPr lang="en-US" altLang="en-US" sz="4800">
                <a:latin typeface="Comic Sans MS" pitchFamily="66" charset="0"/>
              </a:rPr>
              <a:t>Elven Automation</a:t>
            </a:r>
          </a:p>
        </p:txBody>
      </p:sp>
      <p:pic>
        <p:nvPicPr>
          <p:cNvPr id="3317763" name="Picture 3" descr="sHORT"/>
          <p:cNvPicPr>
            <a:picLocks noChangeAspect="1" noChangeArrowheads="1"/>
          </p:cNvPicPr>
          <p:nvPr/>
        </p:nvPicPr>
        <p:blipFill>
          <a:blip r:embed="rId3">
            <a:lum bright="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b="68886"/>
          <a:stretch>
            <a:fillRect/>
          </a:stretch>
        </p:blipFill>
        <p:spPr bwMode="auto">
          <a:xfrm>
            <a:off x="0" y="1089025"/>
            <a:ext cx="91408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64" name="Text Box 4"/>
          <p:cNvSpPr txBox="1">
            <a:spLocks noChangeArrowheads="1"/>
          </p:cNvSpPr>
          <p:nvPr/>
        </p:nvSpPr>
        <p:spPr bwMode="auto">
          <a:xfrm>
            <a:off x="2590800" y="677863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Courier New" pitchFamily="49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600" y="3352800"/>
            <a:ext cx="1435100" cy="2254250"/>
            <a:chOff x="990600" y="3352800"/>
            <a:chExt cx="1435100" cy="2254250"/>
          </a:xfrm>
        </p:grpSpPr>
        <p:sp>
          <p:nvSpPr>
            <p:cNvPr id="3317766" name="Text Box 6"/>
            <p:cNvSpPr txBox="1">
              <a:spLocks noChangeArrowheads="1"/>
            </p:cNvSpPr>
            <p:nvPr/>
          </p:nvSpPr>
          <p:spPr bwMode="auto">
            <a:xfrm>
              <a:off x="990600" y="3352800"/>
              <a:ext cx="1435100" cy="396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2000" dirty="0">
                  <a:solidFill>
                    <a:srgbClr val="006600"/>
                  </a:solidFill>
                </a:rPr>
                <a:t>Elves run…</a:t>
              </a:r>
            </a:p>
          </p:txBody>
        </p:sp>
        <p:sp>
          <p:nvSpPr>
            <p:cNvPr id="3317767" name="Text Box 7"/>
            <p:cNvSpPr txBox="1">
              <a:spLocks noChangeArrowheads="1"/>
            </p:cNvSpPr>
            <p:nvPr/>
          </p:nvSpPr>
          <p:spPr bwMode="auto">
            <a:xfrm>
              <a:off x="1066800" y="3962400"/>
              <a:ext cx="1295400" cy="1644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700" b="1" dirty="0" err="1">
                  <a:solidFill>
                    <a:srgbClr val="820019"/>
                  </a:solidFill>
                </a:rPr>
                <a:t>mosflm</a:t>
              </a:r>
              <a:endParaRPr lang="en-US" altLang="en-US" sz="1700" b="1" dirty="0">
                <a:solidFill>
                  <a:srgbClr val="820019"/>
                </a:solidFill>
              </a:endParaRPr>
            </a:p>
            <a:p>
              <a:r>
                <a:rPr lang="en-US" altLang="en-US" sz="1700" b="1" dirty="0" err="1">
                  <a:solidFill>
                    <a:srgbClr val="820019"/>
                  </a:solidFill>
                </a:rPr>
                <a:t>scala</a:t>
              </a:r>
              <a:endParaRPr lang="en-US" altLang="en-US" sz="1700" b="1" dirty="0">
                <a:solidFill>
                  <a:srgbClr val="820019"/>
                </a:solidFill>
              </a:endParaRPr>
            </a:p>
            <a:p>
              <a:r>
                <a:rPr lang="en-US" altLang="en-US" sz="1700" b="1" dirty="0">
                  <a:solidFill>
                    <a:srgbClr val="820019"/>
                  </a:solidFill>
                </a:rPr>
                <a:t>solve</a:t>
              </a:r>
            </a:p>
            <a:p>
              <a:r>
                <a:rPr lang="en-US" altLang="en-US" sz="1700" b="1" dirty="0" err="1">
                  <a:solidFill>
                    <a:srgbClr val="820019"/>
                  </a:solidFill>
                </a:rPr>
                <a:t>mlphare</a:t>
              </a:r>
              <a:endParaRPr lang="en-US" altLang="en-US" sz="1700" b="1" dirty="0">
                <a:solidFill>
                  <a:srgbClr val="820019"/>
                </a:solidFill>
              </a:endParaRPr>
            </a:p>
            <a:p>
              <a:r>
                <a:rPr lang="en-US" altLang="en-US" sz="1700" b="1" dirty="0" err="1">
                  <a:solidFill>
                    <a:srgbClr val="820019"/>
                  </a:solidFill>
                </a:rPr>
                <a:t>dm</a:t>
              </a:r>
              <a:endParaRPr lang="en-US" altLang="en-US" sz="1700" b="1" dirty="0">
                <a:solidFill>
                  <a:srgbClr val="820019"/>
                </a:solidFill>
              </a:endParaRPr>
            </a:p>
            <a:p>
              <a:r>
                <a:rPr lang="en-US" altLang="en-US" sz="1700" b="1" dirty="0" err="1">
                  <a:solidFill>
                    <a:srgbClr val="820019"/>
                  </a:solidFill>
                </a:rPr>
                <a:t>arp</a:t>
              </a:r>
              <a:r>
                <a:rPr lang="en-US" altLang="en-US" sz="1700" b="1" dirty="0">
                  <a:solidFill>
                    <a:srgbClr val="820019"/>
                  </a:solidFill>
                </a:rPr>
                <a:t>/warp</a:t>
              </a:r>
            </a:p>
          </p:txBody>
        </p:sp>
      </p:grpSp>
      <p:sp>
        <p:nvSpPr>
          <p:cNvPr id="3317769" name="Rectangle 9"/>
          <p:cNvSpPr>
            <a:spLocks noChangeArrowheads="1"/>
          </p:cNvSpPr>
          <p:nvPr/>
        </p:nvSpPr>
        <p:spPr bwMode="auto">
          <a:xfrm>
            <a:off x="1524000" y="1905000"/>
            <a:ext cx="15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00200" y="1981200"/>
            <a:ext cx="3017838" cy="1219200"/>
            <a:chOff x="1600200" y="1981200"/>
            <a:chExt cx="3017838" cy="1219200"/>
          </a:xfrm>
        </p:grpSpPr>
        <p:sp>
          <p:nvSpPr>
            <p:cNvPr id="3317765" name="Text Box 5"/>
            <p:cNvSpPr txBox="1">
              <a:spLocks noChangeArrowheads="1"/>
            </p:cNvSpPr>
            <p:nvPr/>
          </p:nvSpPr>
          <p:spPr bwMode="auto">
            <a:xfrm>
              <a:off x="1905000" y="2209800"/>
              <a:ext cx="2713038" cy="581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600" b="1" dirty="0">
                  <a:solidFill>
                    <a:srgbClr val="006600"/>
                  </a:solidFill>
                </a:rPr>
                <a:t>Elves examine images and</a:t>
              </a:r>
            </a:p>
            <a:p>
              <a:pPr algn="l"/>
              <a:r>
                <a:rPr lang="en-US" altLang="en-US" sz="1600" b="1" dirty="0">
                  <a:solidFill>
                    <a:srgbClr val="006600"/>
                  </a:solidFill>
                </a:rPr>
                <a:t>set-up data processing</a:t>
              </a:r>
            </a:p>
          </p:txBody>
        </p:sp>
        <p:sp>
          <p:nvSpPr>
            <p:cNvPr id="3317770" name="Line 10"/>
            <p:cNvSpPr>
              <a:spLocks noChangeShapeType="1"/>
            </p:cNvSpPr>
            <p:nvPr/>
          </p:nvSpPr>
          <p:spPr bwMode="auto">
            <a:xfrm>
              <a:off x="1600200" y="1981200"/>
              <a:ext cx="0" cy="12192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67000" y="2082800"/>
            <a:ext cx="5186363" cy="4559300"/>
            <a:chOff x="2667000" y="2082800"/>
            <a:chExt cx="5186363" cy="4559300"/>
          </a:xfrm>
        </p:grpSpPr>
        <p:sp>
          <p:nvSpPr>
            <p:cNvPr id="3317768" name="Line 8"/>
            <p:cNvSpPr>
              <a:spLocks noChangeShapeType="1"/>
            </p:cNvSpPr>
            <p:nvPr/>
          </p:nvSpPr>
          <p:spPr bwMode="auto">
            <a:xfrm flipV="1">
              <a:off x="2667000" y="4481513"/>
              <a:ext cx="2700338" cy="14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17771" name="Picture 11" descr="Fig3a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6" r="59294"/>
            <a:stretch>
              <a:fillRect/>
            </a:stretch>
          </p:blipFill>
          <p:spPr bwMode="auto">
            <a:xfrm>
              <a:off x="5970588" y="2082800"/>
              <a:ext cx="1882775" cy="455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-23659" y="6432913"/>
            <a:ext cx="6279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Holton, J. &amp; </a:t>
            </a:r>
            <a:r>
              <a:rPr lang="en-US" dirty="0" err="1"/>
              <a:t>Alber</a:t>
            </a:r>
            <a:r>
              <a:rPr lang="en-US" dirty="0"/>
              <a:t>, T. (2004) </a:t>
            </a:r>
            <a:r>
              <a:rPr lang="en-US" dirty="0" smtClean="0"/>
              <a:t>"ELVES</a:t>
            </a:r>
            <a:r>
              <a:rPr lang="en-US" dirty="0"/>
              <a:t>".</a:t>
            </a:r>
            <a:r>
              <a:rPr lang="en-US" i="1" dirty="0"/>
              <a:t> PNAS </a:t>
            </a:r>
            <a:r>
              <a:rPr lang="en-US" i="1" dirty="0" smtClean="0"/>
              <a:t> </a:t>
            </a:r>
            <a:r>
              <a:rPr lang="en-US" b="1" dirty="0" smtClean="0"/>
              <a:t>101</a:t>
            </a:r>
            <a:r>
              <a:rPr lang="en-US" dirty="0"/>
              <a:t>, </a:t>
            </a:r>
            <a:r>
              <a:rPr lang="en-US" dirty="0" smtClean="0"/>
              <a:t>1537-42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Elves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54351"/>
            <a:ext cx="9144000" cy="297737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Algorithms work </a:t>
            </a:r>
          </a:p>
          <a:p>
            <a:r>
              <a:rPr lang="en-US" sz="4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 you don’t make mistakes</a:t>
            </a:r>
          </a:p>
          <a:p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Complexity -&gt; mistakes</a:t>
            </a:r>
          </a:p>
        </p:txBody>
      </p:sp>
    </p:spTree>
    <p:extLst>
      <p:ext uri="{BB962C8B-B14F-4D97-AF65-F5344CB8AC3E}">
        <p14:creationId xmlns:p14="http://schemas.microsoft.com/office/powerpoint/2010/main" val="2107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C:\WINDOWS\Desktop\James Holton\workarea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5613" y="0"/>
            <a:ext cx="1039336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WINDOWS\Desktop\James Holton\overhead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5613" y="0"/>
            <a:ext cx="1039336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39" name="Picture 3" descr="C:\WINDOWS\Desktop\James Holton\smear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315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pin_collection_edi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15557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 altLang="en-US" sz="3600"/>
              <a:t>you must choose, but choose wisely!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398588" y="11334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Caltech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395913" y="1673225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SSRL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253288" y="16637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Yale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452563" y="63484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Oxford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-61913" y="5322888"/>
            <a:ext cx="10731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SPring-8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984625" y="63992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SPINE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565900" y="64643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MiTeGen RT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221538" y="523875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Syrrx</a:t>
            </a: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7950200" y="432752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H. magnetic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3681413" y="4441825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H. hybrid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300663" y="439261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H. copper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978150" y="5132388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H. screw cap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389063" y="425926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H. colored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1928813" y="3282950"/>
            <a:ext cx="220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Hampton screw cap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067425" y="3335338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Hampton magnetic</a:t>
            </a:r>
          </a:p>
        </p:txBody>
      </p:sp>
    </p:spTree>
    <p:extLst>
      <p:ext uri="{BB962C8B-B14F-4D97-AF65-F5344CB8AC3E}">
        <p14:creationId xmlns:p14="http://schemas.microsoft.com/office/powerpoint/2010/main" val="21933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5638" y="0"/>
            <a:ext cx="7772400" cy="1143000"/>
          </a:xfrm>
        </p:spPr>
        <p:txBody>
          <a:bodyPr/>
          <a:lstStyle/>
          <a:p>
            <a:r>
              <a:rPr lang="en-US" altLang="en-US"/>
              <a:t>Hampton Pin</a:t>
            </a:r>
          </a:p>
        </p:txBody>
      </p:sp>
      <p:pic>
        <p:nvPicPr>
          <p:cNvPr id="389123" name="Picture 3" descr="hampton"/>
          <p:cNvPicPr>
            <a:picLocks noChangeAspect="1" noChangeArrowheads="1"/>
          </p:cNvPicPr>
          <p:nvPr/>
        </p:nvPicPr>
        <p:blipFill>
          <a:blip r:embed="rId3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013" y="-1370013"/>
            <a:ext cx="13409613" cy="91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24" name="Group 4"/>
          <p:cNvGrpSpPr>
            <a:grpSpLocks/>
          </p:cNvGrpSpPr>
          <p:nvPr/>
        </p:nvGrpSpPr>
        <p:grpSpPr bwMode="auto">
          <a:xfrm>
            <a:off x="-1828800" y="-1425575"/>
            <a:ext cx="12438063" cy="10063163"/>
            <a:chOff x="-1152" y="-898"/>
            <a:chExt cx="7835" cy="6339"/>
          </a:xfrm>
        </p:grpSpPr>
        <p:sp>
          <p:nvSpPr>
            <p:cNvPr id="389125" name="Rectangle 5"/>
            <p:cNvSpPr>
              <a:spLocks noChangeArrowheads="1"/>
            </p:cNvSpPr>
            <p:nvPr/>
          </p:nvSpPr>
          <p:spPr bwMode="auto">
            <a:xfrm>
              <a:off x="2776" y="-17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26" name="Rectangle 6"/>
            <p:cNvSpPr>
              <a:spLocks noChangeArrowheads="1"/>
            </p:cNvSpPr>
            <p:nvPr/>
          </p:nvSpPr>
          <p:spPr bwMode="auto">
            <a:xfrm rot="2247472">
              <a:off x="3505" y="-14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27" name="Rectangle 7"/>
            <p:cNvSpPr>
              <a:spLocks noChangeArrowheads="1"/>
            </p:cNvSpPr>
            <p:nvPr/>
          </p:nvSpPr>
          <p:spPr bwMode="auto">
            <a:xfrm rot="5400000">
              <a:off x="2900" y="1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28" name="Rectangle 8"/>
            <p:cNvSpPr>
              <a:spLocks noChangeArrowheads="1"/>
            </p:cNvSpPr>
            <p:nvPr/>
          </p:nvSpPr>
          <p:spPr bwMode="auto">
            <a:xfrm rot="5400000">
              <a:off x="3534" y="-13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29" name="Rectangle 9"/>
            <p:cNvSpPr>
              <a:spLocks noChangeArrowheads="1"/>
            </p:cNvSpPr>
            <p:nvPr/>
          </p:nvSpPr>
          <p:spPr bwMode="auto">
            <a:xfrm>
              <a:off x="4723" y="-849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0" name="Rectangle 10"/>
            <p:cNvSpPr>
              <a:spLocks noChangeArrowheads="1"/>
            </p:cNvSpPr>
            <p:nvPr/>
          </p:nvSpPr>
          <p:spPr bwMode="auto">
            <a:xfrm rot="5400000">
              <a:off x="1080" y="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1" name="Rectangle 11"/>
            <p:cNvSpPr>
              <a:spLocks noChangeArrowheads="1"/>
            </p:cNvSpPr>
            <p:nvPr/>
          </p:nvSpPr>
          <p:spPr bwMode="auto">
            <a:xfrm flipV="1">
              <a:off x="2770" y="248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2" name="Rectangle 12"/>
            <p:cNvSpPr>
              <a:spLocks noChangeArrowheads="1"/>
            </p:cNvSpPr>
            <p:nvPr/>
          </p:nvSpPr>
          <p:spPr bwMode="auto">
            <a:xfrm>
              <a:off x="-1152" y="-472"/>
              <a:ext cx="1521" cy="5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3" name="Rectangle 13"/>
            <p:cNvSpPr>
              <a:spLocks noChangeArrowheads="1"/>
            </p:cNvSpPr>
            <p:nvPr/>
          </p:nvSpPr>
          <p:spPr bwMode="auto">
            <a:xfrm>
              <a:off x="134" y="786"/>
              <a:ext cx="303" cy="14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4" name="Rectangle 14"/>
            <p:cNvSpPr>
              <a:spLocks noChangeArrowheads="1"/>
            </p:cNvSpPr>
            <p:nvPr/>
          </p:nvSpPr>
          <p:spPr bwMode="auto">
            <a:xfrm rot="19352528" flipV="1">
              <a:off x="3499" y="245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5" name="Rectangle 15"/>
            <p:cNvSpPr>
              <a:spLocks noChangeArrowheads="1"/>
            </p:cNvSpPr>
            <p:nvPr/>
          </p:nvSpPr>
          <p:spPr bwMode="auto">
            <a:xfrm rot="16200000" flipV="1">
              <a:off x="2894" y="2315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6" name="Rectangle 16"/>
            <p:cNvSpPr>
              <a:spLocks noChangeArrowheads="1"/>
            </p:cNvSpPr>
            <p:nvPr/>
          </p:nvSpPr>
          <p:spPr bwMode="auto">
            <a:xfrm rot="16200000" flipV="1">
              <a:off x="3528" y="244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7" name="Rectangle 17"/>
            <p:cNvSpPr>
              <a:spLocks noChangeArrowheads="1"/>
            </p:cNvSpPr>
            <p:nvPr/>
          </p:nvSpPr>
          <p:spPr bwMode="auto">
            <a:xfrm flipV="1">
              <a:off x="4717" y="3165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8" name="Rectangle 18"/>
            <p:cNvSpPr>
              <a:spLocks noChangeArrowheads="1"/>
            </p:cNvSpPr>
            <p:nvPr/>
          </p:nvSpPr>
          <p:spPr bwMode="auto">
            <a:xfrm rot="16200000" flipV="1">
              <a:off x="1074" y="231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39" name="Rectangle 19"/>
            <p:cNvSpPr>
              <a:spLocks noChangeArrowheads="1"/>
            </p:cNvSpPr>
            <p:nvPr/>
          </p:nvSpPr>
          <p:spPr bwMode="auto">
            <a:xfrm flipV="1">
              <a:off x="128" y="2238"/>
              <a:ext cx="303" cy="147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0" name="Rectangle 20"/>
            <p:cNvSpPr>
              <a:spLocks noChangeArrowheads="1"/>
            </p:cNvSpPr>
            <p:nvPr/>
          </p:nvSpPr>
          <p:spPr bwMode="auto">
            <a:xfrm rot="16200000" flipV="1">
              <a:off x="3147" y="1904"/>
              <a:ext cx="5666" cy="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1" name="AutoShape 21"/>
            <p:cNvSpPr>
              <a:spLocks noChangeArrowheads="1"/>
            </p:cNvSpPr>
            <p:nvPr/>
          </p:nvSpPr>
          <p:spPr bwMode="auto">
            <a:xfrm rot="5400000" flipH="1" flipV="1">
              <a:off x="4678" y="3372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2" name="Rectangle 22"/>
            <p:cNvSpPr>
              <a:spLocks noChangeArrowheads="1"/>
            </p:cNvSpPr>
            <p:nvPr/>
          </p:nvSpPr>
          <p:spPr bwMode="auto">
            <a:xfrm rot="16200000" flipV="1">
              <a:off x="1505" y="1259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3" name="AutoShape 23"/>
            <p:cNvSpPr>
              <a:spLocks noChangeArrowheads="1"/>
            </p:cNvSpPr>
            <p:nvPr/>
          </p:nvSpPr>
          <p:spPr bwMode="auto">
            <a:xfrm rot="16200000" flipH="1">
              <a:off x="4684" y="679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44" name="Rectangle 24"/>
            <p:cNvSpPr>
              <a:spLocks noChangeArrowheads="1"/>
            </p:cNvSpPr>
            <p:nvPr/>
          </p:nvSpPr>
          <p:spPr bwMode="auto">
            <a:xfrm rot="5400000">
              <a:off x="1511" y="-2965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400"/>
            </a:p>
          </p:txBody>
        </p:sp>
      </p:grpSp>
      <p:sp>
        <p:nvSpPr>
          <p:cNvPr id="38914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/>
              <a:t>Super Tong</a:t>
            </a:r>
          </a:p>
        </p:txBody>
      </p:sp>
    </p:spTree>
    <p:extLst>
      <p:ext uri="{BB962C8B-B14F-4D97-AF65-F5344CB8AC3E}">
        <p14:creationId xmlns:p14="http://schemas.microsoft.com/office/powerpoint/2010/main" val="465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5638" y="0"/>
            <a:ext cx="7772400" cy="1143000"/>
          </a:xfrm>
        </p:spPr>
        <p:txBody>
          <a:bodyPr/>
          <a:lstStyle/>
          <a:p>
            <a:r>
              <a:rPr lang="en-US" altLang="en-US"/>
              <a:t>Syrrx Pin</a:t>
            </a:r>
          </a:p>
        </p:txBody>
      </p:sp>
      <p:pic>
        <p:nvPicPr>
          <p:cNvPr id="391171" name="Picture 3" descr="syrrx"/>
          <p:cNvPicPr>
            <a:picLocks noChangeAspect="1" noChangeArrowheads="1"/>
          </p:cNvPicPr>
          <p:nvPr/>
        </p:nvPicPr>
        <p:blipFill>
          <a:blip r:embed="rId3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013" y="-1370013"/>
            <a:ext cx="13409613" cy="91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1172" name="Group 4"/>
          <p:cNvGrpSpPr>
            <a:grpSpLocks/>
          </p:cNvGrpSpPr>
          <p:nvPr/>
        </p:nvGrpSpPr>
        <p:grpSpPr bwMode="auto">
          <a:xfrm>
            <a:off x="-1828800" y="-1425575"/>
            <a:ext cx="12438063" cy="10063163"/>
            <a:chOff x="-1152" y="-898"/>
            <a:chExt cx="7835" cy="6339"/>
          </a:xfrm>
        </p:grpSpPr>
        <p:sp>
          <p:nvSpPr>
            <p:cNvPr id="391173" name="Rectangle 5"/>
            <p:cNvSpPr>
              <a:spLocks noChangeArrowheads="1"/>
            </p:cNvSpPr>
            <p:nvPr/>
          </p:nvSpPr>
          <p:spPr bwMode="auto">
            <a:xfrm>
              <a:off x="2776" y="-17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4" name="Rectangle 6"/>
            <p:cNvSpPr>
              <a:spLocks noChangeArrowheads="1"/>
            </p:cNvSpPr>
            <p:nvPr/>
          </p:nvSpPr>
          <p:spPr bwMode="auto">
            <a:xfrm rot="2247472">
              <a:off x="3505" y="-14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5" name="Rectangle 7"/>
            <p:cNvSpPr>
              <a:spLocks noChangeArrowheads="1"/>
            </p:cNvSpPr>
            <p:nvPr/>
          </p:nvSpPr>
          <p:spPr bwMode="auto">
            <a:xfrm rot="5400000">
              <a:off x="2900" y="1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6" name="Rectangle 8"/>
            <p:cNvSpPr>
              <a:spLocks noChangeArrowheads="1"/>
            </p:cNvSpPr>
            <p:nvPr/>
          </p:nvSpPr>
          <p:spPr bwMode="auto">
            <a:xfrm rot="5400000">
              <a:off x="3534" y="-13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7" name="Rectangle 9"/>
            <p:cNvSpPr>
              <a:spLocks noChangeArrowheads="1"/>
            </p:cNvSpPr>
            <p:nvPr/>
          </p:nvSpPr>
          <p:spPr bwMode="auto">
            <a:xfrm>
              <a:off x="4723" y="-849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8" name="Rectangle 10"/>
            <p:cNvSpPr>
              <a:spLocks noChangeArrowheads="1"/>
            </p:cNvSpPr>
            <p:nvPr/>
          </p:nvSpPr>
          <p:spPr bwMode="auto">
            <a:xfrm rot="5400000">
              <a:off x="1080" y="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79" name="Rectangle 11"/>
            <p:cNvSpPr>
              <a:spLocks noChangeArrowheads="1"/>
            </p:cNvSpPr>
            <p:nvPr/>
          </p:nvSpPr>
          <p:spPr bwMode="auto">
            <a:xfrm flipV="1">
              <a:off x="2770" y="248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0" name="Rectangle 12"/>
            <p:cNvSpPr>
              <a:spLocks noChangeArrowheads="1"/>
            </p:cNvSpPr>
            <p:nvPr/>
          </p:nvSpPr>
          <p:spPr bwMode="auto">
            <a:xfrm>
              <a:off x="-1152" y="-472"/>
              <a:ext cx="1521" cy="5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1" name="Rectangle 13"/>
            <p:cNvSpPr>
              <a:spLocks noChangeArrowheads="1"/>
            </p:cNvSpPr>
            <p:nvPr/>
          </p:nvSpPr>
          <p:spPr bwMode="auto">
            <a:xfrm>
              <a:off x="134" y="786"/>
              <a:ext cx="303" cy="14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2" name="Rectangle 14"/>
            <p:cNvSpPr>
              <a:spLocks noChangeArrowheads="1"/>
            </p:cNvSpPr>
            <p:nvPr/>
          </p:nvSpPr>
          <p:spPr bwMode="auto">
            <a:xfrm rot="19352528" flipV="1">
              <a:off x="3499" y="245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3" name="Rectangle 15"/>
            <p:cNvSpPr>
              <a:spLocks noChangeArrowheads="1"/>
            </p:cNvSpPr>
            <p:nvPr/>
          </p:nvSpPr>
          <p:spPr bwMode="auto">
            <a:xfrm rot="16200000" flipV="1">
              <a:off x="2894" y="2315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4" name="Rectangle 16"/>
            <p:cNvSpPr>
              <a:spLocks noChangeArrowheads="1"/>
            </p:cNvSpPr>
            <p:nvPr/>
          </p:nvSpPr>
          <p:spPr bwMode="auto">
            <a:xfrm rot="16200000" flipV="1">
              <a:off x="3528" y="244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5" name="Rectangle 17"/>
            <p:cNvSpPr>
              <a:spLocks noChangeArrowheads="1"/>
            </p:cNvSpPr>
            <p:nvPr/>
          </p:nvSpPr>
          <p:spPr bwMode="auto">
            <a:xfrm flipV="1">
              <a:off x="4717" y="3165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6" name="Rectangle 18"/>
            <p:cNvSpPr>
              <a:spLocks noChangeArrowheads="1"/>
            </p:cNvSpPr>
            <p:nvPr/>
          </p:nvSpPr>
          <p:spPr bwMode="auto">
            <a:xfrm rot="16200000" flipV="1">
              <a:off x="1074" y="231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7" name="Rectangle 19"/>
            <p:cNvSpPr>
              <a:spLocks noChangeArrowheads="1"/>
            </p:cNvSpPr>
            <p:nvPr/>
          </p:nvSpPr>
          <p:spPr bwMode="auto">
            <a:xfrm flipV="1">
              <a:off x="128" y="2238"/>
              <a:ext cx="303" cy="147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8" name="Rectangle 20"/>
            <p:cNvSpPr>
              <a:spLocks noChangeArrowheads="1"/>
            </p:cNvSpPr>
            <p:nvPr/>
          </p:nvSpPr>
          <p:spPr bwMode="auto">
            <a:xfrm rot="16200000" flipV="1">
              <a:off x="3147" y="1904"/>
              <a:ext cx="5666" cy="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89" name="AutoShape 21"/>
            <p:cNvSpPr>
              <a:spLocks noChangeArrowheads="1"/>
            </p:cNvSpPr>
            <p:nvPr/>
          </p:nvSpPr>
          <p:spPr bwMode="auto">
            <a:xfrm rot="5400000" flipH="1" flipV="1">
              <a:off x="4678" y="3372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90" name="Rectangle 22"/>
            <p:cNvSpPr>
              <a:spLocks noChangeArrowheads="1"/>
            </p:cNvSpPr>
            <p:nvPr/>
          </p:nvSpPr>
          <p:spPr bwMode="auto">
            <a:xfrm rot="16200000" flipV="1">
              <a:off x="1505" y="1259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91" name="AutoShape 23"/>
            <p:cNvSpPr>
              <a:spLocks noChangeArrowheads="1"/>
            </p:cNvSpPr>
            <p:nvPr/>
          </p:nvSpPr>
          <p:spPr bwMode="auto">
            <a:xfrm rot="16200000" flipH="1">
              <a:off x="4684" y="679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192" name="Rectangle 24"/>
            <p:cNvSpPr>
              <a:spLocks noChangeArrowheads="1"/>
            </p:cNvSpPr>
            <p:nvPr/>
          </p:nvSpPr>
          <p:spPr bwMode="auto">
            <a:xfrm rot="5400000">
              <a:off x="1511" y="-2965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400"/>
            </a:p>
          </p:txBody>
        </p:sp>
      </p:grpSp>
      <p:sp>
        <p:nvSpPr>
          <p:cNvPr id="39119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/>
              <a:t>Super Tong</a:t>
            </a:r>
          </a:p>
        </p:txBody>
      </p:sp>
    </p:spTree>
    <p:extLst>
      <p:ext uri="{BB962C8B-B14F-4D97-AF65-F5344CB8AC3E}">
        <p14:creationId xmlns:p14="http://schemas.microsoft.com/office/powerpoint/2010/main" val="29113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5638" y="0"/>
            <a:ext cx="7772400" cy="1143000"/>
          </a:xfrm>
        </p:spPr>
        <p:txBody>
          <a:bodyPr/>
          <a:lstStyle/>
          <a:p>
            <a:r>
              <a:rPr lang="en-US" altLang="en-US"/>
              <a:t>plastic Pin</a:t>
            </a:r>
          </a:p>
        </p:txBody>
      </p:sp>
      <p:pic>
        <p:nvPicPr>
          <p:cNvPr id="393219" name="Picture 3" descr="plastic"/>
          <p:cNvPicPr>
            <a:picLocks noChangeAspect="1" noChangeArrowheads="1"/>
          </p:cNvPicPr>
          <p:nvPr/>
        </p:nvPicPr>
        <p:blipFill>
          <a:blip r:embed="rId3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013" y="-1370013"/>
            <a:ext cx="13409613" cy="914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3220" name="Group 4"/>
          <p:cNvGrpSpPr>
            <a:grpSpLocks/>
          </p:cNvGrpSpPr>
          <p:nvPr/>
        </p:nvGrpSpPr>
        <p:grpSpPr bwMode="auto">
          <a:xfrm>
            <a:off x="-1828800" y="-1425575"/>
            <a:ext cx="12438063" cy="10063163"/>
            <a:chOff x="-1152" y="-898"/>
            <a:chExt cx="7835" cy="6339"/>
          </a:xfrm>
        </p:grpSpPr>
        <p:sp>
          <p:nvSpPr>
            <p:cNvPr id="393221" name="Rectangle 5"/>
            <p:cNvSpPr>
              <a:spLocks noChangeArrowheads="1"/>
            </p:cNvSpPr>
            <p:nvPr/>
          </p:nvSpPr>
          <p:spPr bwMode="auto">
            <a:xfrm>
              <a:off x="2776" y="-17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2" name="Rectangle 6"/>
            <p:cNvSpPr>
              <a:spLocks noChangeArrowheads="1"/>
            </p:cNvSpPr>
            <p:nvPr/>
          </p:nvSpPr>
          <p:spPr bwMode="auto">
            <a:xfrm rot="2247472">
              <a:off x="3505" y="-14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3" name="Rectangle 7"/>
            <p:cNvSpPr>
              <a:spLocks noChangeArrowheads="1"/>
            </p:cNvSpPr>
            <p:nvPr/>
          </p:nvSpPr>
          <p:spPr bwMode="auto">
            <a:xfrm rot="5400000">
              <a:off x="2900" y="1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4" name="Rectangle 8"/>
            <p:cNvSpPr>
              <a:spLocks noChangeArrowheads="1"/>
            </p:cNvSpPr>
            <p:nvPr/>
          </p:nvSpPr>
          <p:spPr bwMode="auto">
            <a:xfrm rot="5400000">
              <a:off x="3534" y="-13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5" name="Rectangle 9"/>
            <p:cNvSpPr>
              <a:spLocks noChangeArrowheads="1"/>
            </p:cNvSpPr>
            <p:nvPr/>
          </p:nvSpPr>
          <p:spPr bwMode="auto">
            <a:xfrm>
              <a:off x="4723" y="-849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6" name="Rectangle 10"/>
            <p:cNvSpPr>
              <a:spLocks noChangeArrowheads="1"/>
            </p:cNvSpPr>
            <p:nvPr/>
          </p:nvSpPr>
          <p:spPr bwMode="auto">
            <a:xfrm rot="5400000">
              <a:off x="1080" y="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7" name="Rectangle 11"/>
            <p:cNvSpPr>
              <a:spLocks noChangeArrowheads="1"/>
            </p:cNvSpPr>
            <p:nvPr/>
          </p:nvSpPr>
          <p:spPr bwMode="auto">
            <a:xfrm flipV="1">
              <a:off x="2770" y="248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8" name="Rectangle 12"/>
            <p:cNvSpPr>
              <a:spLocks noChangeArrowheads="1"/>
            </p:cNvSpPr>
            <p:nvPr/>
          </p:nvSpPr>
          <p:spPr bwMode="auto">
            <a:xfrm>
              <a:off x="-1152" y="-472"/>
              <a:ext cx="1521" cy="5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29" name="Rectangle 13"/>
            <p:cNvSpPr>
              <a:spLocks noChangeArrowheads="1"/>
            </p:cNvSpPr>
            <p:nvPr/>
          </p:nvSpPr>
          <p:spPr bwMode="auto">
            <a:xfrm>
              <a:off x="134" y="786"/>
              <a:ext cx="303" cy="14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0" name="Rectangle 14"/>
            <p:cNvSpPr>
              <a:spLocks noChangeArrowheads="1"/>
            </p:cNvSpPr>
            <p:nvPr/>
          </p:nvSpPr>
          <p:spPr bwMode="auto">
            <a:xfrm rot="19352528" flipV="1">
              <a:off x="3499" y="245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1" name="Rectangle 15"/>
            <p:cNvSpPr>
              <a:spLocks noChangeArrowheads="1"/>
            </p:cNvSpPr>
            <p:nvPr/>
          </p:nvSpPr>
          <p:spPr bwMode="auto">
            <a:xfrm rot="16200000" flipV="1">
              <a:off x="2894" y="2315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2" name="Rectangle 16"/>
            <p:cNvSpPr>
              <a:spLocks noChangeArrowheads="1"/>
            </p:cNvSpPr>
            <p:nvPr/>
          </p:nvSpPr>
          <p:spPr bwMode="auto">
            <a:xfrm rot="16200000" flipV="1">
              <a:off x="3528" y="244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3" name="Rectangle 17"/>
            <p:cNvSpPr>
              <a:spLocks noChangeArrowheads="1"/>
            </p:cNvSpPr>
            <p:nvPr/>
          </p:nvSpPr>
          <p:spPr bwMode="auto">
            <a:xfrm flipV="1">
              <a:off x="4717" y="3165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4" name="Rectangle 18"/>
            <p:cNvSpPr>
              <a:spLocks noChangeArrowheads="1"/>
            </p:cNvSpPr>
            <p:nvPr/>
          </p:nvSpPr>
          <p:spPr bwMode="auto">
            <a:xfrm rot="16200000" flipV="1">
              <a:off x="1074" y="231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5" name="Rectangle 19"/>
            <p:cNvSpPr>
              <a:spLocks noChangeArrowheads="1"/>
            </p:cNvSpPr>
            <p:nvPr/>
          </p:nvSpPr>
          <p:spPr bwMode="auto">
            <a:xfrm flipV="1">
              <a:off x="128" y="2238"/>
              <a:ext cx="303" cy="147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6" name="Rectangle 20"/>
            <p:cNvSpPr>
              <a:spLocks noChangeArrowheads="1"/>
            </p:cNvSpPr>
            <p:nvPr/>
          </p:nvSpPr>
          <p:spPr bwMode="auto">
            <a:xfrm rot="16200000" flipV="1">
              <a:off x="3147" y="1904"/>
              <a:ext cx="5666" cy="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7" name="AutoShape 21"/>
            <p:cNvSpPr>
              <a:spLocks noChangeArrowheads="1"/>
            </p:cNvSpPr>
            <p:nvPr/>
          </p:nvSpPr>
          <p:spPr bwMode="auto">
            <a:xfrm rot="5400000" flipH="1" flipV="1">
              <a:off x="4678" y="3372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8" name="Rectangle 22"/>
            <p:cNvSpPr>
              <a:spLocks noChangeArrowheads="1"/>
            </p:cNvSpPr>
            <p:nvPr/>
          </p:nvSpPr>
          <p:spPr bwMode="auto">
            <a:xfrm rot="16200000" flipV="1">
              <a:off x="1505" y="1259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39" name="AutoShape 23"/>
            <p:cNvSpPr>
              <a:spLocks noChangeArrowheads="1"/>
            </p:cNvSpPr>
            <p:nvPr/>
          </p:nvSpPr>
          <p:spPr bwMode="auto">
            <a:xfrm rot="16200000" flipH="1">
              <a:off x="4684" y="679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240" name="Rectangle 24"/>
            <p:cNvSpPr>
              <a:spLocks noChangeArrowheads="1"/>
            </p:cNvSpPr>
            <p:nvPr/>
          </p:nvSpPr>
          <p:spPr bwMode="auto">
            <a:xfrm rot="5400000">
              <a:off x="1511" y="-2965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400"/>
            </a:p>
          </p:txBody>
        </p:sp>
      </p:grpSp>
      <p:sp>
        <p:nvSpPr>
          <p:cNvPr id="39324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/>
              <a:t>Super Tong</a:t>
            </a:r>
          </a:p>
        </p:txBody>
      </p:sp>
    </p:spTree>
    <p:extLst>
      <p:ext uri="{BB962C8B-B14F-4D97-AF65-F5344CB8AC3E}">
        <p14:creationId xmlns:p14="http://schemas.microsoft.com/office/powerpoint/2010/main" val="13942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55638" y="0"/>
            <a:ext cx="7772400" cy="1143000"/>
          </a:xfrm>
        </p:spPr>
        <p:txBody>
          <a:bodyPr/>
          <a:lstStyle/>
          <a:p>
            <a:r>
              <a:rPr lang="en-US" altLang="en-US"/>
              <a:t>Yale Pin</a:t>
            </a:r>
          </a:p>
        </p:txBody>
      </p:sp>
      <p:pic>
        <p:nvPicPr>
          <p:cNvPr id="395267" name="Picture 3" descr="yale"/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013" y="-1370013"/>
            <a:ext cx="13409613" cy="91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5268" name="Group 4"/>
          <p:cNvGrpSpPr>
            <a:grpSpLocks/>
          </p:cNvGrpSpPr>
          <p:nvPr/>
        </p:nvGrpSpPr>
        <p:grpSpPr bwMode="auto">
          <a:xfrm>
            <a:off x="-1828800" y="-1425575"/>
            <a:ext cx="12438063" cy="10063163"/>
            <a:chOff x="-1152" y="-898"/>
            <a:chExt cx="7835" cy="6339"/>
          </a:xfrm>
        </p:grpSpPr>
        <p:sp>
          <p:nvSpPr>
            <p:cNvPr id="395269" name="Rectangle 5"/>
            <p:cNvSpPr>
              <a:spLocks noChangeArrowheads="1"/>
            </p:cNvSpPr>
            <p:nvPr/>
          </p:nvSpPr>
          <p:spPr bwMode="auto">
            <a:xfrm>
              <a:off x="2776" y="-17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0" name="Rectangle 6"/>
            <p:cNvSpPr>
              <a:spLocks noChangeArrowheads="1"/>
            </p:cNvSpPr>
            <p:nvPr/>
          </p:nvSpPr>
          <p:spPr bwMode="auto">
            <a:xfrm rot="2247472">
              <a:off x="3505" y="-14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1" name="Rectangle 7"/>
            <p:cNvSpPr>
              <a:spLocks noChangeArrowheads="1"/>
            </p:cNvSpPr>
            <p:nvPr/>
          </p:nvSpPr>
          <p:spPr bwMode="auto">
            <a:xfrm rot="5400000">
              <a:off x="2900" y="1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2" name="Rectangle 8"/>
            <p:cNvSpPr>
              <a:spLocks noChangeArrowheads="1"/>
            </p:cNvSpPr>
            <p:nvPr/>
          </p:nvSpPr>
          <p:spPr bwMode="auto">
            <a:xfrm rot="5400000">
              <a:off x="3534" y="-130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3" name="Rectangle 9"/>
            <p:cNvSpPr>
              <a:spLocks noChangeArrowheads="1"/>
            </p:cNvSpPr>
            <p:nvPr/>
          </p:nvSpPr>
          <p:spPr bwMode="auto">
            <a:xfrm>
              <a:off x="4723" y="-849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4" name="Rectangle 10"/>
            <p:cNvSpPr>
              <a:spLocks noChangeArrowheads="1"/>
            </p:cNvSpPr>
            <p:nvPr/>
          </p:nvSpPr>
          <p:spPr bwMode="auto">
            <a:xfrm rot="5400000">
              <a:off x="1080" y="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5" name="Rectangle 11"/>
            <p:cNvSpPr>
              <a:spLocks noChangeArrowheads="1"/>
            </p:cNvSpPr>
            <p:nvPr/>
          </p:nvSpPr>
          <p:spPr bwMode="auto">
            <a:xfrm flipV="1">
              <a:off x="2770" y="248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6" name="Rectangle 12"/>
            <p:cNvSpPr>
              <a:spLocks noChangeArrowheads="1"/>
            </p:cNvSpPr>
            <p:nvPr/>
          </p:nvSpPr>
          <p:spPr bwMode="auto">
            <a:xfrm>
              <a:off x="-1152" y="-472"/>
              <a:ext cx="1521" cy="5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7" name="Rectangle 13"/>
            <p:cNvSpPr>
              <a:spLocks noChangeArrowheads="1"/>
            </p:cNvSpPr>
            <p:nvPr/>
          </p:nvSpPr>
          <p:spPr bwMode="auto">
            <a:xfrm>
              <a:off x="134" y="786"/>
              <a:ext cx="303" cy="143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8" name="Rectangle 14"/>
            <p:cNvSpPr>
              <a:spLocks noChangeArrowheads="1"/>
            </p:cNvSpPr>
            <p:nvPr/>
          </p:nvSpPr>
          <p:spPr bwMode="auto">
            <a:xfrm rot="19352528" flipV="1">
              <a:off x="3499" y="245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79" name="Rectangle 15"/>
            <p:cNvSpPr>
              <a:spLocks noChangeArrowheads="1"/>
            </p:cNvSpPr>
            <p:nvPr/>
          </p:nvSpPr>
          <p:spPr bwMode="auto">
            <a:xfrm rot="16200000" flipV="1">
              <a:off x="2894" y="2315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0" name="Rectangle 16"/>
            <p:cNvSpPr>
              <a:spLocks noChangeArrowheads="1"/>
            </p:cNvSpPr>
            <p:nvPr/>
          </p:nvSpPr>
          <p:spPr bwMode="auto">
            <a:xfrm rot="16200000" flipV="1">
              <a:off x="3528" y="2446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1" name="Rectangle 17"/>
            <p:cNvSpPr>
              <a:spLocks noChangeArrowheads="1"/>
            </p:cNvSpPr>
            <p:nvPr/>
          </p:nvSpPr>
          <p:spPr bwMode="auto">
            <a:xfrm flipV="1">
              <a:off x="4717" y="3165"/>
              <a:ext cx="567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2" name="Rectangle 18"/>
            <p:cNvSpPr>
              <a:spLocks noChangeArrowheads="1"/>
            </p:cNvSpPr>
            <p:nvPr/>
          </p:nvSpPr>
          <p:spPr bwMode="auto">
            <a:xfrm rot="16200000" flipV="1">
              <a:off x="1074" y="2313"/>
              <a:ext cx="643" cy="218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3" name="Rectangle 19"/>
            <p:cNvSpPr>
              <a:spLocks noChangeArrowheads="1"/>
            </p:cNvSpPr>
            <p:nvPr/>
          </p:nvSpPr>
          <p:spPr bwMode="auto">
            <a:xfrm flipV="1">
              <a:off x="128" y="2238"/>
              <a:ext cx="303" cy="147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4" name="Rectangle 20"/>
            <p:cNvSpPr>
              <a:spLocks noChangeArrowheads="1"/>
            </p:cNvSpPr>
            <p:nvPr/>
          </p:nvSpPr>
          <p:spPr bwMode="auto">
            <a:xfrm rot="16200000" flipV="1">
              <a:off x="3147" y="1904"/>
              <a:ext cx="5666" cy="1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5" name="AutoShape 21"/>
            <p:cNvSpPr>
              <a:spLocks noChangeArrowheads="1"/>
            </p:cNvSpPr>
            <p:nvPr/>
          </p:nvSpPr>
          <p:spPr bwMode="auto">
            <a:xfrm rot="5400000" flipH="1" flipV="1">
              <a:off x="4678" y="3372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6" name="Rectangle 22"/>
            <p:cNvSpPr>
              <a:spLocks noChangeArrowheads="1"/>
            </p:cNvSpPr>
            <p:nvPr/>
          </p:nvSpPr>
          <p:spPr bwMode="auto">
            <a:xfrm rot="16200000" flipV="1">
              <a:off x="1505" y="1259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7" name="AutoShape 23"/>
            <p:cNvSpPr>
              <a:spLocks noChangeArrowheads="1"/>
            </p:cNvSpPr>
            <p:nvPr/>
          </p:nvSpPr>
          <p:spPr bwMode="auto">
            <a:xfrm rot="16200000" flipH="1">
              <a:off x="4684" y="679"/>
              <a:ext cx="1274" cy="445"/>
            </a:xfrm>
            <a:prstGeom prst="parallelogram">
              <a:avLst>
                <a:gd name="adj" fmla="val 76424"/>
              </a:avLst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288" name="Rectangle 24"/>
            <p:cNvSpPr>
              <a:spLocks noChangeArrowheads="1"/>
            </p:cNvSpPr>
            <p:nvPr/>
          </p:nvSpPr>
          <p:spPr bwMode="auto">
            <a:xfrm rot="5400000">
              <a:off x="1511" y="-2965"/>
              <a:ext cx="2069" cy="6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400"/>
            </a:p>
          </p:txBody>
        </p:sp>
      </p:grpSp>
      <p:sp>
        <p:nvSpPr>
          <p:cNvPr id="39528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en-US"/>
              <a:t>Super Tong</a:t>
            </a:r>
          </a:p>
        </p:txBody>
      </p:sp>
    </p:spTree>
    <p:extLst>
      <p:ext uri="{BB962C8B-B14F-4D97-AF65-F5344CB8AC3E}">
        <p14:creationId xmlns:p14="http://schemas.microsoft.com/office/powerpoint/2010/main" val="6332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Methods Development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620" y="2319454"/>
            <a:ext cx="82295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 Impossible</a:t>
            </a:r>
            <a:r>
              <a:rPr lang="en-US" sz="4400" dirty="0" smtClean="0">
                <a:latin typeface="+mj-lt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+mj-lt"/>
              </a:rPr>
              <a:t>E</a:t>
            </a:r>
            <a:r>
              <a:rPr lang="en-US" sz="4400" dirty="0" smtClean="0">
                <a:solidFill>
                  <a:srgbClr val="006C00"/>
                </a:solidFill>
                <a:latin typeface="+mj-lt"/>
              </a:rPr>
              <a:t>xpensive</a:t>
            </a:r>
          </a:p>
          <a:p>
            <a:pPr marL="342900" indent="-342900">
              <a:buAutoNum type="arabicPeriod"/>
            </a:pPr>
            <a:endParaRPr lang="en-US" sz="2000" dirty="0" smtClean="0">
              <a:latin typeface="+mj-lt"/>
            </a:endParaRPr>
          </a:p>
          <a:p>
            <a:pPr marL="342900" indent="-342900">
              <a:buAutoNum type="arabicPeriod"/>
            </a:pPr>
            <a:endParaRPr lang="en-US" sz="2000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  Expensive</a:t>
            </a:r>
            <a:r>
              <a:rPr lang="en-US" sz="4400" dirty="0" smtClean="0">
                <a:latin typeface="+mj-lt"/>
              </a:rPr>
              <a:t> → </a:t>
            </a:r>
            <a:r>
              <a:rPr lang="en-US" sz="4400" dirty="0">
                <a:solidFill>
                  <a:srgbClr val="006C00"/>
                </a:solidFill>
                <a:latin typeface="+mj-lt"/>
              </a:rPr>
              <a:t>C</a:t>
            </a:r>
            <a:r>
              <a:rPr lang="en-US" sz="4400" dirty="0" smtClean="0">
                <a:solidFill>
                  <a:srgbClr val="006C00"/>
                </a:solidFill>
                <a:latin typeface="+mj-lt"/>
              </a:rPr>
              <a:t>heaper</a:t>
            </a:r>
          </a:p>
          <a:p>
            <a:pPr lvl="1"/>
            <a:r>
              <a:rPr lang="en-US" sz="4400" dirty="0" smtClean="0">
                <a:solidFill>
                  <a:srgbClr val="006C00"/>
                </a:solidFill>
                <a:latin typeface="+mj-lt"/>
              </a:rPr>
              <a:t>    </a:t>
            </a: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    Difficult </a:t>
            </a:r>
            <a:r>
              <a:rPr lang="en-US" sz="4400" dirty="0" smtClean="0">
                <a:solidFill>
                  <a:srgbClr val="006C00"/>
                </a:solidFill>
                <a:latin typeface="+mj-lt"/>
              </a:rPr>
              <a:t>→ Easier</a:t>
            </a:r>
            <a:endParaRPr lang="en-US" sz="4400" dirty="0">
              <a:solidFill>
                <a:srgbClr val="006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0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SuperTong</a:t>
            </a:r>
          </a:p>
        </p:txBody>
      </p:sp>
      <p:pic>
        <p:nvPicPr>
          <p:cNvPr id="397315" name="Picture 3" descr="Picture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4538" y="-4830763"/>
            <a:ext cx="21640801" cy="1623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Foam dewars</a:t>
            </a:r>
          </a:p>
        </p:txBody>
      </p:sp>
      <p:pic>
        <p:nvPicPr>
          <p:cNvPr id="1205251" name="Picture 3" descr="P101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Foam dewars</a:t>
            </a:r>
          </a:p>
        </p:txBody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6276" name="Picture 4" descr="P1010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0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Ice-B-gone</a:t>
            </a:r>
          </a:p>
        </p:txBody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7300" name="Picture 4" descr="P1010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Oval 2"/>
          <p:cNvSpPr>
            <a:spLocks noChangeArrowheads="1"/>
          </p:cNvSpPr>
          <p:nvPr/>
        </p:nvSpPr>
        <p:spPr bwMode="auto">
          <a:xfrm>
            <a:off x="1430338" y="2851150"/>
            <a:ext cx="536575" cy="3017838"/>
          </a:xfrm>
          <a:prstGeom prst="ellips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499" name="Rectangle 3"/>
          <p:cNvSpPr>
            <a:spLocks noChangeArrowheads="1"/>
          </p:cNvSpPr>
          <p:nvPr/>
        </p:nvSpPr>
        <p:spPr bwMode="auto">
          <a:xfrm>
            <a:off x="1854200" y="3352800"/>
            <a:ext cx="477838" cy="2014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0" name="Rectangle 4"/>
          <p:cNvSpPr>
            <a:spLocks noChangeArrowheads="1"/>
          </p:cNvSpPr>
          <p:nvPr/>
        </p:nvSpPr>
        <p:spPr bwMode="auto">
          <a:xfrm rot="2859187">
            <a:off x="3058319" y="4944269"/>
            <a:ext cx="1311275" cy="2905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1" name="Rectangle 5"/>
          <p:cNvSpPr>
            <a:spLocks noChangeArrowheads="1"/>
          </p:cNvSpPr>
          <p:nvPr/>
        </p:nvSpPr>
        <p:spPr bwMode="auto">
          <a:xfrm rot="-3185706">
            <a:off x="3958432" y="3417094"/>
            <a:ext cx="1014412" cy="3238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2" name="Rectangle 6"/>
          <p:cNvSpPr>
            <a:spLocks noChangeArrowheads="1"/>
          </p:cNvSpPr>
          <p:nvPr/>
        </p:nvSpPr>
        <p:spPr bwMode="auto">
          <a:xfrm rot="-3185706">
            <a:off x="3066257" y="3350419"/>
            <a:ext cx="1014412" cy="3238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3" name="Rectangle 7"/>
          <p:cNvSpPr>
            <a:spLocks noChangeArrowheads="1"/>
          </p:cNvSpPr>
          <p:nvPr/>
        </p:nvSpPr>
        <p:spPr bwMode="auto">
          <a:xfrm rot="1931718">
            <a:off x="3209925" y="3657600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4" name="Rectangle 8"/>
          <p:cNvSpPr>
            <a:spLocks noChangeArrowheads="1"/>
          </p:cNvSpPr>
          <p:nvPr/>
        </p:nvSpPr>
        <p:spPr bwMode="auto">
          <a:xfrm rot="1581208">
            <a:off x="3125788" y="4464050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5" name="Oval 9"/>
          <p:cNvSpPr>
            <a:spLocks noChangeArrowheads="1"/>
          </p:cNvSpPr>
          <p:nvPr/>
        </p:nvSpPr>
        <p:spPr bwMode="auto">
          <a:xfrm>
            <a:off x="1554163" y="3351213"/>
            <a:ext cx="274637" cy="2011362"/>
          </a:xfrm>
          <a:prstGeom prst="ellips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6" name="Rectangle 10"/>
          <p:cNvSpPr>
            <a:spLocks noChangeArrowheads="1"/>
          </p:cNvSpPr>
          <p:nvPr/>
        </p:nvSpPr>
        <p:spPr bwMode="auto">
          <a:xfrm>
            <a:off x="1214438" y="2552700"/>
            <a:ext cx="477837" cy="355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07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3600"/>
              <a:t>Semi-transparent beam stop</a:t>
            </a:r>
          </a:p>
        </p:txBody>
      </p:sp>
      <p:sp>
        <p:nvSpPr>
          <p:cNvPr id="1002508" name="Text Box 12"/>
          <p:cNvSpPr txBox="1">
            <a:spLocks noChangeArrowheads="1"/>
          </p:cNvSpPr>
          <p:nvPr/>
        </p:nvSpPr>
        <p:spPr bwMode="auto">
          <a:xfrm>
            <a:off x="3476097" y="1119188"/>
            <a:ext cx="22108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 smtClean="0">
                <a:solidFill>
                  <a:prstClr val="black"/>
                </a:solidFill>
              </a:rPr>
              <a:t>Unambiguous</a:t>
            </a:r>
          </a:p>
          <a:p>
            <a:pPr algn="ctr"/>
            <a:r>
              <a:rPr lang="en-US" altLang="en-US" sz="2800" dirty="0">
                <a:solidFill>
                  <a:prstClr val="black"/>
                </a:solidFill>
              </a:rPr>
              <a:t>d</a:t>
            </a:r>
            <a:r>
              <a:rPr lang="en-US" altLang="en-US" sz="2800" dirty="0" smtClean="0">
                <a:solidFill>
                  <a:prstClr val="black"/>
                </a:solidFill>
              </a:rPr>
              <a:t>irect beam</a:t>
            </a:r>
            <a:endParaRPr lang="en-US" altLang="en-US" sz="2800" dirty="0">
              <a:solidFill>
                <a:prstClr val="black"/>
              </a:solidFill>
            </a:endParaRPr>
          </a:p>
        </p:txBody>
      </p:sp>
      <p:sp>
        <p:nvSpPr>
          <p:cNvPr id="1002509" name="Rectangle 13"/>
          <p:cNvSpPr>
            <a:spLocks noChangeArrowheads="1"/>
          </p:cNvSpPr>
          <p:nvPr/>
        </p:nvSpPr>
        <p:spPr bwMode="auto">
          <a:xfrm>
            <a:off x="1690688" y="2844800"/>
            <a:ext cx="5762625" cy="508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prstClr val="black"/>
                </a:solidFill>
              </a:rPr>
              <a:t>gold</a:t>
            </a:r>
          </a:p>
        </p:txBody>
      </p:sp>
      <p:sp>
        <p:nvSpPr>
          <p:cNvPr id="1002510" name="Rectangle 14"/>
          <p:cNvSpPr>
            <a:spLocks noChangeArrowheads="1"/>
          </p:cNvSpPr>
          <p:nvPr/>
        </p:nvSpPr>
        <p:spPr bwMode="auto">
          <a:xfrm>
            <a:off x="1690688" y="5364163"/>
            <a:ext cx="5762625" cy="5080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prstClr val="black"/>
                </a:solidFill>
              </a:rPr>
              <a:t>gold</a:t>
            </a:r>
          </a:p>
        </p:txBody>
      </p:sp>
      <p:sp>
        <p:nvSpPr>
          <p:cNvPr id="1002511" name="Oval 15"/>
          <p:cNvSpPr>
            <a:spLocks noChangeArrowheads="1"/>
          </p:cNvSpPr>
          <p:nvPr/>
        </p:nvSpPr>
        <p:spPr bwMode="auto">
          <a:xfrm>
            <a:off x="7313613" y="3344863"/>
            <a:ext cx="274637" cy="2024062"/>
          </a:xfrm>
          <a:prstGeom prst="ellips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2" name="Oval 16"/>
          <p:cNvSpPr>
            <a:spLocks noChangeArrowheads="1"/>
          </p:cNvSpPr>
          <p:nvPr/>
        </p:nvSpPr>
        <p:spPr bwMode="auto">
          <a:xfrm>
            <a:off x="7183438" y="2851150"/>
            <a:ext cx="536575" cy="3014663"/>
          </a:xfrm>
          <a:prstGeom prst="ellips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3" name="Rectangle 17"/>
          <p:cNvSpPr>
            <a:spLocks noChangeArrowheads="1"/>
          </p:cNvSpPr>
          <p:nvPr/>
        </p:nvSpPr>
        <p:spPr bwMode="auto">
          <a:xfrm>
            <a:off x="6973888" y="3352800"/>
            <a:ext cx="477837" cy="20145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4" name="Rectangle 18"/>
          <p:cNvSpPr>
            <a:spLocks noChangeArrowheads="1"/>
          </p:cNvSpPr>
          <p:nvPr/>
        </p:nvSpPr>
        <p:spPr bwMode="auto">
          <a:xfrm rot="-4150974">
            <a:off x="5194300" y="4803775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5" name="Rectangle 19"/>
          <p:cNvSpPr>
            <a:spLocks noChangeArrowheads="1"/>
          </p:cNvSpPr>
          <p:nvPr/>
        </p:nvSpPr>
        <p:spPr bwMode="auto">
          <a:xfrm rot="4912596">
            <a:off x="5592762" y="4883151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6" name="Rectangle 20"/>
          <p:cNvSpPr>
            <a:spLocks noChangeArrowheads="1"/>
          </p:cNvSpPr>
          <p:nvPr/>
        </p:nvSpPr>
        <p:spPr bwMode="auto">
          <a:xfrm>
            <a:off x="5237163" y="4368800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7" name="Rectangle 21"/>
          <p:cNvSpPr>
            <a:spLocks noChangeArrowheads="1"/>
          </p:cNvSpPr>
          <p:nvPr/>
        </p:nvSpPr>
        <p:spPr bwMode="auto">
          <a:xfrm rot="5400000">
            <a:off x="5622925" y="4403725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8" name="Rectangle 22"/>
          <p:cNvSpPr>
            <a:spLocks noChangeArrowheads="1"/>
          </p:cNvSpPr>
          <p:nvPr/>
        </p:nvSpPr>
        <p:spPr bwMode="auto">
          <a:xfrm rot="1344617">
            <a:off x="5027613" y="395446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19" name="Rectangle 23"/>
          <p:cNvSpPr>
            <a:spLocks noChangeArrowheads="1"/>
          </p:cNvSpPr>
          <p:nvPr/>
        </p:nvSpPr>
        <p:spPr bwMode="auto">
          <a:xfrm rot="6549278">
            <a:off x="5608637" y="3924301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0" name="Rectangle 24"/>
          <p:cNvSpPr>
            <a:spLocks noChangeArrowheads="1"/>
          </p:cNvSpPr>
          <p:nvPr/>
        </p:nvSpPr>
        <p:spPr bwMode="auto">
          <a:xfrm>
            <a:off x="6188075" y="4868863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1" name="Rectangle 25"/>
          <p:cNvSpPr>
            <a:spLocks noChangeArrowheads="1"/>
          </p:cNvSpPr>
          <p:nvPr/>
        </p:nvSpPr>
        <p:spPr bwMode="auto">
          <a:xfrm rot="4912596">
            <a:off x="6734176" y="4919662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2" name="Rectangle 26"/>
          <p:cNvSpPr>
            <a:spLocks noChangeArrowheads="1"/>
          </p:cNvSpPr>
          <p:nvPr/>
        </p:nvSpPr>
        <p:spPr bwMode="auto">
          <a:xfrm rot="2769025">
            <a:off x="6492875" y="4492625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3" name="Rectangle 27"/>
          <p:cNvSpPr>
            <a:spLocks noChangeArrowheads="1"/>
          </p:cNvSpPr>
          <p:nvPr/>
        </p:nvSpPr>
        <p:spPr bwMode="auto">
          <a:xfrm rot="8603403">
            <a:off x="6965950" y="4468813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4" name="Rectangle 28"/>
          <p:cNvSpPr>
            <a:spLocks noChangeArrowheads="1"/>
          </p:cNvSpPr>
          <p:nvPr/>
        </p:nvSpPr>
        <p:spPr bwMode="auto">
          <a:xfrm rot="6862779">
            <a:off x="6240463" y="406241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5" name="Rectangle 29"/>
          <p:cNvSpPr>
            <a:spLocks noChangeArrowheads="1"/>
          </p:cNvSpPr>
          <p:nvPr/>
        </p:nvSpPr>
        <p:spPr bwMode="auto">
          <a:xfrm rot="4290250">
            <a:off x="6835775" y="3975100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6" name="Rectangle 30"/>
          <p:cNvSpPr>
            <a:spLocks noChangeArrowheads="1"/>
          </p:cNvSpPr>
          <p:nvPr/>
        </p:nvSpPr>
        <p:spPr bwMode="auto">
          <a:xfrm>
            <a:off x="4143375" y="4840288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7" name="Rectangle 31"/>
          <p:cNvSpPr>
            <a:spLocks noChangeArrowheads="1"/>
          </p:cNvSpPr>
          <p:nvPr/>
        </p:nvSpPr>
        <p:spPr bwMode="auto">
          <a:xfrm rot="4912596">
            <a:off x="4541838" y="491966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8" name="Rectangle 32"/>
          <p:cNvSpPr>
            <a:spLocks noChangeArrowheads="1"/>
          </p:cNvSpPr>
          <p:nvPr/>
        </p:nvSpPr>
        <p:spPr bwMode="auto">
          <a:xfrm rot="-1473046">
            <a:off x="4186238" y="440531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29" name="Rectangle 33"/>
          <p:cNvSpPr>
            <a:spLocks noChangeArrowheads="1"/>
          </p:cNvSpPr>
          <p:nvPr/>
        </p:nvSpPr>
        <p:spPr bwMode="auto">
          <a:xfrm rot="8603403">
            <a:off x="4687888" y="4454525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0" name="Rectangle 34"/>
          <p:cNvSpPr>
            <a:spLocks noChangeArrowheads="1"/>
          </p:cNvSpPr>
          <p:nvPr/>
        </p:nvSpPr>
        <p:spPr bwMode="auto">
          <a:xfrm rot="5121215">
            <a:off x="3962400" y="4048125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1" name="Rectangle 35"/>
          <p:cNvSpPr>
            <a:spLocks noChangeArrowheads="1"/>
          </p:cNvSpPr>
          <p:nvPr/>
        </p:nvSpPr>
        <p:spPr bwMode="auto">
          <a:xfrm rot="6116774">
            <a:off x="4557713" y="396081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2" name="Rectangle 36"/>
          <p:cNvSpPr>
            <a:spLocks noChangeArrowheads="1"/>
          </p:cNvSpPr>
          <p:nvPr/>
        </p:nvSpPr>
        <p:spPr bwMode="auto">
          <a:xfrm rot="2107031">
            <a:off x="5230813" y="3548063"/>
            <a:ext cx="334962" cy="3063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3" name="Rectangle 37"/>
          <p:cNvSpPr>
            <a:spLocks noChangeArrowheads="1"/>
          </p:cNvSpPr>
          <p:nvPr/>
        </p:nvSpPr>
        <p:spPr bwMode="auto">
          <a:xfrm rot="6116774">
            <a:off x="6457950" y="3598863"/>
            <a:ext cx="334963" cy="3063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4" name="Rectangle 38"/>
          <p:cNvSpPr>
            <a:spLocks noChangeArrowheads="1"/>
          </p:cNvSpPr>
          <p:nvPr/>
        </p:nvSpPr>
        <p:spPr bwMode="auto">
          <a:xfrm rot="6116774">
            <a:off x="4179888" y="3584575"/>
            <a:ext cx="334962" cy="30638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5" name="Rectangle 39"/>
          <p:cNvSpPr>
            <a:spLocks noChangeArrowheads="1"/>
          </p:cNvSpPr>
          <p:nvPr/>
        </p:nvSpPr>
        <p:spPr bwMode="auto">
          <a:xfrm rot="8175953">
            <a:off x="4760913" y="3481388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6" name="Rectangle 40"/>
          <p:cNvSpPr>
            <a:spLocks noChangeArrowheads="1"/>
          </p:cNvSpPr>
          <p:nvPr/>
        </p:nvSpPr>
        <p:spPr bwMode="auto">
          <a:xfrm rot="4407580">
            <a:off x="5988051" y="3532187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7" name="Rectangle 41"/>
          <p:cNvSpPr>
            <a:spLocks noChangeArrowheads="1"/>
          </p:cNvSpPr>
          <p:nvPr/>
        </p:nvSpPr>
        <p:spPr bwMode="auto">
          <a:xfrm rot="8693523">
            <a:off x="3709988" y="3517900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8" name="Rectangle 42"/>
          <p:cNvSpPr>
            <a:spLocks noChangeArrowheads="1"/>
          </p:cNvSpPr>
          <p:nvPr/>
        </p:nvSpPr>
        <p:spPr bwMode="auto">
          <a:xfrm rot="4912596">
            <a:off x="3481387" y="4978401"/>
            <a:ext cx="334963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39" name="Rectangle 43"/>
          <p:cNvSpPr>
            <a:spLocks noChangeArrowheads="1"/>
          </p:cNvSpPr>
          <p:nvPr/>
        </p:nvSpPr>
        <p:spPr bwMode="auto">
          <a:xfrm rot="6512685">
            <a:off x="3627438" y="4513263"/>
            <a:ext cx="334962" cy="29051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0" name="Rectangle 44"/>
          <p:cNvSpPr>
            <a:spLocks noChangeArrowheads="1"/>
          </p:cNvSpPr>
          <p:nvPr/>
        </p:nvSpPr>
        <p:spPr bwMode="auto">
          <a:xfrm rot="9043840">
            <a:off x="3497263" y="4019550"/>
            <a:ext cx="334962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1" name="Rectangle 45"/>
          <p:cNvSpPr>
            <a:spLocks noChangeArrowheads="1"/>
          </p:cNvSpPr>
          <p:nvPr/>
        </p:nvSpPr>
        <p:spPr bwMode="auto">
          <a:xfrm rot="9043840">
            <a:off x="5994400" y="4483100"/>
            <a:ext cx="334963" cy="29051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2" name="Rectangle 46"/>
          <p:cNvSpPr>
            <a:spLocks noChangeArrowheads="1"/>
          </p:cNvSpPr>
          <p:nvPr/>
        </p:nvSpPr>
        <p:spPr bwMode="auto">
          <a:xfrm>
            <a:off x="2567005" y="4881563"/>
            <a:ext cx="7841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 err="1" smtClean="0">
                <a:solidFill>
                  <a:prstClr val="black"/>
                </a:solidFill>
              </a:rPr>
              <a:t>LuAc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1002543" name="Rectangle 47"/>
          <p:cNvSpPr>
            <a:spLocks noChangeArrowheads="1"/>
          </p:cNvSpPr>
          <p:nvPr/>
        </p:nvSpPr>
        <p:spPr bwMode="auto">
          <a:xfrm>
            <a:off x="7332663" y="3836988"/>
            <a:ext cx="1879600" cy="1044575"/>
          </a:xfrm>
          <a:prstGeom prst="rect">
            <a:avLst/>
          </a:prstGeom>
          <a:solidFill>
            <a:srgbClr val="FF0000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4" name="Rectangle 48"/>
          <p:cNvSpPr>
            <a:spLocks noChangeArrowheads="1"/>
          </p:cNvSpPr>
          <p:nvPr/>
        </p:nvSpPr>
        <p:spPr bwMode="auto">
          <a:xfrm>
            <a:off x="0" y="3846513"/>
            <a:ext cx="3278188" cy="10445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5" name="Arc 49"/>
          <p:cNvSpPr>
            <a:spLocks/>
          </p:cNvSpPr>
          <p:nvPr/>
        </p:nvSpPr>
        <p:spPr bwMode="auto">
          <a:xfrm flipH="1" flipV="1">
            <a:off x="1385888" y="2847975"/>
            <a:ext cx="319087" cy="3019425"/>
          </a:xfrm>
          <a:custGeom>
            <a:avLst/>
            <a:gdLst>
              <a:gd name="G0" fmla="+- 1435 0 0"/>
              <a:gd name="G1" fmla="+- 21600 0 0"/>
              <a:gd name="G2" fmla="+- 21600 0 0"/>
              <a:gd name="T0" fmla="*/ 0 w 23035"/>
              <a:gd name="T1" fmla="*/ 48 h 43199"/>
              <a:gd name="T2" fmla="*/ 1630 w 23035"/>
              <a:gd name="T3" fmla="*/ 43199 h 43199"/>
              <a:gd name="T4" fmla="*/ 1435 w 23035"/>
              <a:gd name="T5" fmla="*/ 21600 h 4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035" h="43199" fill="none" extrusionOk="0">
                <a:moveTo>
                  <a:pt x="-1" y="47"/>
                </a:moveTo>
                <a:cubicBezTo>
                  <a:pt x="477" y="15"/>
                  <a:pt x="956" y="-1"/>
                  <a:pt x="1435" y="0"/>
                </a:cubicBezTo>
                <a:cubicBezTo>
                  <a:pt x="13364" y="0"/>
                  <a:pt x="23035" y="9670"/>
                  <a:pt x="23035" y="21600"/>
                </a:cubicBezTo>
                <a:cubicBezTo>
                  <a:pt x="23035" y="33453"/>
                  <a:pt x="13482" y="43092"/>
                  <a:pt x="1630" y="43199"/>
                </a:cubicBezTo>
              </a:path>
              <a:path w="23035" h="43199" stroke="0" extrusionOk="0">
                <a:moveTo>
                  <a:pt x="-1" y="47"/>
                </a:moveTo>
                <a:cubicBezTo>
                  <a:pt x="477" y="15"/>
                  <a:pt x="956" y="-1"/>
                  <a:pt x="1435" y="0"/>
                </a:cubicBezTo>
                <a:cubicBezTo>
                  <a:pt x="13364" y="0"/>
                  <a:pt x="23035" y="9670"/>
                  <a:pt x="23035" y="21600"/>
                </a:cubicBezTo>
                <a:cubicBezTo>
                  <a:pt x="23035" y="33453"/>
                  <a:pt x="13482" y="43092"/>
                  <a:pt x="1630" y="43199"/>
                </a:cubicBezTo>
                <a:lnTo>
                  <a:pt x="1435" y="21600"/>
                </a:lnTo>
                <a:close/>
              </a:path>
            </a:pathLst>
          </a:cu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6" name="Arc 50"/>
          <p:cNvSpPr>
            <a:spLocks/>
          </p:cNvSpPr>
          <p:nvPr/>
        </p:nvSpPr>
        <p:spPr bwMode="auto">
          <a:xfrm flipH="1" flipV="1">
            <a:off x="1544638" y="3348038"/>
            <a:ext cx="155575" cy="2024062"/>
          </a:xfrm>
          <a:custGeom>
            <a:avLst/>
            <a:gdLst>
              <a:gd name="G0" fmla="+- 2198 0 0"/>
              <a:gd name="G1" fmla="+- 21600 0 0"/>
              <a:gd name="G2" fmla="+- 21600 0 0"/>
              <a:gd name="T0" fmla="*/ 763 w 23798"/>
              <a:gd name="T1" fmla="*/ 48 h 43200"/>
              <a:gd name="T2" fmla="*/ 0 w 23798"/>
              <a:gd name="T3" fmla="*/ 43088 h 43200"/>
              <a:gd name="T4" fmla="*/ 2198 w 23798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798" h="43200" fill="none" extrusionOk="0">
                <a:moveTo>
                  <a:pt x="762" y="47"/>
                </a:moveTo>
                <a:cubicBezTo>
                  <a:pt x="1240" y="15"/>
                  <a:pt x="1719" y="-1"/>
                  <a:pt x="2198" y="0"/>
                </a:cubicBezTo>
                <a:cubicBezTo>
                  <a:pt x="14127" y="0"/>
                  <a:pt x="23798" y="9670"/>
                  <a:pt x="23798" y="21600"/>
                </a:cubicBezTo>
                <a:cubicBezTo>
                  <a:pt x="23798" y="33529"/>
                  <a:pt x="14127" y="43200"/>
                  <a:pt x="2198" y="43200"/>
                </a:cubicBezTo>
                <a:cubicBezTo>
                  <a:pt x="1463" y="43200"/>
                  <a:pt x="730" y="43162"/>
                  <a:pt x="0" y="43087"/>
                </a:cubicBezTo>
              </a:path>
              <a:path w="23798" h="43200" stroke="0" extrusionOk="0">
                <a:moveTo>
                  <a:pt x="762" y="47"/>
                </a:moveTo>
                <a:cubicBezTo>
                  <a:pt x="1240" y="15"/>
                  <a:pt x="1719" y="-1"/>
                  <a:pt x="2198" y="0"/>
                </a:cubicBezTo>
                <a:cubicBezTo>
                  <a:pt x="14127" y="0"/>
                  <a:pt x="23798" y="9670"/>
                  <a:pt x="23798" y="21600"/>
                </a:cubicBezTo>
                <a:cubicBezTo>
                  <a:pt x="23798" y="33529"/>
                  <a:pt x="14127" y="43200"/>
                  <a:pt x="2198" y="43200"/>
                </a:cubicBezTo>
                <a:cubicBezTo>
                  <a:pt x="1463" y="43200"/>
                  <a:pt x="730" y="43162"/>
                  <a:pt x="0" y="43087"/>
                </a:cubicBezTo>
                <a:lnTo>
                  <a:pt x="2198" y="21600"/>
                </a:lnTo>
                <a:close/>
              </a:path>
            </a:pathLst>
          </a:custGeom>
          <a:noFill/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02547" name="Rectangle 51"/>
          <p:cNvSpPr>
            <a:spLocks noChangeArrowheads="1"/>
          </p:cNvSpPr>
          <p:nvPr/>
        </p:nvSpPr>
        <p:spPr bwMode="auto">
          <a:xfrm>
            <a:off x="3271838" y="3840163"/>
            <a:ext cx="4062412" cy="10445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  <a:alpha val="10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02548" name="Picture 52" descr="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676275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Beamline pager</a:t>
            </a:r>
          </a:p>
        </p:txBody>
      </p:sp>
      <p:pic>
        <p:nvPicPr>
          <p:cNvPr id="1204227" name="Picture 3" descr="P101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1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firewire</a:t>
            </a:r>
          </a:p>
        </p:txBody>
      </p:sp>
      <p:pic>
        <p:nvPicPr>
          <p:cNvPr id="347139" name="Picture 3" descr="P101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Touch screen</a:t>
            </a:r>
          </a:p>
        </p:txBody>
      </p:sp>
      <p:pic>
        <p:nvPicPr>
          <p:cNvPr id="1202179" name="Picture 3" descr="P101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Traffic light</a:t>
            </a:r>
          </a:p>
        </p:txBody>
      </p:sp>
      <p:pic>
        <p:nvPicPr>
          <p:cNvPr id="1203203" name="Picture 3" descr="P1010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3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8818" name="Group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60279408"/>
              </p:ext>
            </p:extLst>
          </p:nvPr>
        </p:nvGraphicFramePr>
        <p:xfrm>
          <a:off x="583009" y="2336800"/>
          <a:ext cx="7899400" cy="1243013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62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Seconds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Percent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51806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Shutter closed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100%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8848" name="Rectangle 32"/>
          <p:cNvSpPr>
            <a:spLocks noGrp="1" noChangeArrowheads="1"/>
          </p:cNvSpPr>
          <p:nvPr>
            <p:ph type="title"/>
          </p:nvPr>
        </p:nvSpPr>
        <p:spPr>
          <a:xfrm>
            <a:off x="660400" y="254000"/>
            <a:ext cx="7772400" cy="1143000"/>
          </a:xfrm>
          <a:noFill/>
          <a:ln/>
        </p:spPr>
        <p:txBody>
          <a:bodyPr/>
          <a:lstStyle/>
          <a:p>
            <a:r>
              <a:rPr lang="en-US" altLang="en-US"/>
              <a:t>Operational Efficiency</a:t>
            </a:r>
          </a:p>
        </p:txBody>
      </p:sp>
      <p:sp>
        <p:nvSpPr>
          <p:cNvPr id="418849" name="Text Box 33"/>
          <p:cNvSpPr txBox="1">
            <a:spLocks noChangeArrowheads="1"/>
          </p:cNvSpPr>
          <p:nvPr/>
        </p:nvSpPr>
        <p:spPr bwMode="auto">
          <a:xfrm>
            <a:off x="2663825" y="1423988"/>
            <a:ext cx="3760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“representative” 8.3.1 user</a:t>
            </a:r>
          </a:p>
        </p:txBody>
      </p:sp>
      <p:sp>
        <p:nvSpPr>
          <p:cNvPr id="5" name="Oval 4"/>
          <p:cNvSpPr/>
          <p:nvPr/>
        </p:nvSpPr>
        <p:spPr>
          <a:xfrm>
            <a:off x="7136780" y="4661208"/>
            <a:ext cx="1583474" cy="1516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865274"/>
              </p:ext>
            </p:extLst>
          </p:nvPr>
        </p:nvGraphicFramePr>
        <p:xfrm>
          <a:off x="583009" y="4186510"/>
          <a:ext cx="7899400" cy="62230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62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229s 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Centering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9900"/>
                          </a:solidFill>
                          <a:effectLst/>
                          <a:latin typeface="Arial" pitchFamily="34" charset="0"/>
                        </a:rPr>
                        <a:t>16%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527381"/>
              </p:ext>
            </p:extLst>
          </p:nvPr>
        </p:nvGraphicFramePr>
        <p:xfrm>
          <a:off x="583009" y="4798777"/>
          <a:ext cx="7899400" cy="620713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620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179s 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109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Snap → next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" pitchFamily="34" charset="0"/>
                        </a:rPr>
                        <a:t>38%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993312"/>
              </p:ext>
            </p:extLst>
          </p:nvPr>
        </p:nvGraphicFramePr>
        <p:xfrm>
          <a:off x="583009" y="5420574"/>
          <a:ext cx="7899400" cy="62230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62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309s 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37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end collect → next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Arial" pitchFamily="34" charset="0"/>
                        </a:rPr>
                        <a:t>24%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964567"/>
              </p:ext>
            </p:extLst>
          </p:nvPr>
        </p:nvGraphicFramePr>
        <p:xfrm>
          <a:off x="583009" y="3564210"/>
          <a:ext cx="7899400" cy="62230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622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247s 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Mounting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00"/>
                          </a:solidFill>
                          <a:effectLst/>
                          <a:latin typeface="Arial" pitchFamily="34" charset="0"/>
                        </a:rPr>
                        <a:t>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1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17" y="1318856"/>
            <a:ext cx="5598334" cy="5215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Apple Inc.</a:t>
            </a:r>
          </a:p>
          <a:p>
            <a:pPr marL="0" indent="0">
              <a:buNone/>
            </a:pPr>
            <a:r>
              <a:rPr lang="en-US" dirty="0" smtClean="0"/>
              <a:t>3 </a:t>
            </a:r>
            <a:r>
              <a:rPr lang="en-US" dirty="0" err="1" smtClean="0"/>
              <a:t>yr∙lives</a:t>
            </a:r>
            <a:r>
              <a:rPr lang="en-US" dirty="0" smtClean="0"/>
              <a:t> cancer &amp; heart</a:t>
            </a:r>
          </a:p>
          <a:p>
            <a:pPr marL="0" indent="0">
              <a:buNone/>
            </a:pPr>
            <a:r>
              <a:rPr lang="en-US" dirty="0" smtClean="0"/>
              <a:t>USA </a:t>
            </a:r>
            <a:r>
              <a:rPr lang="en-US" dirty="0"/>
              <a:t>Department of Defense</a:t>
            </a:r>
          </a:p>
          <a:p>
            <a:pPr marL="0" indent="0">
              <a:buNone/>
            </a:pPr>
            <a:r>
              <a:rPr lang="en-US" dirty="0" smtClean="0"/>
              <a:t>global </a:t>
            </a:r>
            <a:r>
              <a:rPr lang="en-US" dirty="0"/>
              <a:t>spending </a:t>
            </a:r>
            <a:r>
              <a:rPr lang="en-US" dirty="0" smtClean="0"/>
              <a:t>“Y2K bug”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NASA Apollo program (</a:t>
            </a:r>
            <a:r>
              <a:rPr lang="en-US" dirty="0" err="1" smtClean="0"/>
              <a:t>adj</a:t>
            </a:r>
            <a:r>
              <a:rPr lang="en-US" dirty="0" smtClean="0"/>
              <a:t> $)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National Institutes of Health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mentions </a:t>
            </a:r>
            <a:r>
              <a:rPr lang="en-US" dirty="0"/>
              <a:t>"cancer"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R01 GM117126 (Holton)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919" y="1318856"/>
            <a:ext cx="2813213" cy="5304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 smtClean="0"/>
              <a:t>1.1 T</a:t>
            </a:r>
          </a:p>
          <a:p>
            <a:pPr marL="0" indent="0" algn="r">
              <a:buNone/>
            </a:pPr>
            <a:r>
              <a:rPr lang="en-US" b="1" dirty="0" smtClean="0"/>
              <a:t>~1 T</a:t>
            </a:r>
          </a:p>
          <a:p>
            <a:pPr marL="0" indent="0" algn="r">
              <a:buNone/>
            </a:pPr>
            <a:r>
              <a:rPr lang="en-US" b="1" dirty="0" smtClean="0"/>
              <a:t>700 G</a:t>
            </a:r>
          </a:p>
          <a:p>
            <a:pPr marL="0" indent="0" algn="r">
              <a:buNone/>
            </a:pPr>
            <a:r>
              <a:rPr lang="en-US" b="1" dirty="0" smtClean="0"/>
              <a:t>500 G</a:t>
            </a:r>
          </a:p>
          <a:p>
            <a:pPr marL="0" indent="0" algn="r">
              <a:buNone/>
            </a:pPr>
            <a:r>
              <a:rPr lang="en-US" b="1" dirty="0" smtClean="0"/>
              <a:t>300 G</a:t>
            </a:r>
          </a:p>
          <a:p>
            <a:pPr marL="0" indent="0" algn="r">
              <a:buNone/>
            </a:pPr>
            <a:r>
              <a:rPr lang="en-US" b="1" dirty="0" smtClean="0"/>
              <a:t>39 G</a:t>
            </a:r>
          </a:p>
          <a:p>
            <a:pPr marL="0" indent="0" algn="r">
              <a:buNone/>
            </a:pPr>
            <a:r>
              <a:rPr lang="en-US" b="1" dirty="0"/>
              <a:t>5.6 </a:t>
            </a:r>
            <a:r>
              <a:rPr lang="en-US" b="1" dirty="0" smtClean="0"/>
              <a:t>G</a:t>
            </a:r>
            <a:endParaRPr lang="en-US" b="1" dirty="0"/>
          </a:p>
          <a:p>
            <a:pPr marL="0" indent="0" algn="r">
              <a:buNone/>
            </a:pPr>
            <a:r>
              <a:rPr lang="en-US" b="1" dirty="0" smtClean="0"/>
              <a:t>217 k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1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b="1" smtClean="0"/>
              <a:t>What is a trillion dollars?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20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watching users: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21979"/>
            <a:ext cx="9144000" cy="270974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 substitute for</a:t>
            </a: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sit down &amp; pay attention</a:t>
            </a:r>
          </a:p>
        </p:txBody>
      </p:sp>
    </p:spTree>
    <p:extLst>
      <p:ext uri="{BB962C8B-B14F-4D97-AF65-F5344CB8AC3E}">
        <p14:creationId xmlns:p14="http://schemas.microsoft.com/office/powerpoint/2010/main" val="38739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1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0352" y="3584779"/>
            <a:ext cx="5715000" cy="1562327"/>
            <a:chOff x="1820352" y="3584779"/>
            <a:chExt cx="5715000" cy="1562327"/>
          </a:xfrm>
        </p:grpSpPr>
        <p:pic>
          <p:nvPicPr>
            <p:cNvPr id="5" name="Picture 4" descr="http://i00.i.aliimg.com/img/pb/643/712/379/379712643_63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48" b="21615"/>
            <a:stretch/>
          </p:blipFill>
          <p:spPr bwMode="auto">
            <a:xfrm rot="21250245">
              <a:off x="1820352" y="3584779"/>
              <a:ext cx="5715000" cy="156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 rot="113109">
              <a:off x="3189470" y="3953247"/>
              <a:ext cx="2253400" cy="363699"/>
            </a:xfrm>
            <a:prstGeom prst="rect">
              <a:avLst/>
            </a:prstGeom>
            <a:solidFill>
              <a:srgbClr val="FF4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90558">
              <a:off x="3119805" y="3879596"/>
              <a:ext cx="2420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EAF0FE"/>
                  </a:solidFill>
                  <a:latin typeface="Arial Black" panose="020B0A04020102020204" pitchFamily="34" charset="0"/>
                </a:rPr>
                <a:t>GRAPHENE</a:t>
              </a:r>
              <a:endParaRPr lang="en-US" sz="2800" dirty="0">
                <a:solidFill>
                  <a:srgbClr val="EAF0FE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</a:t>
            </a:r>
            <a:r>
              <a:rPr lang="en-US" sz="3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21980"/>
            <a:ext cx="9144000" cy="89430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Need this:</a:t>
            </a:r>
          </a:p>
        </p:txBody>
      </p:sp>
    </p:spTree>
    <p:extLst>
      <p:ext uri="{BB962C8B-B14F-4D97-AF65-F5344CB8AC3E}">
        <p14:creationId xmlns:p14="http://schemas.microsoft.com/office/powerpoint/2010/main" val="31992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The “success rate” </a:t>
            </a:r>
            <a:br>
              <a:rPr lang="en-US" altLang="en-US" dirty="0" smtClean="0"/>
            </a:br>
            <a:r>
              <a:rPr lang="en-US" altLang="en-US" dirty="0" smtClean="0"/>
              <a:t>of data collection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~13,377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2019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butterfingers_nofla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385" r="3653" b="3682"/>
          <a:stretch>
            <a:fillRect/>
          </a:stretch>
        </p:blipFill>
        <p:spPr bwMode="auto">
          <a:xfrm>
            <a:off x="5014913" y="1316038"/>
            <a:ext cx="4129087" cy="554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259" name="Picture 3" descr="butterfingers_u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110" r="111" b="3638"/>
          <a:stretch>
            <a:fillRect/>
          </a:stretch>
        </p:blipFill>
        <p:spPr bwMode="auto">
          <a:xfrm>
            <a:off x="5019675" y="1314450"/>
            <a:ext cx="409575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260" name="Rectangle 4"/>
          <p:cNvSpPr>
            <a:spLocks noGrp="1" noChangeArrowheads="1"/>
          </p:cNvSpPr>
          <p:nvPr>
            <p:ph type="title"/>
          </p:nvPr>
        </p:nvSpPr>
        <p:spPr>
          <a:xfrm>
            <a:off x="673100" y="0"/>
            <a:ext cx="7772400" cy="1143000"/>
          </a:xfrm>
        </p:spPr>
        <p:txBody>
          <a:bodyPr/>
          <a:lstStyle/>
          <a:p>
            <a:r>
              <a:rPr lang="en-US" altLang="en-US"/>
              <a:t>DVD data archive</a:t>
            </a:r>
          </a:p>
        </p:txBody>
      </p:sp>
      <p:pic>
        <p:nvPicPr>
          <p:cNvPr id="352261" name="Picture 5" descr="dvdarch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r="51389" b="10417"/>
          <a:stretch>
            <a:fillRect/>
          </a:stretch>
        </p:blipFill>
        <p:spPr bwMode="auto">
          <a:xfrm>
            <a:off x="0" y="1323975"/>
            <a:ext cx="44450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1148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“petabyte” $11k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48" y="3743016"/>
            <a:ext cx="5890552" cy="120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045" name="Rectangle 37"/>
          <p:cNvSpPr>
            <a:spLocks noGrp="1" noChangeArrowheads="1"/>
          </p:cNvSpPr>
          <p:nvPr>
            <p:ph type="title"/>
          </p:nvPr>
        </p:nvSpPr>
        <p:spPr>
          <a:xfrm>
            <a:off x="685800" y="66675"/>
            <a:ext cx="7772400" cy="1000125"/>
          </a:xfrm>
          <a:noFill/>
          <a:ln/>
        </p:spPr>
        <p:txBody>
          <a:bodyPr/>
          <a:lstStyle/>
          <a:p>
            <a:r>
              <a:rPr lang="en-US" altLang="en-US" dirty="0" smtClean="0"/>
              <a:t>What went wrong?</a:t>
            </a:r>
            <a:endParaRPr lang="en-US" altLang="en-US" dirty="0"/>
          </a:p>
        </p:txBody>
      </p:sp>
      <p:graphicFrame>
        <p:nvGraphicFramePr>
          <p:cNvPr id="3115010" name="Group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2001310"/>
              </p:ext>
            </p:extLst>
          </p:nvPr>
        </p:nvGraphicFramePr>
        <p:xfrm>
          <a:off x="622300" y="1752600"/>
          <a:ext cx="7899400" cy="2324100"/>
        </p:xfrm>
        <a:graphic>
          <a:graphicData uri="http://schemas.openxmlformats.org/drawingml/2006/table">
            <a:tbl>
              <a:tblPr/>
              <a:tblGrid>
                <a:gridCol w="1828800"/>
                <a:gridCol w="4597400"/>
                <a:gridCol w="1473200"/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Percent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682712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Images (~7 TB)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3331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Data sets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 47%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ph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  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709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High quality data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15044" name="Text Box 36"/>
          <p:cNvSpPr txBox="1">
            <a:spLocks noChangeArrowheads="1"/>
          </p:cNvSpPr>
          <p:nvPr/>
        </p:nvSpPr>
        <p:spPr bwMode="auto">
          <a:xfrm>
            <a:off x="1239166" y="952500"/>
            <a:ext cx="6673622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 dirty="0" smtClean="0">
                <a:solidFill>
                  <a:srgbClr val="000000"/>
                </a:solidFill>
              </a:rPr>
              <a:t>MAD/SAD data   2001 - 2006</a:t>
            </a:r>
            <a:endParaRPr lang="en-US" altLang="en-US" sz="39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857585"/>
              </p:ext>
            </p:extLst>
          </p:nvPr>
        </p:nvGraphicFramePr>
        <p:xfrm>
          <a:off x="622300" y="4083206"/>
          <a:ext cx="7899400" cy="581025"/>
        </p:xfrm>
        <a:graphic>
          <a:graphicData uri="http://schemas.openxmlformats.org/drawingml/2006/table">
            <a:tbl>
              <a:tblPr/>
              <a:tblGrid>
                <a:gridCol w="1828800"/>
                <a:gridCol w="4597400"/>
                <a:gridCol w="1473200"/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Same as published (PDB)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969757"/>
              </p:ext>
            </p:extLst>
          </p:nvPr>
        </p:nvGraphicFramePr>
        <p:xfrm>
          <a:off x="622300" y="4651918"/>
          <a:ext cx="7899400" cy="581025"/>
        </p:xfrm>
        <a:graphic>
          <a:graphicData uri="http://schemas.openxmlformats.org/drawingml/2006/table">
            <a:tbl>
              <a:tblPr/>
              <a:tblGrid>
                <a:gridCol w="1828800"/>
                <a:gridCol w="4597400"/>
                <a:gridCol w="14732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Published form, non-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iso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17%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544630"/>
              </p:ext>
            </p:extLst>
          </p:nvPr>
        </p:nvGraphicFramePr>
        <p:xfrm>
          <a:off x="622300" y="5220630"/>
          <a:ext cx="7899400" cy="581025"/>
        </p:xfrm>
        <a:graphic>
          <a:graphicData uri="http://schemas.openxmlformats.org/drawingml/2006/table">
            <a:tbl>
              <a:tblPr/>
              <a:tblGrid>
                <a:gridCol w="1828800"/>
                <a:gridCol w="4597400"/>
                <a:gridCol w="14732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Known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struct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Unk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form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3692092"/>
              </p:ext>
            </p:extLst>
          </p:nvPr>
        </p:nvGraphicFramePr>
        <p:xfrm>
          <a:off x="622300" y="5789341"/>
          <a:ext cx="7899400" cy="581025"/>
        </p:xfrm>
        <a:graphic>
          <a:graphicData uri="http://schemas.openxmlformats.org/drawingml/2006/table">
            <a:tbl>
              <a:tblPr/>
              <a:tblGrid>
                <a:gridCol w="1828800"/>
                <a:gridCol w="4597400"/>
                <a:gridCol w="14732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Unique and unsolvable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31%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34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6243" y="36514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MAD/SAD datasets</a:t>
            </a: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42565119"/>
              </p:ext>
            </p:extLst>
          </p:nvPr>
        </p:nvGraphicFramePr>
        <p:xfrm>
          <a:off x="744539" y="1179514"/>
          <a:ext cx="9522206" cy="6314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Chart" r:id="rId4" imgW="10287000" imgH="6822466" progId="MSGraph.Chart.8">
                  <p:embed followColorScheme="full"/>
                </p:oleObj>
              </mc:Choice>
              <mc:Fallback>
                <p:oleObj name="Chart" r:id="rId4" imgW="10287000" imgH="682246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9" y="1179514"/>
                        <a:ext cx="9522206" cy="6314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 rot="-5400000">
            <a:off x="-658019" y="3263107"/>
            <a:ext cx="2168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R</a:t>
            </a:r>
            <a:r>
              <a:rPr lang="en-US" altLang="en-US" baseline="-25000">
                <a:solidFill>
                  <a:srgbClr val="000000"/>
                </a:solidFill>
              </a:rPr>
              <a:t>iso</a:t>
            </a:r>
            <a:r>
              <a:rPr lang="en-US" altLang="en-US">
                <a:solidFill>
                  <a:srgbClr val="000000"/>
                </a:solidFill>
              </a:rPr>
              <a:t> vs PDB deposit</a:t>
            </a:r>
            <a:endParaRPr lang="en-US" altLang="en-US" baseline="30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617788" y="6324600"/>
            <a:ext cx="3897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best </a:t>
            </a:r>
            <a:r>
              <a:rPr lang="en-US" altLang="en-US" dirty="0" err="1">
                <a:solidFill>
                  <a:srgbClr val="000000"/>
                </a:solidFill>
              </a:rPr>
              <a:t>R</a:t>
            </a:r>
            <a:r>
              <a:rPr lang="en-US" altLang="en-US" baseline="-25000" dirty="0" err="1">
                <a:solidFill>
                  <a:srgbClr val="000000"/>
                </a:solidFill>
              </a:rPr>
              <a:t>cryst</a:t>
            </a:r>
            <a:r>
              <a:rPr lang="en-US" altLang="en-US" dirty="0">
                <a:solidFill>
                  <a:srgbClr val="000000"/>
                </a:solidFill>
              </a:rPr>
              <a:t> after rigid-body refinement</a:t>
            </a:r>
            <a:endParaRPr lang="en-US" altLang="en-US" baseline="30000" dirty="0">
              <a:solidFill>
                <a:srgbClr val="000000"/>
              </a:solidFill>
            </a:endParaRPr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1143000" y="3962400"/>
            <a:ext cx="3276600" cy="1752600"/>
            <a:chOff x="720" y="2496"/>
            <a:chExt cx="2064" cy="1104"/>
          </a:xfrm>
        </p:grpSpPr>
        <p:sp>
          <p:nvSpPr>
            <p:cNvPr id="22541" name="Oval 7"/>
            <p:cNvSpPr>
              <a:spLocks noChangeArrowheads="1"/>
            </p:cNvSpPr>
            <p:nvPr/>
          </p:nvSpPr>
          <p:spPr bwMode="auto">
            <a:xfrm rot="-952978">
              <a:off x="720" y="2544"/>
              <a:ext cx="2064" cy="1008"/>
            </a:xfrm>
            <a:prstGeom prst="ellips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4584" name="Oval 8"/>
            <p:cNvSpPr>
              <a:spLocks noChangeArrowheads="1"/>
            </p:cNvSpPr>
            <p:nvPr/>
          </p:nvSpPr>
          <p:spPr bwMode="auto">
            <a:xfrm rot="-1064809">
              <a:off x="720" y="2496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>
                  <a:solidFill>
                    <a:srgbClr val="006600"/>
                  </a:solidFill>
                </a:rPr>
                <a:t>Published</a:t>
              </a:r>
            </a:p>
          </p:txBody>
        </p:sp>
      </p:grp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1447800" y="2209800"/>
            <a:ext cx="3276600" cy="1752600"/>
            <a:chOff x="912" y="1392"/>
            <a:chExt cx="2064" cy="1104"/>
          </a:xfrm>
        </p:grpSpPr>
        <p:sp>
          <p:nvSpPr>
            <p:cNvPr id="22539" name="Oval 10"/>
            <p:cNvSpPr>
              <a:spLocks noChangeArrowheads="1"/>
            </p:cNvSpPr>
            <p:nvPr/>
          </p:nvSpPr>
          <p:spPr bwMode="auto">
            <a:xfrm rot="-952978">
              <a:off x="912" y="1440"/>
              <a:ext cx="2064" cy="1008"/>
            </a:xfrm>
            <a:prstGeom prst="ellips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auto">
            <a:xfrm rot="-1476433">
              <a:off x="960" y="1392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>
                  <a:solidFill>
                    <a:srgbClr val="006600"/>
                  </a:solidFill>
                </a:rPr>
                <a:t>non-isomorphous</a:t>
              </a:r>
            </a:p>
          </p:txBody>
        </p:sp>
      </p:grp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3906838" y="2008188"/>
            <a:ext cx="4232275" cy="1954212"/>
            <a:chOff x="2461" y="1265"/>
            <a:chExt cx="2666" cy="1231"/>
          </a:xfrm>
        </p:grpSpPr>
        <p:sp>
          <p:nvSpPr>
            <p:cNvPr id="22537" name="Oval 13"/>
            <p:cNvSpPr>
              <a:spLocks noChangeArrowheads="1"/>
            </p:cNvSpPr>
            <p:nvPr/>
          </p:nvSpPr>
          <p:spPr bwMode="auto">
            <a:xfrm rot="-952978">
              <a:off x="2461" y="1265"/>
              <a:ext cx="2666" cy="1229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4590" name="Oval 14"/>
            <p:cNvSpPr>
              <a:spLocks noChangeArrowheads="1"/>
            </p:cNvSpPr>
            <p:nvPr/>
          </p:nvSpPr>
          <p:spPr bwMode="auto">
            <a:xfrm rot="-1064809">
              <a:off x="2688" y="1392"/>
              <a:ext cx="1920" cy="110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b="1" dirty="0" smtClean="0">
                  <a:solidFill>
                    <a:srgbClr val="CC0000"/>
                  </a:solidFill>
                </a:rPr>
                <a:t>Unsolved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75107" y="979459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ALS 8.3.1:  2001-2006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3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5122"/>
          </a:xfrm>
        </p:spPr>
        <p:txBody>
          <a:bodyPr/>
          <a:lstStyle/>
          <a:p>
            <a:r>
              <a:rPr lang="en-US" b="1" dirty="0" smtClean="0"/>
              <a:t>What is a trillion dollars?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17" y="1318856"/>
            <a:ext cx="6312012" cy="52157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gross world product</a:t>
            </a:r>
          </a:p>
          <a:p>
            <a:pPr marL="0" indent="0">
              <a:buNone/>
            </a:pPr>
            <a:r>
              <a:rPr lang="en-US" dirty="0"/>
              <a:t>CARES + HEROES Acts</a:t>
            </a:r>
          </a:p>
          <a:p>
            <a:pPr marL="0" indent="0">
              <a:buNone/>
            </a:pPr>
            <a:r>
              <a:rPr lang="en-US" dirty="0"/>
              <a:t>USA Federal Budget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(2019)</a:t>
            </a:r>
          </a:p>
          <a:p>
            <a:pPr marL="0" indent="0">
              <a:buNone/>
            </a:pPr>
            <a:r>
              <a:rPr lang="en-US" dirty="0"/>
              <a:t>USA health care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(2018)</a:t>
            </a:r>
          </a:p>
          <a:p>
            <a:pPr marL="0" indent="0">
              <a:buNone/>
            </a:pPr>
            <a:r>
              <a:rPr lang="en-US" dirty="0" smtClean="0"/>
              <a:t>3 </a:t>
            </a:r>
            <a:r>
              <a:rPr lang="en-US" dirty="0" err="1" smtClean="0"/>
              <a:t>yr∙life∙salary</a:t>
            </a:r>
            <a:r>
              <a:rPr lang="en-US" dirty="0" smtClean="0"/>
              <a:t> cancer &amp; heart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National Institutes of </a:t>
            </a:r>
            <a:r>
              <a:rPr lang="en-US" dirty="0" smtClean="0"/>
              <a:t>Health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mentions </a:t>
            </a:r>
            <a:r>
              <a:rPr lang="en-US" dirty="0"/>
              <a:t>"virus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   “SARS” NIH grants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919" y="1318856"/>
            <a:ext cx="2746305" cy="5304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 smtClean="0"/>
              <a:t>80   T  </a:t>
            </a:r>
          </a:p>
          <a:p>
            <a:pPr marL="0" indent="0" algn="r">
              <a:buNone/>
            </a:pPr>
            <a:r>
              <a:rPr lang="en-US" b="1" dirty="0" smtClean="0"/>
              <a:t>5.0 T </a:t>
            </a:r>
          </a:p>
          <a:p>
            <a:pPr marL="0" indent="0" algn="r">
              <a:buNone/>
            </a:pPr>
            <a:r>
              <a:rPr lang="en-US" b="1" dirty="0" smtClean="0"/>
              <a:t>4.5 T </a:t>
            </a:r>
          </a:p>
          <a:p>
            <a:pPr marL="0" indent="0" algn="r">
              <a:buNone/>
            </a:pPr>
            <a:r>
              <a:rPr lang="en-US" b="1" dirty="0" smtClean="0"/>
              <a:t>3.6 T </a:t>
            </a:r>
          </a:p>
          <a:p>
            <a:pPr marL="0" indent="0" algn="r">
              <a:buNone/>
            </a:pPr>
            <a:r>
              <a:rPr lang="en-US" b="1" dirty="0"/>
              <a:t> </a:t>
            </a:r>
            <a:r>
              <a:rPr lang="en-US" b="1" dirty="0" smtClean="0"/>
              <a:t>~1 T</a:t>
            </a:r>
          </a:p>
          <a:p>
            <a:pPr marL="0" indent="0" algn="r">
              <a:buNone/>
            </a:pPr>
            <a:r>
              <a:rPr lang="en-US" b="1" dirty="0" smtClean="0"/>
              <a:t>39 G</a:t>
            </a:r>
          </a:p>
          <a:p>
            <a:pPr marL="0" indent="0" algn="r">
              <a:buNone/>
            </a:pPr>
            <a:r>
              <a:rPr lang="en-US" b="1" dirty="0"/>
              <a:t>1.4 G </a:t>
            </a:r>
          </a:p>
          <a:p>
            <a:pPr marL="0" indent="0" algn="r">
              <a:buNone/>
            </a:pPr>
            <a:r>
              <a:rPr lang="en-US" b="1" dirty="0" smtClean="0"/>
              <a:t>12 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72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045" name="Rectangle 37"/>
          <p:cNvSpPr>
            <a:spLocks noGrp="1" noChangeArrowheads="1"/>
          </p:cNvSpPr>
          <p:nvPr>
            <p:ph type="title"/>
          </p:nvPr>
        </p:nvSpPr>
        <p:spPr>
          <a:xfrm>
            <a:off x="685800" y="66675"/>
            <a:ext cx="7772400" cy="1000125"/>
          </a:xfrm>
          <a:noFill/>
          <a:ln/>
        </p:spPr>
        <p:txBody>
          <a:bodyPr/>
          <a:lstStyle/>
          <a:p>
            <a:r>
              <a:rPr lang="en-US" altLang="en-US" dirty="0" smtClean="0"/>
              <a:t>What went wrong?</a:t>
            </a:r>
            <a:endParaRPr lang="en-US" altLang="en-US" dirty="0"/>
          </a:p>
        </p:txBody>
      </p:sp>
      <p:graphicFrame>
        <p:nvGraphicFramePr>
          <p:cNvPr id="3115010" name="Group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1641842"/>
              </p:ext>
            </p:extLst>
          </p:nvPr>
        </p:nvGraphicFramePr>
        <p:xfrm>
          <a:off x="622300" y="1752600"/>
          <a:ext cx="7899400" cy="155448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480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Percent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Unique but unsolvable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57%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twinned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15044" name="Text Box 36"/>
          <p:cNvSpPr txBox="1">
            <a:spLocks noChangeArrowheads="1"/>
          </p:cNvSpPr>
          <p:nvPr/>
        </p:nvSpPr>
        <p:spPr bwMode="auto">
          <a:xfrm>
            <a:off x="1239166" y="952500"/>
            <a:ext cx="6673622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 dirty="0" smtClean="0">
                <a:latin typeface="Arial" panose="020B0604020202020204" pitchFamily="34" charset="0"/>
              </a:rPr>
              <a:t>MAD/SAD data   2001 - 2006</a:t>
            </a:r>
            <a:endParaRPr lang="en-US" altLang="en-US" sz="3900" dirty="0">
              <a:latin typeface="Arial" panose="020B0604020202020204" pitchFamily="34" charset="0"/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828458"/>
              </p:ext>
            </p:extLst>
          </p:nvPr>
        </p:nvGraphicFramePr>
        <p:xfrm>
          <a:off x="622300" y="3810000"/>
          <a:ext cx="7899400" cy="103632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Unpublished forms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twinning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1413"/>
              </p:ext>
            </p:extLst>
          </p:nvPr>
        </p:nvGraphicFramePr>
        <p:xfrm>
          <a:off x="622300" y="5882640"/>
          <a:ext cx="7899400" cy="51816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211/148k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Twinning in PDB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0.14%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565267"/>
              </p:ext>
            </p:extLst>
          </p:nvPr>
        </p:nvGraphicFramePr>
        <p:xfrm>
          <a:off x="622300" y="4843347"/>
          <a:ext cx="7899400" cy="518160"/>
        </p:xfrm>
        <a:graphic>
          <a:graphicData uri="http://schemas.openxmlformats.org/drawingml/2006/table">
            <a:tbl>
              <a:tblPr/>
              <a:tblGrid>
                <a:gridCol w="1803400"/>
                <a:gridCol w="4622800"/>
                <a:gridCol w="1473200"/>
              </a:tblGrid>
              <a:tr h="48006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Pseudo-translation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2020"/>
                          </a:solidFill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old data: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898" y="3139082"/>
            <a:ext cx="5988205" cy="245882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Sample is everything</a:t>
            </a:r>
          </a:p>
          <a:p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Methods can improve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1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2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819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 diffraction image</a:t>
            </a:r>
            <a:r>
              <a:rPr lang="en-US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MLFSOM</a:t>
            </a:r>
          </a:p>
        </p:txBody>
      </p:sp>
      <p:sp>
        <p:nvSpPr>
          <p:cNvPr id="681990" name="Text Box 6"/>
          <p:cNvSpPr txBox="1">
            <a:spLocks noChangeArrowheads="1"/>
          </p:cNvSpPr>
          <p:nvPr/>
        </p:nvSpPr>
        <p:spPr bwMode="auto">
          <a:xfrm>
            <a:off x="1273175" y="1498600"/>
            <a:ext cx="177482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simulated</a:t>
            </a:r>
            <a:endParaRPr lang="en-US" altLang="en-US" sz="2400" b="1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681991" name="Text Box 7"/>
          <p:cNvSpPr txBox="1">
            <a:spLocks noChangeArrowheads="1"/>
          </p:cNvSpPr>
          <p:nvPr/>
        </p:nvSpPr>
        <p:spPr bwMode="auto">
          <a:xfrm>
            <a:off x="7232650" y="1498600"/>
            <a:ext cx="790575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29572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r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69"/>
          <a:stretch>
            <a:fillRect/>
          </a:stretch>
        </p:blipFill>
        <p:spPr bwMode="auto">
          <a:xfrm>
            <a:off x="4570413" y="-457200"/>
            <a:ext cx="4879975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5" name="Picture 3" descr="clos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11"/>
          <a:stretch>
            <a:fillRect/>
          </a:stretch>
        </p:blipFill>
        <p:spPr bwMode="auto">
          <a:xfrm>
            <a:off x="0" y="-457200"/>
            <a:ext cx="4573588" cy="73152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6" name="AutoShape 4"/>
          <p:cNvSpPr>
            <a:spLocks noChangeArrowheads="1"/>
          </p:cNvSpPr>
          <p:nvPr/>
        </p:nvSpPr>
        <p:spPr bwMode="auto">
          <a:xfrm>
            <a:off x="-1449388" y="-258763"/>
            <a:ext cx="11969751" cy="21875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82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Simulated diffraction image</a:t>
            </a:r>
            <a:r>
              <a:rPr lang="en-US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(2008)</a:t>
            </a:r>
          </a:p>
        </p:txBody>
      </p:sp>
      <p:grpSp>
        <p:nvGrpSpPr>
          <p:cNvPr id="172038" name="Group 6"/>
          <p:cNvGrpSpPr>
            <a:grpSpLocks/>
          </p:cNvGrpSpPr>
          <p:nvPr/>
        </p:nvGrpSpPr>
        <p:grpSpPr bwMode="auto">
          <a:xfrm>
            <a:off x="885825" y="182563"/>
            <a:ext cx="7372350" cy="6267450"/>
            <a:chOff x="423" y="115"/>
            <a:chExt cx="4644" cy="3948"/>
          </a:xfrm>
        </p:grpSpPr>
        <p:pic>
          <p:nvPicPr>
            <p:cNvPr id="17203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" y="115"/>
              <a:ext cx="4644" cy="3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3016" name="Text Box 8"/>
            <p:cNvSpPr txBox="1">
              <a:spLocks noChangeArrowheads="1"/>
            </p:cNvSpPr>
            <p:nvPr/>
          </p:nvSpPr>
          <p:spPr bwMode="auto">
            <a:xfrm>
              <a:off x="1122" y="1867"/>
              <a:ext cx="106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simulated</a:t>
              </a:r>
              <a:endParaRPr lang="en-US" altLang="en-US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3023" y="1867"/>
              <a:ext cx="49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2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closest"/>
          <p:cNvPicPr>
            <a:picLocks noChangeAspect="1" noChangeArrowheads="1"/>
          </p:cNvPicPr>
          <p:nvPr/>
        </p:nvPicPr>
        <p:blipFill>
          <a:blip r:embed="rId2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0906"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 descr="real"/>
          <p:cNvPicPr>
            <a:picLocks noChangeAspect="1" noChangeArrowheads="1"/>
          </p:cNvPicPr>
          <p:nvPr/>
        </p:nvPicPr>
        <p:blipFill>
          <a:blip r:embed="rId3">
            <a:lum bright="60000" contrast="-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53156"/>
          <a:stretch>
            <a:fillRect/>
          </a:stretch>
        </p:blipFill>
        <p:spPr bwMode="auto">
          <a:xfrm>
            <a:off x="4570413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828" name="Group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898106"/>
              </p:ext>
            </p:extLst>
          </p:nvPr>
        </p:nvGraphicFramePr>
        <p:xfrm>
          <a:off x="360363" y="257173"/>
          <a:ext cx="8229600" cy="617708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Simulated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statistic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Real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1.45 Å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resolution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1.45 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15 (1.1)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I/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sd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18 (2.0)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6.7%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meas</a:t>
                      </a:r>
                      <a:endParaRPr kumimoji="0" lang="en-US" alt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5.3%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5.7%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US" alt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merge</a:t>
                      </a:r>
                      <a:endParaRPr kumimoji="0" lang="en-US" alt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4.5%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99,8 (66)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</a:t>
                      </a:r>
                      <a:r>
                        <a:rPr kumimoji="0" lang="en-US" altLang="en-US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1/2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99.8 (86)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69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CC</a:t>
                      </a:r>
                      <a:r>
                        <a:rPr kumimoji="0" lang="en-US" altLang="en-US" sz="28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ano</a:t>
                      </a:r>
                      <a:endParaRPr kumimoji="0" lang="en-US" altLang="en-US" sz="2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96.4 (85.5)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complete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96.7 (86.7)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6.1 (2.2)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mult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6.1 (2.1)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7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18.8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Wilson 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18.3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3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87538" y="2852738"/>
            <a:ext cx="3981449" cy="2387600"/>
            <a:chOff x="1887538" y="2852738"/>
            <a:chExt cx="3981449" cy="2387600"/>
          </a:xfrm>
        </p:grpSpPr>
        <p:pic>
          <p:nvPicPr>
            <p:cNvPr id="9223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450" y="2852738"/>
              <a:ext cx="2395537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Line 6"/>
            <p:cNvSpPr>
              <a:spLocks noChangeShapeType="1"/>
            </p:cNvSpPr>
            <p:nvPr/>
          </p:nvSpPr>
          <p:spPr bwMode="auto">
            <a:xfrm>
              <a:off x="1887538" y="4014788"/>
              <a:ext cx="1562100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9230" name="Text Box 7"/>
            <p:cNvSpPr txBox="1">
              <a:spLocks noChangeArrowheads="1"/>
            </p:cNvSpPr>
            <p:nvPr/>
          </p:nvSpPr>
          <p:spPr bwMode="auto">
            <a:xfrm>
              <a:off x="1952626" y="3830638"/>
              <a:ext cx="1162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prstClr val="white"/>
                  </a:solidFill>
                  <a:cs typeface="Arial" charset="0"/>
                </a:rPr>
                <a:t>MLFSOM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68988" y="3246438"/>
            <a:ext cx="3275012" cy="1569660"/>
            <a:chOff x="5868988" y="3246438"/>
            <a:chExt cx="3275012" cy="1569660"/>
          </a:xfrm>
        </p:grpSpPr>
        <p:grpSp>
          <p:nvGrpSpPr>
            <p:cNvPr id="9225" name="Group 8"/>
            <p:cNvGrpSpPr>
              <a:grpSpLocks/>
            </p:cNvGrpSpPr>
            <p:nvPr/>
          </p:nvGrpSpPr>
          <p:grpSpPr bwMode="auto">
            <a:xfrm>
              <a:off x="5868988" y="3830638"/>
              <a:ext cx="1419225" cy="366713"/>
              <a:chOff x="2414" y="3258"/>
              <a:chExt cx="1347" cy="231"/>
            </a:xfrm>
          </p:grpSpPr>
          <p:sp>
            <p:nvSpPr>
              <p:cNvPr id="9227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latin typeface="Comic Sans MS" pitchFamily="66" charset="0"/>
                    <a:cs typeface="Arial" charset="0"/>
                  </a:rPr>
                  <a:t>Elves</a:t>
                </a:r>
              </a:p>
            </p:txBody>
          </p:sp>
        </p:grpSp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7340600" y="3246438"/>
              <a:ext cx="1803400" cy="1569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merge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6%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 smtClean="0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 smtClean="0">
                  <a:solidFill>
                    <a:prstClr val="black"/>
                  </a:solidFill>
                  <a:cs typeface="Arial" charset="0"/>
                </a:rPr>
                <a:t>work</a:t>
              </a:r>
              <a:r>
                <a:rPr lang="en-US" altLang="en-US" sz="2400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= 7%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free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8%</a:t>
              </a:r>
            </a:p>
          </p:txBody>
        </p:sp>
      </p:grp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charset="0"/>
              </a:rPr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  <a:cs typeface="Arial" charset="0"/>
              </a:rPr>
              <a:t>1H87; conf “A”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013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cs typeface="Arial" charset="0"/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9"/>
            <a:ext cx="3275012" cy="1570038"/>
            <a:chOff x="3697" y="2045"/>
            <a:chExt cx="2063" cy="989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prstClr val="white"/>
                    </a:solidFill>
                    <a:latin typeface="Comic Sans MS" pitchFamily="66" charset="0"/>
                    <a:cs typeface="Arial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merge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6%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 smtClean="0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 smtClean="0">
                  <a:solidFill>
                    <a:prstClr val="black"/>
                  </a:solidFill>
                  <a:cs typeface="Arial" charset="0"/>
                </a:rPr>
                <a:t>work</a:t>
              </a:r>
              <a:r>
                <a:rPr lang="en-US" altLang="en-US" sz="2400" dirty="0" smtClean="0">
                  <a:solidFill>
                    <a:prstClr val="black"/>
                  </a:solidFill>
                  <a:cs typeface="Arial" charset="0"/>
                </a:rPr>
                <a:t> 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= 17%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black"/>
                  </a:solidFill>
                  <a:cs typeface="Arial" charset="0"/>
                </a:rPr>
                <a:t>R</a:t>
              </a:r>
              <a:r>
                <a:rPr lang="en-US" altLang="en-US" sz="2400" baseline="-25000" dirty="0" err="1">
                  <a:solidFill>
                    <a:prstClr val="black"/>
                  </a:solidFill>
                  <a:cs typeface="Arial" charset="0"/>
                </a:rPr>
                <a:t>free</a:t>
              </a:r>
              <a:r>
                <a:rPr lang="en-US" altLang="en-US" sz="2400" dirty="0">
                  <a:solidFill>
                    <a:prstClr val="black"/>
                  </a:solidFill>
                  <a:cs typeface="Arial" charset="0"/>
                </a:rPr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charset="0"/>
              </a:rPr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4" y="4979988"/>
            <a:ext cx="20050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prstClr val="black"/>
                </a:solidFill>
                <a:cs typeface="Arial" charset="0"/>
              </a:rPr>
              <a:t>1H87 ; multi-</a:t>
            </a:r>
            <a:r>
              <a:rPr lang="en-US" altLang="en-US" dirty="0" err="1" smtClean="0">
                <a:solidFill>
                  <a:prstClr val="black"/>
                </a:solidFill>
                <a:cs typeface="Arial" charset="0"/>
              </a:rPr>
              <a:t>conf</a:t>
            </a:r>
            <a:endParaRPr lang="en-US" alt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53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white"/>
                  </a:solidFill>
                  <a:cs typeface="Arial" panose="020B0604020202020204" pitchFamily="34" charset="0"/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9887"/>
            <a:chOff x="2414" y="3258"/>
            <a:chExt cx="1347" cy="233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7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white"/>
                  </a:solidFill>
                  <a:cs typeface="Arial" panose="020B0604020202020204" pitchFamily="34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merge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= 6%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work</a:t>
            </a:r>
            <a:r>
              <a:rPr lang="en-US" alt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= 7%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en-US" altLang="en-US" sz="2400" baseline="-25000" dirty="0" err="1">
                <a:solidFill>
                  <a:prstClr val="black"/>
                </a:solidFill>
                <a:cs typeface="Arial" panose="020B0604020202020204" pitchFamily="34" charset="0"/>
              </a:rPr>
              <a:t>free</a:t>
            </a:r>
            <a:r>
              <a:rPr lang="en-US" alt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cs typeface="Arial" panose="020B0604020202020204" pitchFamily="34" charset="0"/>
              </a:rPr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4" y="4979988"/>
            <a:ext cx="23026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cs typeface="Arial" charset="0"/>
              </a:rPr>
              <a:t>1H87 ; multi-</a:t>
            </a:r>
            <a:r>
              <a:rPr lang="en-US" altLang="en-US" dirty="0" err="1">
                <a:solidFill>
                  <a:prstClr val="black"/>
                </a:solidFill>
                <a:cs typeface="Arial" charset="0"/>
              </a:rPr>
              <a:t>conf</a:t>
            </a:r>
            <a:endParaRPr lang="en-US" alt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>
            <a:off x="1255713" y="4991100"/>
            <a:ext cx="6137275" cy="1218102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  <a:gd name="connsiteX0" fmla="*/ 0 w 10000"/>
              <a:gd name="connsiteY0" fmla="*/ 2199 h 7886"/>
              <a:gd name="connsiteX1" fmla="*/ 5766 w 10000"/>
              <a:gd name="connsiteY1" fmla="*/ 7845 h 7886"/>
              <a:gd name="connsiteX2" fmla="*/ 10000 w 10000"/>
              <a:gd name="connsiteY2" fmla="*/ 0 h 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7886">
                <a:moveTo>
                  <a:pt x="0" y="2199"/>
                </a:moveTo>
                <a:cubicBezTo>
                  <a:pt x="2121" y="6095"/>
                  <a:pt x="4100" y="8215"/>
                  <a:pt x="5766" y="7845"/>
                </a:cubicBezTo>
                <a:cubicBezTo>
                  <a:pt x="7432" y="7475"/>
                  <a:pt x="8787" y="4625"/>
                  <a:pt x="1000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R-factor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6744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MLFSOM: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898" y="2821259"/>
            <a:ext cx="5988205" cy="2676292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“R-factor gap” is model</a:t>
            </a:r>
          </a:p>
          <a:p>
            <a:endParaRPr lang="en-US" sz="4000" dirty="0" smtClean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n-US" sz="4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+ 1</a:t>
            </a:r>
            <a:r>
              <a:rPr lang="en-US" sz="4000" baseline="30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1.4</a:t>
            </a:r>
            <a:r>
              <a:rPr lang="en-US" sz="4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endParaRPr lang="en-US" sz="4000" dirty="0" smtClean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10</a:t>
            </a:r>
            <a:r>
              <a:rPr lang="en-US" sz="4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+ 1</a:t>
            </a:r>
            <a:r>
              <a:rPr lang="en-US" sz="4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10</a:t>
            </a:r>
            <a:r>
              <a:rPr lang="en-US" sz="40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8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MLFSOM: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898" y="2821259"/>
            <a:ext cx="5988205" cy="2676292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“R-factor gap” is model</a:t>
            </a:r>
          </a:p>
          <a:p>
            <a:endParaRPr lang="en-US" sz="4000" dirty="0" smtClean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n-US" sz="4000" baseline="30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+ 1</a:t>
            </a:r>
            <a:r>
              <a:rPr lang="en-US" sz="4000" baseline="30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1.4</a:t>
            </a:r>
            <a:r>
              <a:rPr lang="en-US" sz="4000" baseline="30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10</a:t>
            </a:r>
            <a:r>
              <a:rPr lang="en-US" sz="4000" baseline="30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+ 1</a:t>
            </a:r>
            <a:r>
              <a:rPr lang="en-US" sz="4000" baseline="30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10</a:t>
            </a:r>
            <a:r>
              <a:rPr lang="en-US" sz="4000" baseline="30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8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5122"/>
          </a:xfrm>
        </p:spPr>
        <p:txBody>
          <a:bodyPr/>
          <a:lstStyle/>
          <a:p>
            <a:r>
              <a:rPr lang="en-US" b="1" dirty="0" smtClean="0"/>
              <a:t>A trillion dollars for NIH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707" y="1318856"/>
            <a:ext cx="7248293" cy="2282987"/>
          </a:xfrm>
        </p:spPr>
        <p:txBody>
          <a:bodyPr>
            <a:noAutofit/>
          </a:bodyPr>
          <a:lstStyle/>
          <a:p>
            <a:r>
              <a:rPr lang="en-US" dirty="0" smtClean="0"/>
              <a:t>Fund all applications (5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r>
              <a:rPr lang="en-US" dirty="0" smtClean="0"/>
              <a:t>1000 XFELs &amp; 10</a:t>
            </a:r>
            <a:r>
              <a:rPr lang="en-US" baseline="30000" dirty="0" smtClean="0"/>
              <a:t>5</a:t>
            </a:r>
            <a:r>
              <a:rPr lang="en-US" dirty="0" smtClean="0"/>
              <a:t> Titan </a:t>
            </a:r>
            <a:r>
              <a:rPr lang="en-US" dirty="0" err="1" smtClean="0"/>
              <a:t>Krios</a:t>
            </a:r>
            <a:endParaRPr lang="en-US" dirty="0" smtClean="0"/>
          </a:p>
          <a:p>
            <a:r>
              <a:rPr lang="en-US" b="1" dirty="0" smtClean="0"/>
              <a:t>$10 M </a:t>
            </a:r>
            <a:r>
              <a:rPr lang="en-US" dirty="0"/>
              <a:t>/ </a:t>
            </a:r>
            <a:r>
              <a:rPr lang="en-US" dirty="0" smtClean="0"/>
              <a:t>biologist</a:t>
            </a:r>
          </a:p>
          <a:p>
            <a:pPr marL="457200" lvl="1" indent="0">
              <a:buNone/>
            </a:pPr>
            <a:r>
              <a:rPr lang="en-US" sz="2000" dirty="0" smtClean="0"/>
              <a:t>	PI, postdoc, student, tech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184" y="3847171"/>
            <a:ext cx="466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6C00"/>
                </a:solidFill>
                <a:latin typeface="+mj-lt"/>
              </a:rPr>
              <a:t>Q: would that solve</a:t>
            </a:r>
          </a:p>
          <a:p>
            <a:r>
              <a:rPr lang="en-US" sz="3600" dirty="0" smtClean="0">
                <a:solidFill>
                  <a:srgbClr val="006C00"/>
                </a:solidFill>
                <a:latin typeface="+mj-lt"/>
              </a:rPr>
              <a:t>     all your problems?</a:t>
            </a:r>
            <a:endParaRPr lang="en-US" sz="3600" dirty="0">
              <a:solidFill>
                <a:srgbClr val="006C00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52877" y="4931232"/>
            <a:ext cx="509286" cy="116268"/>
          </a:xfrm>
          <a:custGeom>
            <a:avLst/>
            <a:gdLst>
              <a:gd name="connsiteX0" fmla="*/ 1018572 w 1018572"/>
              <a:gd name="connsiteY0" fmla="*/ 116268 h 116268"/>
              <a:gd name="connsiteX1" fmla="*/ 497711 w 1018572"/>
              <a:gd name="connsiteY1" fmla="*/ 521 h 116268"/>
              <a:gd name="connsiteX2" fmla="*/ 0 w 1018572"/>
              <a:gd name="connsiteY2" fmla="*/ 81544 h 11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8572" h="116268">
                <a:moveTo>
                  <a:pt x="1018572" y="116268"/>
                </a:moveTo>
                <a:cubicBezTo>
                  <a:pt x="843022" y="61288"/>
                  <a:pt x="667473" y="6308"/>
                  <a:pt x="497711" y="521"/>
                </a:cubicBezTo>
                <a:cubicBezTo>
                  <a:pt x="327949" y="-5266"/>
                  <a:pt x="163974" y="38139"/>
                  <a:pt x="0" y="81544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07520" y="5096280"/>
            <a:ext cx="2974874" cy="1234586"/>
            <a:chOff x="3107520" y="5096280"/>
            <a:chExt cx="2974874" cy="1234586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466" y="5226935"/>
              <a:ext cx="1272928" cy="1067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227521" y="5096280"/>
              <a:ext cx="6687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?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520" y="5386773"/>
              <a:ext cx="1120001" cy="944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24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4" name="tha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66" y="1055670"/>
            <a:ext cx="7588875" cy="5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270"/>
          </a:xfrm>
        </p:spPr>
        <p:txBody>
          <a:bodyPr/>
          <a:lstStyle/>
          <a:p>
            <a:r>
              <a:rPr lang="en-US" dirty="0" smtClean="0"/>
              <a:t>Radiation damage</a:t>
            </a:r>
            <a:endParaRPr lang="en-US" dirty="0"/>
          </a:p>
        </p:txBody>
      </p:sp>
      <p:pic>
        <p:nvPicPr>
          <p:cNvPr id="3" name="thaw_slo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688" y="1137622"/>
            <a:ext cx="7767973" cy="52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13" descr="tris_vs_crosssec_100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 dirty="0" smtClean="0">
                <a:latin typeface="Arial" pitchFamily="34" charset="0"/>
              </a:rPr>
              <a:t>Se-Met decay &gt;&gt; photon hits</a:t>
            </a:r>
            <a:endParaRPr lang="en-US" altLang="en-US" sz="3600" b="1" dirty="0">
              <a:latin typeface="Arial" pitchFamily="34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303588" y="6153150"/>
            <a:ext cx="314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fluence (10</a:t>
            </a:r>
            <a:r>
              <a:rPr lang="en-US" altLang="en-US" b="1" baseline="30000" smtClean="0">
                <a:solidFill>
                  <a:srgbClr val="000000"/>
                </a:solidFill>
                <a:latin typeface="Arial" pitchFamily="34" charset="0"/>
              </a:rPr>
              <a:t>15</a:t>
            </a: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 photons/mm</a:t>
            </a:r>
            <a:r>
              <a:rPr lang="en-US" altLang="en-US" b="1" baseline="30000" smtClean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 rot="-5400000">
            <a:off x="-651668" y="3518693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fraction unconverted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smtClean="0">
                <a:solidFill>
                  <a:srgbClr val="000000"/>
                </a:solidFill>
                <a:latin typeface="Arial" pitchFamily="34" charset="0"/>
              </a:rPr>
              <a:t>      0.0         0.2         0.4         0.6          0.8         1.0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0                   20                  40                  60                  80                 100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 rot="811668">
            <a:off x="3505200" y="2819400"/>
            <a:ext cx="416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A16B35"/>
                </a:solidFill>
                <a:latin typeface="Arial" pitchFamily="34" charset="0"/>
              </a:rPr>
              <a:t>Se cross-section at 12680 eV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176338" y="1347788"/>
            <a:ext cx="7634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                   8.6                  17                  26                  34        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025900" y="1614488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Arial" pitchFamily="34" charset="0"/>
              </a:rPr>
              <a:t>dose (MGy)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2209800" y="3581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879725" y="3389313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latin typeface="Arial" pitchFamily="34" charset="0"/>
              </a:rPr>
              <a:t>half-dose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Holton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J. Synch. Rad.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51-72</a:t>
            </a:r>
          </a:p>
        </p:txBody>
      </p:sp>
    </p:spTree>
    <p:extLst>
      <p:ext uri="{BB962C8B-B14F-4D97-AF65-F5344CB8AC3E}">
        <p14:creationId xmlns:p14="http://schemas.microsoft.com/office/powerpoint/2010/main" val="241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627376"/>
              </p:ext>
            </p:extLst>
          </p:nvPr>
        </p:nvGraphicFramePr>
        <p:xfrm>
          <a:off x="-174661" y="-171573"/>
          <a:ext cx="9123451" cy="725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2" name="Chart" r:id="rId4" imgW="4876622" imgH="3878619" progId="MSGraph.Chart.8">
                  <p:embed followColorScheme="full"/>
                </p:oleObj>
              </mc:Choice>
              <mc:Fallback>
                <p:oleObj name="Chart" r:id="rId4" imgW="4876622" imgH="387861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61" y="-171573"/>
                        <a:ext cx="9123451" cy="7255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 rot="5400000">
            <a:off x="7643019" y="1847057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FFFF"/>
                </a:solidFill>
                <a:latin typeface="Arial" pitchFamily="34" charset="0"/>
              </a:rPr>
              <a:t>660%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6379" y="5820035"/>
            <a:ext cx="277511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rotective measure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Holton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J. Synch. Rad.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51-72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8035062" y="1365606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750%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Holton (2009)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J. </a:t>
            </a:r>
            <a:r>
              <a:rPr lang="en-US" altLang="en-US" i="1" dirty="0" smtClean="0">
                <a:solidFill>
                  <a:srgbClr val="000000"/>
                </a:solidFill>
                <a:latin typeface="Arial"/>
                <a:cs typeface="Arial" charset="0"/>
              </a:rPr>
              <a:t>Synch.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Rad.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latin typeface="Arial"/>
                <a:cs typeface="Arial" charset="0"/>
              </a:rPr>
              <a:t>16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Radiation Damage </a:t>
            </a:r>
            <a:r>
              <a:rPr lang="en-US" altLang="en-US" sz="4400" dirty="0" smtClean="0">
                <a:solidFill>
                  <a:srgbClr val="000000"/>
                </a:solidFill>
                <a:latin typeface="Arial"/>
                <a:cs typeface="Arial" charset="0"/>
              </a:rPr>
              <a:t>World </a:t>
            </a:r>
            <a:r>
              <a:rPr lang="en-US" altLang="en-US" sz="4400" dirty="0">
                <a:solidFill>
                  <a:srgbClr val="000000"/>
                </a:solidFill>
                <a:latin typeface="Arial"/>
                <a:cs typeface="Arial" charset="0"/>
              </a:rPr>
              <a:t>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endParaRPr lang="en-US" altLang="en-US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	reaction			reference</a:t>
            </a:r>
          </a:p>
          <a:p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(2006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70C0"/>
                </a:solidFill>
                <a:latin typeface="Arial"/>
                <a:cs typeface="Arial" charset="0"/>
              </a:rPr>
              <a:t>10/Å	global damage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Howells et al. (2009)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COOH		Garman et al. (2015)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latin typeface="Arial"/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(2005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0.06	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/>
                <a:cs typeface="Arial" charset="0"/>
              </a:rPr>
              <a:t>putidaredoxin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		Corbett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"/>
                <a:cs typeface="Arial" charset="0"/>
              </a:rPr>
              <a:t>et al. </a:t>
            </a:r>
            <a:r>
              <a:rPr lang="en-US" altLang="en-US" sz="2000" dirty="0" smtClean="0">
                <a:solidFill>
                  <a:srgbClr val="000000"/>
                </a:solidFill>
                <a:latin typeface="Arial"/>
                <a:cs typeface="Arial" charset="0"/>
              </a:rPr>
              <a:t>(2007)</a:t>
            </a:r>
            <a:endParaRPr lang="en-US" altLang="en-US" sz="20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latin typeface="Arial"/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latin typeface="Arial"/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latin typeface="Arial"/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C00000"/>
                </a:solidFill>
              </a:rPr>
              <a:t>1 </a:t>
            </a:r>
            <a:r>
              <a:rPr lang="en-US" sz="4000" dirty="0" err="1" smtClean="0">
                <a:solidFill>
                  <a:srgbClr val="C00000"/>
                </a:solidFill>
              </a:rPr>
              <a:t>MGy</a:t>
            </a:r>
            <a:r>
              <a:rPr lang="en-US" sz="4000" dirty="0" smtClean="0">
                <a:solidFill>
                  <a:srgbClr val="C00000"/>
                </a:solidFill>
              </a:rPr>
              <a:t> = 10</a:t>
            </a:r>
            <a:r>
              <a:rPr lang="en-US" sz="4000" baseline="30000" dirty="0" smtClean="0">
                <a:solidFill>
                  <a:srgbClr val="C00000"/>
                </a:solidFill>
              </a:rPr>
              <a:t>6</a:t>
            </a:r>
            <a:r>
              <a:rPr lang="en-US" sz="4000" dirty="0" smtClean="0">
                <a:solidFill>
                  <a:srgbClr val="C00000"/>
                </a:solidFill>
              </a:rPr>
              <a:t> J/kg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latin typeface="Arial"/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8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0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Where: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damage-limited intensity (photons/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hkl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 at a given resolution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converting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m,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m to Å,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from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kg/m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and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to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Gy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classical electron radius (2.818 x 10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-15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m/electron)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Planck’s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constant (6.626 x 10</a:t>
            </a:r>
            <a:r>
              <a:rPr kumimoji="0" lang="fr-FR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-34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fr-F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J∙s</a:t>
            </a:r>
            <a:r>
              <a:rPr kumimoji="0" lang="fr-F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speed of light (299792458 m/s)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decayed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fractional progress toward completely faded spots at end of data set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ρ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density of crystal (~1.2 g/cm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radius of the spherical crystal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λ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X-ray wavelength (Å)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f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the Nave &amp; Hill (2005) dose capture fraction (1 for large crystals)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ASU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 of proteins in the asymmetric unit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molecular weight of the protein (Daltons or g/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mol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V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Matthews’s coefficient (~2.4 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/Dalton)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Howells’s criterion (10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MGy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/Å)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θ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Bragg angle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</a:t>
            </a:r>
            <a:r>
              <a:rPr kumimoji="0" lang="en-US" altLang="en-US" sz="1200" b="0" i="0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number-averaged squared structure factor per protein atom (electron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Symbol" pitchFamily="18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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</a:t>
            </a:r>
            <a:r>
              <a:rPr kumimoji="0" lang="en-US" altLang="en-US" sz="1200" b="0" i="1" u="none" strike="noStrike" kern="1200" cap="none" spc="0" normalizeH="0" baseline="-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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number-averaged atomic weight of a protein atom (~7.1 Daltons)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average (Wilson) temperature factor (Å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attenuation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fr-FR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μ</a:t>
            </a:r>
            <a:r>
              <a:rPr kumimoji="0" lang="en-US" altLang="en-US" sz="1200" b="0" i="1" u="none" strike="noStrike" kern="1200" cap="none" spc="0" normalizeH="0" baseline="-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	- mass energy-absorption coefficient of sphere material (m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-1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0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Holton &amp; Frankel (2010) </a:t>
            </a: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Acta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66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flux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exposure time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(synch)</a:t>
            </a:r>
            <a:endParaRPr lang="en-US" alt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6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j-lt"/>
                <a:cs typeface="Arial" panose="020B0604020202020204" pitchFamily="34" charset="0"/>
              </a:rPr>
              <a:t>Critical Challenges in Structural Biology</a:t>
            </a:r>
            <a:endParaRPr lang="en-US" sz="3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587" y="1342067"/>
            <a:ext cx="83232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>
                <a:solidFill>
                  <a:srgbClr val="C00000"/>
                </a:solidFill>
                <a:latin typeface="+mj-lt"/>
              </a:rPr>
              <a:t>$$$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6C00"/>
                </a:solidFill>
                <a:latin typeface="+mj-lt"/>
              </a:rPr>
              <a:t>Predicting crystallization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Getting crystals to diffract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Is the ligand there or not?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Anisotropic diffraction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Radiation damage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Phase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Metals (anaerobic)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What </a:t>
            </a:r>
            <a:r>
              <a:rPr lang="en-US" sz="2800" dirty="0">
                <a:latin typeface="+mj-lt"/>
              </a:rPr>
              <a:t>is “resolution”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+mj-lt"/>
              </a:rPr>
              <a:t>Serial </a:t>
            </a:r>
            <a:r>
              <a:rPr lang="en-US" sz="2800" dirty="0">
                <a:latin typeface="+mj-lt"/>
              </a:rPr>
              <a:t>crystallography (processing)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Non-isomorphism &amp; multi-crystal </a:t>
            </a:r>
            <a:r>
              <a:rPr lang="en-US" sz="2800" dirty="0" smtClean="0">
                <a:latin typeface="+mj-lt"/>
              </a:rPr>
              <a:t>methods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40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94065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4" name="Chart" r:id="rId3" imgW="5006234" imgH="3901598" progId="MSGraph.Chart.8">
                  <p:embed followColorScheme="full"/>
                </p:oleObj>
              </mc:Choice>
              <mc:Fallback>
                <p:oleObj name="Chart" r:id="rId3" imgW="5006234" imgH="390159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700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radiation damage: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898" y="3139083"/>
            <a:ext cx="5988205" cy="2135444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Can’t 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avoid it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4000" dirty="0" smtClean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Amazing community</a:t>
            </a:r>
          </a:p>
        </p:txBody>
      </p:sp>
    </p:spTree>
    <p:extLst>
      <p:ext uri="{BB962C8B-B14F-4D97-AF65-F5344CB8AC3E}">
        <p14:creationId xmlns:p14="http://schemas.microsoft.com/office/powerpoint/2010/main" val="22655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16751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Best-fit 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3-blob 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2381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1-blob </a:t>
            </a:r>
            <a:r>
              <a:rPr lang="en-US" dirty="0"/>
              <a:t>texture simulation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872277"/>
              </p:ext>
            </p:extLst>
          </p:nvPr>
        </p:nvGraphicFramePr>
        <p:xfrm>
          <a:off x="577984" y="1855986"/>
          <a:ext cx="7772400" cy="143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500 images   </a:t>
            </a:r>
            <a:r>
              <a:rPr lang="en-US" dirty="0" smtClean="0">
                <a:solidFill>
                  <a:srgbClr val="000000"/>
                </a:solidFill>
              </a:rPr>
              <a:t>Results from iota: </a:t>
            </a:r>
            <a:r>
              <a:rPr lang="en-US" dirty="0" err="1" smtClean="0">
                <a:solidFill>
                  <a:srgbClr val="000000"/>
                </a:solidFill>
              </a:rPr>
              <a:t>cctbx</a:t>
            </a:r>
            <a:r>
              <a:rPr lang="en-US" dirty="0" smtClean="0">
                <a:solidFill>
                  <a:srgbClr val="000000"/>
                </a:solidFill>
              </a:rPr>
              <a:t> &amp; prime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*Agreement with F value fed into simulation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844793"/>
              </p:ext>
            </p:extLst>
          </p:nvPr>
        </p:nvGraphicFramePr>
        <p:xfrm>
          <a:off x="577984" y="1855986"/>
          <a:ext cx="7772400" cy="215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500 images   </a:t>
            </a:r>
            <a:r>
              <a:rPr lang="en-US" dirty="0" smtClean="0">
                <a:solidFill>
                  <a:srgbClr val="000000"/>
                </a:solidFill>
              </a:rPr>
              <a:t>Results from iota: </a:t>
            </a:r>
            <a:r>
              <a:rPr lang="en-US" dirty="0" err="1" smtClean="0">
                <a:solidFill>
                  <a:srgbClr val="000000"/>
                </a:solidFill>
              </a:rPr>
              <a:t>cctbx</a:t>
            </a:r>
            <a:r>
              <a:rPr lang="en-US" dirty="0" smtClean="0">
                <a:solidFill>
                  <a:srgbClr val="000000"/>
                </a:solidFill>
              </a:rPr>
              <a:t> &amp; prime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*Agreement with F value fed into simulation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dirty="0" smtClean="0"/>
              <a:t>If I had a trillion dollars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16" y="2911970"/>
            <a:ext cx="6044383" cy="3288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Re-do all structures in PDB</a:t>
            </a:r>
          </a:p>
          <a:p>
            <a:pPr marL="0" indent="0">
              <a:buNone/>
            </a:pPr>
            <a:r>
              <a:rPr lang="en-US" dirty="0" smtClean="0"/>
              <a:t>Buy Google</a:t>
            </a:r>
          </a:p>
          <a:p>
            <a:pPr marL="0" indent="0">
              <a:buNone/>
            </a:pPr>
            <a:r>
              <a:rPr lang="en-US" dirty="0" smtClean="0"/>
              <a:t>Buy Facebook</a:t>
            </a:r>
          </a:p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 err="1" smtClean="0"/>
              <a:t>zettaflops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6C00"/>
                </a:solidFill>
              </a:rPr>
              <a:t>Success? → impact?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9919" y="2911970"/>
            <a:ext cx="2277954" cy="328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 smtClean="0"/>
              <a:t>$ 500 M</a:t>
            </a:r>
          </a:p>
          <a:p>
            <a:pPr marL="0" indent="0" algn="r">
              <a:buNone/>
            </a:pPr>
            <a:r>
              <a:rPr lang="en-US" b="1" dirty="0" smtClean="0"/>
              <a:t>$ 131 B</a:t>
            </a:r>
          </a:p>
          <a:p>
            <a:pPr marL="0" indent="0" algn="r">
              <a:buNone/>
            </a:pPr>
            <a:r>
              <a:rPr lang="en-US" b="1" dirty="0" smtClean="0"/>
              <a:t>$ 527 B</a:t>
            </a:r>
          </a:p>
          <a:p>
            <a:pPr marL="0" indent="0" algn="r">
              <a:buNone/>
            </a:pPr>
            <a:r>
              <a:rPr lang="en-US" b="1" dirty="0" smtClean="0"/>
              <a:t>$ 335 B</a:t>
            </a:r>
          </a:p>
          <a:p>
            <a:pPr marL="0" indent="0" algn="r">
              <a:buNone/>
            </a:pPr>
            <a:r>
              <a:rPr lang="en-US" b="1" dirty="0" smtClean="0"/>
              <a:t>$  1.0 T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70455" y="1508758"/>
            <a:ext cx="6603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+mj-lt"/>
              </a:rPr>
              <a:t>Predict crystallization conditions</a:t>
            </a:r>
          </a:p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+mj-lt"/>
              </a:rPr>
              <a:t>from sequence</a:t>
            </a:r>
            <a:endParaRPr lang="en-US" sz="3200" b="1" dirty="0">
              <a:solidFill>
                <a:srgbClr val="006C00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58283" y="5252224"/>
            <a:ext cx="173959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059" y="291197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6C00"/>
                </a:solidFill>
                <a:latin typeface="+mj-lt"/>
              </a:rPr>
              <a:t>10x</a:t>
            </a:r>
            <a:endParaRPr lang="en-US" sz="3200" b="1" dirty="0">
              <a:solidFill>
                <a:srgbClr val="006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32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696068"/>
              </p:ext>
            </p:extLst>
          </p:nvPr>
        </p:nvGraphicFramePr>
        <p:xfrm>
          <a:off x="577984" y="1855986"/>
          <a:ext cx="7772400" cy="287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500 images   </a:t>
            </a:r>
            <a:r>
              <a:rPr lang="en-US" dirty="0" smtClean="0">
                <a:solidFill>
                  <a:srgbClr val="000000"/>
                </a:solidFill>
              </a:rPr>
              <a:t>Results from iota: </a:t>
            </a:r>
            <a:r>
              <a:rPr lang="en-US" dirty="0" err="1" smtClean="0">
                <a:solidFill>
                  <a:srgbClr val="000000"/>
                </a:solidFill>
              </a:rPr>
              <a:t>cctbx</a:t>
            </a:r>
            <a:r>
              <a:rPr lang="en-US" dirty="0" smtClean="0">
                <a:solidFill>
                  <a:srgbClr val="000000"/>
                </a:solidFill>
              </a:rPr>
              <a:t> &amp; prime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*Agreement with F value fed into simulation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917283"/>
              </p:ext>
            </p:extLst>
          </p:nvPr>
        </p:nvGraphicFramePr>
        <p:xfrm>
          <a:off x="577984" y="1855986"/>
          <a:ext cx="7772400" cy="359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500 images   </a:t>
            </a:r>
            <a:r>
              <a:rPr lang="en-US" dirty="0" smtClean="0">
                <a:solidFill>
                  <a:srgbClr val="000000"/>
                </a:solidFill>
              </a:rPr>
              <a:t>Results from iota: </a:t>
            </a:r>
            <a:r>
              <a:rPr lang="en-US" dirty="0" err="1" smtClean="0">
                <a:solidFill>
                  <a:srgbClr val="000000"/>
                </a:solidFill>
              </a:rPr>
              <a:t>cctbx</a:t>
            </a:r>
            <a:r>
              <a:rPr lang="en-US" dirty="0" smtClean="0">
                <a:solidFill>
                  <a:srgbClr val="000000"/>
                </a:solidFill>
              </a:rPr>
              <a:t> &amp; prime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*Agreement with F value fed into simulation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483950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500 images   </a:t>
            </a:r>
            <a:r>
              <a:rPr lang="en-US" dirty="0" smtClean="0">
                <a:solidFill>
                  <a:srgbClr val="000000"/>
                </a:solidFill>
              </a:rPr>
              <a:t>Results from iota: </a:t>
            </a:r>
            <a:r>
              <a:rPr lang="en-US" dirty="0" err="1" smtClean="0">
                <a:solidFill>
                  <a:srgbClr val="000000"/>
                </a:solidFill>
              </a:rPr>
              <a:t>cctbx</a:t>
            </a:r>
            <a:r>
              <a:rPr lang="en-US" dirty="0" smtClean="0">
                <a:solidFill>
                  <a:srgbClr val="000000"/>
                </a:solidFill>
              </a:rPr>
              <a:t> &amp; prime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*Agreement with F value fed into simulation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simulating stills: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190" y="3139083"/>
            <a:ext cx="7482469" cy="1752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“texture”</a:t>
            </a:r>
          </a:p>
          <a:p>
            <a:r>
              <a:rPr lang="en-US" sz="4000" dirty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 why XFEL R-factors suck 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6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23060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22179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1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56213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70478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2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27339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21939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5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11595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26631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6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65279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Chart" r:id="rId3" imgW="5166573" imgH="3703320" progId="MSGraph.Chart.8">
                  <p:embed followColorScheme="full"/>
                </p:oleObj>
              </mc:Choice>
              <mc:Fallback>
                <p:oleObj name="Chart" r:id="rId3" imgW="5166573" imgH="370332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27785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b="1" dirty="0" smtClean="0"/>
              <a:t>If I had a trillion dollars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424" y="2354420"/>
            <a:ext cx="7348655" cy="4336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10</a:t>
            </a:r>
            <a:r>
              <a:rPr lang="en-US" baseline="30000" dirty="0" smtClean="0"/>
              <a:t>21</a:t>
            </a:r>
            <a:r>
              <a:rPr lang="en-US" dirty="0" smtClean="0"/>
              <a:t> flops ( $0.03 / </a:t>
            </a:r>
            <a:r>
              <a:rPr lang="en-US" dirty="0" err="1"/>
              <a:t>G</a:t>
            </a:r>
            <a:r>
              <a:rPr lang="en-US" dirty="0" err="1" smtClean="0"/>
              <a:t>flop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r>
              <a:rPr lang="en-US" dirty="0" smtClean="0"/>
              <a:t>5 CPU*min per guess: (</a:t>
            </a:r>
            <a:r>
              <a:rPr lang="en-US" dirty="0" err="1" smtClean="0"/>
              <a:t>autobuild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/>
              <a:t>2 phase values / </a:t>
            </a:r>
            <a:r>
              <a:rPr lang="en-US" dirty="0" err="1"/>
              <a:t>hkl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1 year run time</a:t>
            </a:r>
          </a:p>
          <a:p>
            <a:pPr marL="0" indent="0">
              <a:buNone/>
            </a:pPr>
            <a:r>
              <a:rPr lang="en-US" dirty="0" smtClean="0"/>
              <a:t>89 </a:t>
            </a:r>
            <a:r>
              <a:rPr lang="en-US" dirty="0" err="1"/>
              <a:t>hkls</a:t>
            </a:r>
            <a:r>
              <a:rPr lang="en-US" dirty="0"/>
              <a:t> = 10</a:t>
            </a:r>
            <a:r>
              <a:rPr lang="en-US" baseline="30000" dirty="0"/>
              <a:t>27</a:t>
            </a:r>
            <a:r>
              <a:rPr lang="en-US" dirty="0"/>
              <a:t> combinations</a:t>
            </a:r>
          </a:p>
          <a:p>
            <a:pPr marL="0" indent="0">
              <a:buNone/>
            </a:pPr>
            <a:r>
              <a:rPr lang="en-US" dirty="0" smtClean="0"/>
              <a:t>50 Å cell, P2</a:t>
            </a:r>
            <a:r>
              <a:rPr lang="en-US" baseline="-25000" dirty="0"/>
              <a:t>1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2</a:t>
            </a:r>
            <a:r>
              <a:rPr lang="en-US" baseline="-25000" dirty="0" smtClean="0"/>
              <a:t>1</a:t>
            </a:r>
            <a:r>
              <a:rPr lang="en-US" dirty="0" smtClean="0"/>
              <a:t> →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10 Å resolution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6C00"/>
                </a:solidFill>
              </a:rPr>
              <a:t>Success? → impact</a:t>
            </a:r>
            <a:r>
              <a:rPr lang="en-US" b="1" dirty="0" smtClean="0">
                <a:solidFill>
                  <a:srgbClr val="006C00"/>
                </a:solidFill>
              </a:rPr>
              <a:t>?</a:t>
            </a:r>
            <a:endParaRPr lang="en-US" b="1" dirty="0">
              <a:solidFill>
                <a:srgbClr val="006C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4963" y="1129624"/>
            <a:ext cx="4354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C00"/>
                </a:solidFill>
                <a:latin typeface="+mj-lt"/>
              </a:rPr>
              <a:t>Solve Phase Problem</a:t>
            </a:r>
          </a:p>
          <a:p>
            <a:pPr algn="ctr"/>
            <a:r>
              <a:rPr lang="en-US" sz="3200" b="1" dirty="0">
                <a:solidFill>
                  <a:srgbClr val="006C00"/>
                </a:solidFill>
                <a:latin typeface="+mj-lt"/>
              </a:rPr>
              <a:t>(</a:t>
            </a:r>
            <a:r>
              <a:rPr lang="en-US" sz="3200" b="1" dirty="0" smtClean="0">
                <a:solidFill>
                  <a:srgbClr val="006C00"/>
                </a:solidFill>
                <a:latin typeface="+mj-lt"/>
              </a:rPr>
              <a:t>brute force)</a:t>
            </a:r>
            <a:endParaRPr lang="en-US" sz="3200" b="1" dirty="0">
              <a:solidFill>
                <a:srgbClr val="006C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06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9173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Chart" r:id="rId3" imgW="5166573" imgH="3710995" progId="MSGraph.Chart.8">
                  <p:embed followColorScheme="full"/>
                </p:oleObj>
              </mc:Choice>
              <mc:Fallback>
                <p:oleObj name="Chart" r:id="rId3" imgW="5166573" imgH="371099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"/>
          <a:stretch/>
        </p:blipFill>
        <p:spPr bwMode="auto">
          <a:xfrm>
            <a:off x="617725" y="2464420"/>
            <a:ext cx="8690949" cy="439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4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08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learned from simulated challenges: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9083"/>
            <a:ext cx="9144000" cy="1752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Community effort</a:t>
            </a:r>
            <a:endParaRPr lang="en-US" sz="4000" dirty="0" smtClean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33CC33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makes technology better</a:t>
            </a:r>
            <a:endParaRPr lang="en-US" sz="4000" dirty="0">
              <a:solidFill>
                <a:srgbClr val="33CC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b="7154"/>
          <a:stretch/>
        </p:blipFill>
        <p:spPr>
          <a:xfrm>
            <a:off x="1254947" y="801107"/>
            <a:ext cx="7265326" cy="54606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8343" y="6173617"/>
            <a:ext cx="782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           Mar            Apr             May           Jun             Jul              Aug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938329"/>
          </a:xfrm>
        </p:spPr>
        <p:txBody>
          <a:bodyPr>
            <a:normAutofit/>
          </a:bodyPr>
          <a:lstStyle/>
          <a:p>
            <a:r>
              <a:rPr lang="en-US" dirty="0" smtClean="0"/>
              <a:t>2020 at ALS 8.3.1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8936" y="744758"/>
            <a:ext cx="87568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2.0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507089" y="3337776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images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5044" y="1003610"/>
            <a:ext cx="1717288" cy="167268"/>
          </a:xfrm>
          <a:prstGeom prst="rect">
            <a:avLst/>
          </a:prstGeom>
          <a:solidFill>
            <a:schemeClr val="bg1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2036" name="Group 172035"/>
          <p:cNvGrpSpPr/>
          <p:nvPr/>
        </p:nvGrpSpPr>
        <p:grpSpPr>
          <a:xfrm>
            <a:off x="6122020" y="2632295"/>
            <a:ext cx="1927241" cy="1831769"/>
            <a:chOff x="6122020" y="2632295"/>
            <a:chExt cx="1927241" cy="1831769"/>
          </a:xfrm>
        </p:grpSpPr>
        <p:sp>
          <p:nvSpPr>
            <p:cNvPr id="15" name="TextBox 14"/>
            <p:cNvSpPr txBox="1"/>
            <p:nvPr/>
          </p:nvSpPr>
          <p:spPr>
            <a:xfrm>
              <a:off x="6787377" y="3940844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QCRG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6122020" y="4043955"/>
              <a:ext cx="665357" cy="1277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783551" y="2632295"/>
              <a:ext cx="111822" cy="13085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037" name="Group 172036"/>
          <p:cNvGrpSpPr/>
          <p:nvPr/>
        </p:nvGrpSpPr>
        <p:grpSpPr>
          <a:xfrm>
            <a:off x="1986775" y="5631365"/>
            <a:ext cx="1145722" cy="369332"/>
            <a:chOff x="1986775" y="5631365"/>
            <a:chExt cx="1145722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2319454" y="5631365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UCSF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1986775" y="5730317"/>
              <a:ext cx="332680" cy="638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038" name="Group 172037"/>
          <p:cNvGrpSpPr/>
          <p:nvPr/>
        </p:nvGrpSpPr>
        <p:grpSpPr>
          <a:xfrm>
            <a:off x="2416098" y="3720790"/>
            <a:ext cx="1223412" cy="1129990"/>
            <a:chOff x="2416098" y="3720790"/>
            <a:chExt cx="1223412" cy="1129990"/>
          </a:xfrm>
        </p:grpSpPr>
        <p:sp>
          <p:nvSpPr>
            <p:cNvPr id="14" name="TextBox 13"/>
            <p:cNvSpPr txBox="1"/>
            <p:nvPr/>
          </p:nvSpPr>
          <p:spPr>
            <a:xfrm>
              <a:off x="2416098" y="3720790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California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Lockdown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986624" y="4345037"/>
              <a:ext cx="84585" cy="5057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035" name="Group 172034"/>
          <p:cNvGrpSpPr/>
          <p:nvPr/>
        </p:nvGrpSpPr>
        <p:grpSpPr>
          <a:xfrm>
            <a:off x="4887610" y="1977225"/>
            <a:ext cx="2284487" cy="978359"/>
            <a:chOff x="4887610" y="1977225"/>
            <a:chExt cx="2284487" cy="978359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6716755" y="2650848"/>
              <a:ext cx="455342" cy="3047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887610" y="1977225"/>
              <a:ext cx="2052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macrodomain</a:t>
              </a:r>
              <a:endParaRPr lang="en-US" sz="2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 release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2033" name="Group 172032"/>
          <p:cNvGrpSpPr/>
          <p:nvPr/>
        </p:nvGrpSpPr>
        <p:grpSpPr>
          <a:xfrm>
            <a:off x="2148417" y="833966"/>
            <a:ext cx="2739296" cy="4016814"/>
            <a:chOff x="2148417" y="833966"/>
            <a:chExt cx="2739296" cy="4016814"/>
          </a:xfrm>
        </p:grpSpPr>
        <p:pic>
          <p:nvPicPr>
            <p:cNvPr id="1720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8417" y="833966"/>
              <a:ext cx="2739193" cy="2811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Arrow Connector 31"/>
            <p:cNvCxnSpPr/>
            <p:nvPr/>
          </p:nvCxnSpPr>
          <p:spPr>
            <a:xfrm flipH="1">
              <a:off x="4572000" y="3645940"/>
              <a:ext cx="315713" cy="12048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5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Seven billion tests for seven billion dollars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end a pandemic in 1 day)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419600" cy="4800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$1000/test is infeasible</a:t>
            </a:r>
            <a:endParaRPr lang="en-US" sz="2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PPE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Centralization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Specialized equipment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Specialized skills</a:t>
            </a:r>
          </a:p>
          <a:p>
            <a:pPr>
              <a:lnSpc>
                <a:spcPct val="16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Antibodies unreliable?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0" y="1524000"/>
            <a:ext cx="3810000" cy="48005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$1 test</a:t>
            </a:r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Self-test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decentralize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Pre-distributed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YouTube training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Robust reagents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Ø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https://physicsworld.com/a/smartphone-based-device-detects-norovirus/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483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2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05717" y="1082040"/>
            <a:ext cx="3851602" cy="3489961"/>
            <a:chOff x="5805717" y="1082040"/>
            <a:chExt cx="3851602" cy="3489961"/>
          </a:xfrm>
        </p:grpSpPr>
        <p:pic>
          <p:nvPicPr>
            <p:cNvPr id="1033" name="Picture 9" descr="Transparent Iphone Template Png - Iphone In Hand Mockup Png, Png Downlo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34" b="95413" l="7326" r="915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92170" flipH="1">
              <a:off x="5805717" y="1250762"/>
              <a:ext cx="3851602" cy="2929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7010400" y="4162849"/>
              <a:ext cx="2286000" cy="375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7134224" y="4203413"/>
              <a:ext cx="428625" cy="368588"/>
            </a:xfrm>
            <a:custGeom>
              <a:avLst/>
              <a:gdLst>
                <a:gd name="connsiteX0" fmla="*/ 0 w 1894577"/>
                <a:gd name="connsiteY0" fmla="*/ 0 h 2771487"/>
                <a:gd name="connsiteX1" fmla="*/ 457200 w 1894577"/>
                <a:gd name="connsiteY1" fmla="*/ 1409700 h 2771487"/>
                <a:gd name="connsiteX2" fmla="*/ 1838325 w 1894577"/>
                <a:gd name="connsiteY2" fmla="*/ 2657475 h 2771487"/>
                <a:gd name="connsiteX3" fmla="*/ 1495425 w 1894577"/>
                <a:gd name="connsiteY3" fmla="*/ 2638425 h 2771487"/>
                <a:gd name="connsiteX0" fmla="*/ 0 w 1838325"/>
                <a:gd name="connsiteY0" fmla="*/ 0 h 2657475"/>
                <a:gd name="connsiteX1" fmla="*/ 457200 w 1838325"/>
                <a:gd name="connsiteY1" fmla="*/ 1409700 h 2657475"/>
                <a:gd name="connsiteX2" fmla="*/ 1838325 w 1838325"/>
                <a:gd name="connsiteY2" fmla="*/ 2657475 h 2657475"/>
                <a:gd name="connsiteX0" fmla="*/ 0 w 1962150"/>
                <a:gd name="connsiteY0" fmla="*/ 0 h 1400175"/>
                <a:gd name="connsiteX1" fmla="*/ 581025 w 1962150"/>
                <a:gd name="connsiteY1" fmla="*/ 152400 h 1400175"/>
                <a:gd name="connsiteX2" fmla="*/ 1962150 w 1962150"/>
                <a:gd name="connsiteY2" fmla="*/ 1400175 h 1400175"/>
                <a:gd name="connsiteX0" fmla="*/ 0 w 1962150"/>
                <a:gd name="connsiteY0" fmla="*/ 157541 h 1557716"/>
                <a:gd name="connsiteX1" fmla="*/ 581025 w 1962150"/>
                <a:gd name="connsiteY1" fmla="*/ 309941 h 1557716"/>
                <a:gd name="connsiteX2" fmla="*/ 1962150 w 1962150"/>
                <a:gd name="connsiteY2" fmla="*/ 1557716 h 1557716"/>
                <a:gd name="connsiteX0" fmla="*/ 0 w 857250"/>
                <a:gd name="connsiteY0" fmla="*/ 1023726 h 1204144"/>
                <a:gd name="connsiteX1" fmla="*/ 581025 w 857250"/>
                <a:gd name="connsiteY1" fmla="*/ 1176126 h 1204144"/>
                <a:gd name="connsiteX2" fmla="*/ 857250 w 857250"/>
                <a:gd name="connsiteY2" fmla="*/ 23601 h 1204144"/>
                <a:gd name="connsiteX0" fmla="*/ 0 w 857250"/>
                <a:gd name="connsiteY0" fmla="*/ 1046269 h 1046269"/>
                <a:gd name="connsiteX1" fmla="*/ 552450 w 857250"/>
                <a:gd name="connsiteY1" fmla="*/ 541444 h 1046269"/>
                <a:gd name="connsiteX2" fmla="*/ 857250 w 857250"/>
                <a:gd name="connsiteY2" fmla="*/ 46144 h 1046269"/>
                <a:gd name="connsiteX0" fmla="*/ 0 w 857250"/>
                <a:gd name="connsiteY0" fmla="*/ 1000125 h 1000125"/>
                <a:gd name="connsiteX1" fmla="*/ 552450 w 857250"/>
                <a:gd name="connsiteY1" fmla="*/ 4953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552450 w 857250"/>
                <a:gd name="connsiteY1" fmla="*/ 4953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495300 w 857250"/>
                <a:gd name="connsiteY1" fmla="*/ 6096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495300 w 857250"/>
                <a:gd name="connsiteY1" fmla="*/ 609600 h 1000125"/>
                <a:gd name="connsiteX2" fmla="*/ 857250 w 857250"/>
                <a:gd name="connsiteY2" fmla="*/ 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1000125">
                  <a:moveTo>
                    <a:pt x="0" y="1000125"/>
                  </a:moveTo>
                  <a:cubicBezTo>
                    <a:pt x="313531" y="673894"/>
                    <a:pt x="361950" y="747712"/>
                    <a:pt x="495300" y="609600"/>
                  </a:cubicBezTo>
                  <a:cubicBezTo>
                    <a:pt x="628650" y="471488"/>
                    <a:pt x="684212" y="442912"/>
                    <a:pt x="857250" y="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Freeform 1052"/>
            <p:cNvSpPr/>
            <p:nvPr/>
          </p:nvSpPr>
          <p:spPr>
            <a:xfrm>
              <a:off x="7597140" y="1082040"/>
              <a:ext cx="782955" cy="2023110"/>
            </a:xfrm>
            <a:custGeom>
              <a:avLst/>
              <a:gdLst>
                <a:gd name="connsiteX0" fmla="*/ 22860 w 756285"/>
                <a:gd name="connsiteY0" fmla="*/ 1017270 h 1064895"/>
                <a:gd name="connsiteX1" fmla="*/ 0 w 756285"/>
                <a:gd name="connsiteY1" fmla="*/ 5715 h 1064895"/>
                <a:gd name="connsiteX2" fmla="*/ 718185 w 756285"/>
                <a:gd name="connsiteY2" fmla="*/ 0 h 1064895"/>
                <a:gd name="connsiteX3" fmla="*/ 756285 w 756285"/>
                <a:gd name="connsiteY3" fmla="*/ 861060 h 1064895"/>
                <a:gd name="connsiteX4" fmla="*/ 699135 w 756285"/>
                <a:gd name="connsiteY4" fmla="*/ 958215 h 1064895"/>
                <a:gd name="connsiteX5" fmla="*/ 81915 w 756285"/>
                <a:gd name="connsiteY5" fmla="*/ 1064895 h 1064895"/>
                <a:gd name="connsiteX0" fmla="*/ 22860 w 756285"/>
                <a:gd name="connsiteY0" fmla="*/ 1017270 h 1064895"/>
                <a:gd name="connsiteX1" fmla="*/ 0 w 756285"/>
                <a:gd name="connsiteY1" fmla="*/ 5715 h 1064895"/>
                <a:gd name="connsiteX2" fmla="*/ 718185 w 756285"/>
                <a:gd name="connsiteY2" fmla="*/ 0 h 1064895"/>
                <a:gd name="connsiteX3" fmla="*/ 756285 w 756285"/>
                <a:gd name="connsiteY3" fmla="*/ 861060 h 1064895"/>
                <a:gd name="connsiteX4" fmla="*/ 741045 w 756285"/>
                <a:gd name="connsiteY4" fmla="*/ 916305 h 1064895"/>
                <a:gd name="connsiteX5" fmla="*/ 699135 w 756285"/>
                <a:gd name="connsiteY5" fmla="*/ 958215 h 1064895"/>
                <a:gd name="connsiteX6" fmla="*/ 81915 w 756285"/>
                <a:gd name="connsiteY6" fmla="*/ 1064895 h 1064895"/>
                <a:gd name="connsiteX0" fmla="*/ 49530 w 782955"/>
                <a:gd name="connsiteY0" fmla="*/ 1764030 h 1811655"/>
                <a:gd name="connsiteX1" fmla="*/ 0 w 782955"/>
                <a:gd name="connsiteY1" fmla="*/ 0 h 1811655"/>
                <a:gd name="connsiteX2" fmla="*/ 744855 w 782955"/>
                <a:gd name="connsiteY2" fmla="*/ 746760 h 1811655"/>
                <a:gd name="connsiteX3" fmla="*/ 782955 w 782955"/>
                <a:gd name="connsiteY3" fmla="*/ 1607820 h 1811655"/>
                <a:gd name="connsiteX4" fmla="*/ 767715 w 782955"/>
                <a:gd name="connsiteY4" fmla="*/ 1663065 h 1811655"/>
                <a:gd name="connsiteX5" fmla="*/ 725805 w 782955"/>
                <a:gd name="connsiteY5" fmla="*/ 1704975 h 1811655"/>
                <a:gd name="connsiteX6" fmla="*/ 108585 w 782955"/>
                <a:gd name="connsiteY6" fmla="*/ 1811655 h 1811655"/>
                <a:gd name="connsiteX0" fmla="*/ 49530 w 782955"/>
                <a:gd name="connsiteY0" fmla="*/ 1975485 h 2023110"/>
                <a:gd name="connsiteX1" fmla="*/ 0 w 782955"/>
                <a:gd name="connsiteY1" fmla="*/ 211455 h 2023110"/>
                <a:gd name="connsiteX2" fmla="*/ 693420 w 782955"/>
                <a:gd name="connsiteY2" fmla="*/ 0 h 2023110"/>
                <a:gd name="connsiteX3" fmla="*/ 782955 w 782955"/>
                <a:gd name="connsiteY3" fmla="*/ 1819275 h 2023110"/>
                <a:gd name="connsiteX4" fmla="*/ 767715 w 782955"/>
                <a:gd name="connsiteY4" fmla="*/ 1874520 h 2023110"/>
                <a:gd name="connsiteX5" fmla="*/ 725805 w 782955"/>
                <a:gd name="connsiteY5" fmla="*/ 1916430 h 2023110"/>
                <a:gd name="connsiteX6" fmla="*/ 108585 w 782955"/>
                <a:gd name="connsiteY6" fmla="*/ 2023110 h 2023110"/>
                <a:gd name="connsiteX0" fmla="*/ 49530 w 782955"/>
                <a:gd name="connsiteY0" fmla="*/ 1975485 h 2023110"/>
                <a:gd name="connsiteX1" fmla="*/ 0 w 782955"/>
                <a:gd name="connsiteY1" fmla="*/ 211455 h 2023110"/>
                <a:gd name="connsiteX2" fmla="*/ 693420 w 782955"/>
                <a:gd name="connsiteY2" fmla="*/ 0 h 2023110"/>
                <a:gd name="connsiteX3" fmla="*/ 782955 w 782955"/>
                <a:gd name="connsiteY3" fmla="*/ 1819275 h 2023110"/>
                <a:gd name="connsiteX4" fmla="*/ 767715 w 782955"/>
                <a:gd name="connsiteY4" fmla="*/ 1874520 h 2023110"/>
                <a:gd name="connsiteX5" fmla="*/ 725805 w 782955"/>
                <a:gd name="connsiteY5" fmla="*/ 1916430 h 2023110"/>
                <a:gd name="connsiteX6" fmla="*/ 108585 w 782955"/>
                <a:gd name="connsiteY6" fmla="*/ 2023110 h 2023110"/>
                <a:gd name="connsiteX7" fmla="*/ 49530 w 782955"/>
                <a:gd name="connsiteY7" fmla="*/ 1975485 h 2023110"/>
                <a:gd name="connsiteX0" fmla="*/ 49530 w 782955"/>
                <a:gd name="connsiteY0" fmla="*/ 1975485 h 2023110"/>
                <a:gd name="connsiteX1" fmla="*/ 0 w 782955"/>
                <a:gd name="connsiteY1" fmla="*/ 211455 h 2023110"/>
                <a:gd name="connsiteX2" fmla="*/ 693420 w 782955"/>
                <a:gd name="connsiteY2" fmla="*/ 0 h 2023110"/>
                <a:gd name="connsiteX3" fmla="*/ 782955 w 782955"/>
                <a:gd name="connsiteY3" fmla="*/ 1819275 h 2023110"/>
                <a:gd name="connsiteX4" fmla="*/ 767715 w 782955"/>
                <a:gd name="connsiteY4" fmla="*/ 1874520 h 2023110"/>
                <a:gd name="connsiteX5" fmla="*/ 725805 w 782955"/>
                <a:gd name="connsiteY5" fmla="*/ 1916430 h 2023110"/>
                <a:gd name="connsiteX6" fmla="*/ 108585 w 782955"/>
                <a:gd name="connsiteY6" fmla="*/ 2023110 h 2023110"/>
                <a:gd name="connsiteX7" fmla="*/ 70485 w 782955"/>
                <a:gd name="connsiteY7" fmla="*/ 2013585 h 2023110"/>
                <a:gd name="connsiteX8" fmla="*/ 49530 w 782955"/>
                <a:gd name="connsiteY8" fmla="*/ 1975485 h 202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2955" h="2023110">
                  <a:moveTo>
                    <a:pt x="49530" y="1975485"/>
                  </a:moveTo>
                  <a:lnTo>
                    <a:pt x="0" y="211455"/>
                  </a:lnTo>
                  <a:lnTo>
                    <a:pt x="693420" y="0"/>
                  </a:lnTo>
                  <a:lnTo>
                    <a:pt x="782955" y="1819275"/>
                  </a:lnTo>
                  <a:cubicBezTo>
                    <a:pt x="773430" y="1834515"/>
                    <a:pt x="777240" y="1859280"/>
                    <a:pt x="767715" y="1874520"/>
                  </a:cubicBezTo>
                  <a:lnTo>
                    <a:pt x="725805" y="1916430"/>
                  </a:lnTo>
                  <a:lnTo>
                    <a:pt x="108585" y="2023110"/>
                  </a:lnTo>
                  <a:cubicBezTo>
                    <a:pt x="98425" y="2015490"/>
                    <a:pt x="80645" y="2021205"/>
                    <a:pt x="70485" y="2013585"/>
                  </a:cubicBezTo>
                  <a:lnTo>
                    <a:pt x="49530" y="1975485"/>
                  </a:lnTo>
                  <a:close/>
                </a:path>
              </a:pathLst>
            </a:custGeom>
            <a:solidFill>
              <a:srgbClr val="FFC9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TextBox 1053"/>
            <p:cNvSpPr txBox="1"/>
            <p:nvPr/>
          </p:nvSpPr>
          <p:spPr>
            <a:xfrm rot="20983285">
              <a:off x="7597707" y="1910047"/>
              <a:ext cx="788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COVID-19</a:t>
              </a:r>
            </a:p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detected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 rot="21064750">
              <a:off x="7731518" y="1407081"/>
              <a:ext cx="457200" cy="40462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1" name="Picture 7" descr="Phone Camera Flash: LED VS True Tone VS Dual LED - Gadgets To Use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4537940"/>
            <a:ext cx="551497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120" y="3643941"/>
            <a:ext cx="1831588" cy="2914468"/>
            <a:chOff x="13120" y="3643941"/>
            <a:chExt cx="1831588" cy="29144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84463">
              <a:off x="13120" y="3643941"/>
              <a:ext cx="1831588" cy="1703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18369">
              <a:off x="131261" y="5481191"/>
              <a:ext cx="15953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ry chemical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lister pack</a:t>
              </a:r>
            </a:p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(reflective &amp;</a:t>
              </a:r>
            </a:p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light tight)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54195" y="93474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 user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= patient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23" y="32861"/>
            <a:ext cx="900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SARS-CoV-2 test with smartphone and $1 reagents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619799" y="3987258"/>
            <a:ext cx="315682" cy="2032542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279624" y="1295400"/>
            <a:ext cx="1507926" cy="2321576"/>
            <a:chOff x="1279624" y="1295400"/>
            <a:chExt cx="1507926" cy="2321576"/>
          </a:xfrm>
        </p:grpSpPr>
        <p:grpSp>
          <p:nvGrpSpPr>
            <p:cNvPr id="1044" name="Group 1043"/>
            <p:cNvGrpSpPr/>
            <p:nvPr/>
          </p:nvGrpSpPr>
          <p:grpSpPr>
            <a:xfrm>
              <a:off x="1279624" y="1449065"/>
              <a:ext cx="1507926" cy="2167911"/>
              <a:chOff x="1364157" y="1539854"/>
              <a:chExt cx="1507926" cy="2167911"/>
            </a:xfrm>
          </p:grpSpPr>
          <p:pic>
            <p:nvPicPr>
              <p:cNvPr id="72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8520" r="64520" b="14177"/>
              <a:stretch/>
            </p:blipFill>
            <p:spPr bwMode="auto">
              <a:xfrm rot="10800000">
                <a:off x="1709046" y="1990723"/>
                <a:ext cx="1163037" cy="1137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" name="Rectangle 73"/>
              <p:cNvSpPr/>
              <p:nvPr/>
            </p:nvSpPr>
            <p:spPr>
              <a:xfrm rot="18499403">
                <a:off x="1318713" y="1812827"/>
                <a:ext cx="1036375" cy="4904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Rectangle 1042"/>
              <p:cNvSpPr/>
              <p:nvPr/>
            </p:nvSpPr>
            <p:spPr>
              <a:xfrm rot="18056838">
                <a:off x="1336398" y="2699149"/>
                <a:ext cx="1036375" cy="980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1699209" y="1295400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saliva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51732" y="2924175"/>
            <a:ext cx="2329768" cy="3496444"/>
            <a:chOff x="2051732" y="2924175"/>
            <a:chExt cx="2329768" cy="3496444"/>
          </a:xfrm>
        </p:grpSpPr>
        <p:grpSp>
          <p:nvGrpSpPr>
            <p:cNvPr id="81" name="Group 80"/>
            <p:cNvGrpSpPr/>
            <p:nvPr/>
          </p:nvGrpSpPr>
          <p:grpSpPr>
            <a:xfrm>
              <a:off x="2051732" y="4020994"/>
              <a:ext cx="1507926" cy="2167911"/>
              <a:chOff x="1364157" y="1539854"/>
              <a:chExt cx="1507926" cy="2167911"/>
            </a:xfrm>
          </p:grpSpPr>
          <p:pic>
            <p:nvPicPr>
              <p:cNvPr id="84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8520" r="64520" b="14177"/>
              <a:stretch/>
            </p:blipFill>
            <p:spPr bwMode="auto">
              <a:xfrm rot="10800000">
                <a:off x="1709046" y="1990723"/>
                <a:ext cx="1163037" cy="1137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5" name="Rectangle 84"/>
              <p:cNvSpPr/>
              <p:nvPr/>
            </p:nvSpPr>
            <p:spPr>
              <a:xfrm rot="18499403">
                <a:off x="1318713" y="1812827"/>
                <a:ext cx="1036375" cy="4904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18056838">
                <a:off x="1336398" y="2699149"/>
                <a:ext cx="1036375" cy="9808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2605456" y="5343401"/>
              <a:ext cx="91403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absorb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RNA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surface</a:t>
              </a:r>
            </a:p>
          </p:txBody>
        </p:sp>
        <p:sp>
          <p:nvSpPr>
            <p:cNvPr id="1045" name="Freeform 1044"/>
            <p:cNvSpPr/>
            <p:nvPr/>
          </p:nvSpPr>
          <p:spPr>
            <a:xfrm>
              <a:off x="2543175" y="2924175"/>
              <a:ext cx="1838325" cy="2657475"/>
            </a:xfrm>
            <a:custGeom>
              <a:avLst/>
              <a:gdLst>
                <a:gd name="connsiteX0" fmla="*/ 0 w 1894577"/>
                <a:gd name="connsiteY0" fmla="*/ 0 h 2771487"/>
                <a:gd name="connsiteX1" fmla="*/ 457200 w 1894577"/>
                <a:gd name="connsiteY1" fmla="*/ 1409700 h 2771487"/>
                <a:gd name="connsiteX2" fmla="*/ 1838325 w 1894577"/>
                <a:gd name="connsiteY2" fmla="*/ 2657475 h 2771487"/>
                <a:gd name="connsiteX3" fmla="*/ 1495425 w 1894577"/>
                <a:gd name="connsiteY3" fmla="*/ 2638425 h 2771487"/>
                <a:gd name="connsiteX0" fmla="*/ 0 w 1838325"/>
                <a:gd name="connsiteY0" fmla="*/ 0 h 2657475"/>
                <a:gd name="connsiteX1" fmla="*/ 457200 w 1838325"/>
                <a:gd name="connsiteY1" fmla="*/ 1409700 h 2657475"/>
                <a:gd name="connsiteX2" fmla="*/ 1838325 w 1838325"/>
                <a:gd name="connsiteY2" fmla="*/ 2657475 h 265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8325" h="2657475">
                  <a:moveTo>
                    <a:pt x="0" y="0"/>
                  </a:moveTo>
                  <a:cubicBezTo>
                    <a:pt x="75406" y="483394"/>
                    <a:pt x="150813" y="966788"/>
                    <a:pt x="457200" y="1409700"/>
                  </a:cubicBezTo>
                  <a:cubicBezTo>
                    <a:pt x="763588" y="1852613"/>
                    <a:pt x="1665287" y="2452687"/>
                    <a:pt x="1838325" y="2657475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22187" y="3987258"/>
            <a:ext cx="1130520" cy="1894752"/>
            <a:chOff x="5322187" y="3987258"/>
            <a:chExt cx="1130520" cy="1894752"/>
          </a:xfrm>
        </p:grpSpPr>
        <p:cxnSp>
          <p:nvCxnSpPr>
            <p:cNvPr id="1024" name="Straight Arrow Connector 1023"/>
            <p:cNvCxnSpPr/>
            <p:nvPr/>
          </p:nvCxnSpPr>
          <p:spPr>
            <a:xfrm flipH="1" flipV="1">
              <a:off x="5322187" y="3987258"/>
              <a:ext cx="664139" cy="1894752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2" name="TextBox 1051"/>
            <p:cNvSpPr txBox="1"/>
            <p:nvPr/>
          </p:nvSpPr>
          <p:spPr>
            <a:xfrm>
              <a:off x="5821700" y="4908963"/>
              <a:ext cx="6310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b</a:t>
              </a:r>
              <a:r>
                <a:rPr lang="en-US" dirty="0" smtClean="0">
                  <a:solidFill>
                    <a:srgbClr val="0000FF"/>
                  </a:solidFill>
                </a:rPr>
                <a:t>lue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filter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886200" y="6096000"/>
            <a:ext cx="1435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Place directly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ver camera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328283" y="4902101"/>
            <a:ext cx="2469515" cy="1764030"/>
            <a:chOff x="6328283" y="4902101"/>
            <a:chExt cx="2469515" cy="176403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895">
              <a:off x="6991081" y="4902101"/>
              <a:ext cx="1806717" cy="1664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328283" y="6019800"/>
              <a:ext cx="18858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blister pack</a:t>
              </a:r>
            </a:p>
            <a:p>
              <a:r>
                <a:rPr lang="en-US" dirty="0"/>
                <a:t>b</a:t>
              </a:r>
              <a:r>
                <a:rPr lang="en-US" dirty="0" smtClean="0"/>
                <a:t>ecomes reflector</a:t>
              </a:r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3621560">
              <a:off x="6392636" y="5339546"/>
              <a:ext cx="793535" cy="789568"/>
            </a:xfrm>
            <a:custGeom>
              <a:avLst/>
              <a:gdLst>
                <a:gd name="connsiteX0" fmla="*/ 0 w 1894577"/>
                <a:gd name="connsiteY0" fmla="*/ 0 h 2771487"/>
                <a:gd name="connsiteX1" fmla="*/ 457200 w 1894577"/>
                <a:gd name="connsiteY1" fmla="*/ 1409700 h 2771487"/>
                <a:gd name="connsiteX2" fmla="*/ 1838325 w 1894577"/>
                <a:gd name="connsiteY2" fmla="*/ 2657475 h 2771487"/>
                <a:gd name="connsiteX3" fmla="*/ 1495425 w 1894577"/>
                <a:gd name="connsiteY3" fmla="*/ 2638425 h 2771487"/>
                <a:gd name="connsiteX0" fmla="*/ 0 w 1838325"/>
                <a:gd name="connsiteY0" fmla="*/ 0 h 2657475"/>
                <a:gd name="connsiteX1" fmla="*/ 457200 w 1838325"/>
                <a:gd name="connsiteY1" fmla="*/ 1409700 h 2657475"/>
                <a:gd name="connsiteX2" fmla="*/ 1838325 w 1838325"/>
                <a:gd name="connsiteY2" fmla="*/ 2657475 h 2657475"/>
                <a:gd name="connsiteX0" fmla="*/ 0 w 1962150"/>
                <a:gd name="connsiteY0" fmla="*/ 0 h 1400175"/>
                <a:gd name="connsiteX1" fmla="*/ 581025 w 1962150"/>
                <a:gd name="connsiteY1" fmla="*/ 152400 h 1400175"/>
                <a:gd name="connsiteX2" fmla="*/ 1962150 w 1962150"/>
                <a:gd name="connsiteY2" fmla="*/ 1400175 h 1400175"/>
                <a:gd name="connsiteX0" fmla="*/ 0 w 1962150"/>
                <a:gd name="connsiteY0" fmla="*/ 157541 h 1557716"/>
                <a:gd name="connsiteX1" fmla="*/ 581025 w 1962150"/>
                <a:gd name="connsiteY1" fmla="*/ 309941 h 1557716"/>
                <a:gd name="connsiteX2" fmla="*/ 1962150 w 1962150"/>
                <a:gd name="connsiteY2" fmla="*/ 1557716 h 1557716"/>
                <a:gd name="connsiteX0" fmla="*/ 0 w 857250"/>
                <a:gd name="connsiteY0" fmla="*/ 1023726 h 1204144"/>
                <a:gd name="connsiteX1" fmla="*/ 581025 w 857250"/>
                <a:gd name="connsiteY1" fmla="*/ 1176126 h 1204144"/>
                <a:gd name="connsiteX2" fmla="*/ 857250 w 857250"/>
                <a:gd name="connsiteY2" fmla="*/ 23601 h 1204144"/>
                <a:gd name="connsiteX0" fmla="*/ 0 w 857250"/>
                <a:gd name="connsiteY0" fmla="*/ 1046269 h 1046269"/>
                <a:gd name="connsiteX1" fmla="*/ 552450 w 857250"/>
                <a:gd name="connsiteY1" fmla="*/ 541444 h 1046269"/>
                <a:gd name="connsiteX2" fmla="*/ 857250 w 857250"/>
                <a:gd name="connsiteY2" fmla="*/ 46144 h 1046269"/>
                <a:gd name="connsiteX0" fmla="*/ 0 w 857250"/>
                <a:gd name="connsiteY0" fmla="*/ 1000125 h 1000125"/>
                <a:gd name="connsiteX1" fmla="*/ 552450 w 857250"/>
                <a:gd name="connsiteY1" fmla="*/ 4953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552450 w 857250"/>
                <a:gd name="connsiteY1" fmla="*/ 4953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495300 w 857250"/>
                <a:gd name="connsiteY1" fmla="*/ 609600 h 1000125"/>
                <a:gd name="connsiteX2" fmla="*/ 857250 w 857250"/>
                <a:gd name="connsiteY2" fmla="*/ 0 h 1000125"/>
                <a:gd name="connsiteX0" fmla="*/ 0 w 857250"/>
                <a:gd name="connsiteY0" fmla="*/ 1000125 h 1000125"/>
                <a:gd name="connsiteX1" fmla="*/ 495300 w 857250"/>
                <a:gd name="connsiteY1" fmla="*/ 609600 h 1000125"/>
                <a:gd name="connsiteX2" fmla="*/ 857250 w 857250"/>
                <a:gd name="connsiteY2" fmla="*/ 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1000125">
                  <a:moveTo>
                    <a:pt x="0" y="1000125"/>
                  </a:moveTo>
                  <a:cubicBezTo>
                    <a:pt x="313531" y="673894"/>
                    <a:pt x="361950" y="747712"/>
                    <a:pt x="495300" y="609600"/>
                  </a:cubicBezTo>
                  <a:cubicBezTo>
                    <a:pt x="628650" y="471488"/>
                    <a:pt x="684212" y="442912"/>
                    <a:pt x="857250" y="0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Freeform 78"/>
          <p:cNvSpPr/>
          <p:nvPr/>
        </p:nvSpPr>
        <p:spPr>
          <a:xfrm>
            <a:off x="1046781" y="2694940"/>
            <a:ext cx="857250" cy="1000125"/>
          </a:xfrm>
          <a:custGeom>
            <a:avLst/>
            <a:gdLst>
              <a:gd name="connsiteX0" fmla="*/ 0 w 1894577"/>
              <a:gd name="connsiteY0" fmla="*/ 0 h 2771487"/>
              <a:gd name="connsiteX1" fmla="*/ 457200 w 1894577"/>
              <a:gd name="connsiteY1" fmla="*/ 1409700 h 2771487"/>
              <a:gd name="connsiteX2" fmla="*/ 1838325 w 1894577"/>
              <a:gd name="connsiteY2" fmla="*/ 2657475 h 2771487"/>
              <a:gd name="connsiteX3" fmla="*/ 1495425 w 1894577"/>
              <a:gd name="connsiteY3" fmla="*/ 2638425 h 2771487"/>
              <a:gd name="connsiteX0" fmla="*/ 0 w 1838325"/>
              <a:gd name="connsiteY0" fmla="*/ 0 h 2657475"/>
              <a:gd name="connsiteX1" fmla="*/ 457200 w 1838325"/>
              <a:gd name="connsiteY1" fmla="*/ 1409700 h 2657475"/>
              <a:gd name="connsiteX2" fmla="*/ 1838325 w 1838325"/>
              <a:gd name="connsiteY2" fmla="*/ 2657475 h 2657475"/>
              <a:gd name="connsiteX0" fmla="*/ 0 w 1962150"/>
              <a:gd name="connsiteY0" fmla="*/ 0 h 1400175"/>
              <a:gd name="connsiteX1" fmla="*/ 581025 w 1962150"/>
              <a:gd name="connsiteY1" fmla="*/ 152400 h 1400175"/>
              <a:gd name="connsiteX2" fmla="*/ 1962150 w 1962150"/>
              <a:gd name="connsiteY2" fmla="*/ 1400175 h 1400175"/>
              <a:gd name="connsiteX0" fmla="*/ 0 w 1962150"/>
              <a:gd name="connsiteY0" fmla="*/ 157541 h 1557716"/>
              <a:gd name="connsiteX1" fmla="*/ 581025 w 1962150"/>
              <a:gd name="connsiteY1" fmla="*/ 309941 h 1557716"/>
              <a:gd name="connsiteX2" fmla="*/ 1962150 w 1962150"/>
              <a:gd name="connsiteY2" fmla="*/ 1557716 h 1557716"/>
              <a:gd name="connsiteX0" fmla="*/ 0 w 857250"/>
              <a:gd name="connsiteY0" fmla="*/ 1023726 h 1204144"/>
              <a:gd name="connsiteX1" fmla="*/ 581025 w 857250"/>
              <a:gd name="connsiteY1" fmla="*/ 1176126 h 1204144"/>
              <a:gd name="connsiteX2" fmla="*/ 857250 w 857250"/>
              <a:gd name="connsiteY2" fmla="*/ 23601 h 1204144"/>
              <a:gd name="connsiteX0" fmla="*/ 0 w 857250"/>
              <a:gd name="connsiteY0" fmla="*/ 1046269 h 1046269"/>
              <a:gd name="connsiteX1" fmla="*/ 552450 w 857250"/>
              <a:gd name="connsiteY1" fmla="*/ 541444 h 1046269"/>
              <a:gd name="connsiteX2" fmla="*/ 857250 w 857250"/>
              <a:gd name="connsiteY2" fmla="*/ 46144 h 1046269"/>
              <a:gd name="connsiteX0" fmla="*/ 0 w 857250"/>
              <a:gd name="connsiteY0" fmla="*/ 1000125 h 1000125"/>
              <a:gd name="connsiteX1" fmla="*/ 552450 w 857250"/>
              <a:gd name="connsiteY1" fmla="*/ 495300 h 1000125"/>
              <a:gd name="connsiteX2" fmla="*/ 857250 w 857250"/>
              <a:gd name="connsiteY2" fmla="*/ 0 h 1000125"/>
              <a:gd name="connsiteX0" fmla="*/ 0 w 857250"/>
              <a:gd name="connsiteY0" fmla="*/ 1000125 h 1000125"/>
              <a:gd name="connsiteX1" fmla="*/ 552450 w 857250"/>
              <a:gd name="connsiteY1" fmla="*/ 495300 h 1000125"/>
              <a:gd name="connsiteX2" fmla="*/ 857250 w 857250"/>
              <a:gd name="connsiteY2" fmla="*/ 0 h 1000125"/>
              <a:gd name="connsiteX0" fmla="*/ 0 w 857250"/>
              <a:gd name="connsiteY0" fmla="*/ 1000125 h 1000125"/>
              <a:gd name="connsiteX1" fmla="*/ 495300 w 857250"/>
              <a:gd name="connsiteY1" fmla="*/ 609600 h 1000125"/>
              <a:gd name="connsiteX2" fmla="*/ 857250 w 857250"/>
              <a:gd name="connsiteY2" fmla="*/ 0 h 1000125"/>
              <a:gd name="connsiteX0" fmla="*/ 0 w 857250"/>
              <a:gd name="connsiteY0" fmla="*/ 1000125 h 1000125"/>
              <a:gd name="connsiteX1" fmla="*/ 495300 w 857250"/>
              <a:gd name="connsiteY1" fmla="*/ 609600 h 1000125"/>
              <a:gd name="connsiteX2" fmla="*/ 857250 w 857250"/>
              <a:gd name="connsiteY2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0" h="1000125">
                <a:moveTo>
                  <a:pt x="0" y="1000125"/>
                </a:moveTo>
                <a:cubicBezTo>
                  <a:pt x="313531" y="673894"/>
                  <a:pt x="361950" y="747712"/>
                  <a:pt x="495300" y="609600"/>
                </a:cubicBezTo>
                <a:cubicBezTo>
                  <a:pt x="628650" y="471488"/>
                  <a:pt x="684212" y="442912"/>
                  <a:pt x="857250" y="0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rty, man, person, phlegm, saliva, spit ic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014971"/>
            <a:ext cx="134778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019786" y="720699"/>
            <a:ext cx="3990614" cy="1412901"/>
            <a:chOff x="3019786" y="720699"/>
            <a:chExt cx="3990614" cy="1412901"/>
          </a:xfrm>
        </p:grpSpPr>
        <p:grpSp>
          <p:nvGrpSpPr>
            <p:cNvPr id="23" name="Group 22"/>
            <p:cNvGrpSpPr/>
            <p:nvPr/>
          </p:nvGrpSpPr>
          <p:grpSpPr>
            <a:xfrm>
              <a:off x="3048000" y="720699"/>
              <a:ext cx="3962400" cy="1412901"/>
              <a:chOff x="3048000" y="720699"/>
              <a:chExt cx="3962400" cy="1412901"/>
            </a:xfrm>
          </p:grpSpPr>
          <p:sp>
            <p:nvSpPr>
              <p:cNvPr id="83" name="Rounded Rectangle 82"/>
              <p:cNvSpPr/>
              <p:nvPr/>
            </p:nvSpPr>
            <p:spPr>
              <a:xfrm>
                <a:off x="3048000" y="720699"/>
                <a:ext cx="3962400" cy="1412901"/>
              </a:xfrm>
              <a:prstGeom prst="roundRect">
                <a:avLst>
                  <a:gd name="adj" fmla="val 24619"/>
                </a:avLst>
              </a:prstGeom>
              <a:solidFill>
                <a:srgbClr val="C8FFC8"/>
              </a:solidFill>
              <a:ln>
                <a:solidFill>
                  <a:srgbClr val="C8FF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396037" y="1219200"/>
                <a:ext cx="457200" cy="457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1" name="TextBox 1050"/>
              <p:cNvSpPr txBox="1"/>
              <p:nvPr/>
            </p:nvSpPr>
            <p:spPr>
              <a:xfrm>
                <a:off x="6416888" y="914400"/>
                <a:ext cx="41549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endParaRPr lang="en-US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4286391" y="1724305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virus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271946" y="973183"/>
              <a:ext cx="1392022" cy="657456"/>
            </a:xfrm>
            <a:custGeom>
              <a:avLst/>
              <a:gdLst>
                <a:gd name="connsiteX0" fmla="*/ 527484 w 527484"/>
                <a:gd name="connsiteY0" fmla="*/ 324477 h 541666"/>
                <a:gd name="connsiteX1" fmla="*/ 268404 w 527484"/>
                <a:gd name="connsiteY1" fmla="*/ 320667 h 541666"/>
                <a:gd name="connsiteX2" fmla="*/ 268404 w 527484"/>
                <a:gd name="connsiteY2" fmla="*/ 320667 h 541666"/>
                <a:gd name="connsiteX3" fmla="*/ 35994 w 527484"/>
                <a:gd name="connsiteY3" fmla="*/ 534027 h 541666"/>
                <a:gd name="connsiteX4" fmla="*/ 24564 w 527484"/>
                <a:gd name="connsiteY4" fmla="*/ 8247 h 541666"/>
                <a:gd name="connsiteX5" fmla="*/ 268404 w 527484"/>
                <a:gd name="connsiteY5" fmla="*/ 198747 h 541666"/>
                <a:gd name="connsiteX6" fmla="*/ 268404 w 527484"/>
                <a:gd name="connsiteY6" fmla="*/ 198747 h 541666"/>
                <a:gd name="connsiteX7" fmla="*/ 504624 w 527484"/>
                <a:gd name="connsiteY7" fmla="*/ 206367 h 541666"/>
                <a:gd name="connsiteX8" fmla="*/ 504624 w 527484"/>
                <a:gd name="connsiteY8" fmla="*/ 206367 h 541666"/>
                <a:gd name="connsiteX0" fmla="*/ 755757 w 755757"/>
                <a:gd name="connsiteY0" fmla="*/ 233127 h 446737"/>
                <a:gd name="connsiteX1" fmla="*/ 496677 w 755757"/>
                <a:gd name="connsiteY1" fmla="*/ 229317 h 446737"/>
                <a:gd name="connsiteX2" fmla="*/ 496677 w 755757"/>
                <a:gd name="connsiteY2" fmla="*/ 229317 h 446737"/>
                <a:gd name="connsiteX3" fmla="*/ 264267 w 755757"/>
                <a:gd name="connsiteY3" fmla="*/ 442677 h 446737"/>
                <a:gd name="connsiteX4" fmla="*/ 4597 w 755757"/>
                <a:gd name="connsiteY4" fmla="*/ 13544 h 446737"/>
                <a:gd name="connsiteX5" fmla="*/ 496677 w 755757"/>
                <a:gd name="connsiteY5" fmla="*/ 107397 h 446737"/>
                <a:gd name="connsiteX6" fmla="*/ 496677 w 755757"/>
                <a:gd name="connsiteY6" fmla="*/ 107397 h 446737"/>
                <a:gd name="connsiteX7" fmla="*/ 732897 w 755757"/>
                <a:gd name="connsiteY7" fmla="*/ 115017 h 446737"/>
                <a:gd name="connsiteX8" fmla="*/ 732897 w 755757"/>
                <a:gd name="connsiteY8" fmla="*/ 115017 h 446737"/>
                <a:gd name="connsiteX0" fmla="*/ 794570 w 794570"/>
                <a:gd name="connsiteY0" fmla="*/ 227137 h 335187"/>
                <a:gd name="connsiteX1" fmla="*/ 535490 w 794570"/>
                <a:gd name="connsiteY1" fmla="*/ 223327 h 335187"/>
                <a:gd name="connsiteX2" fmla="*/ 535490 w 794570"/>
                <a:gd name="connsiteY2" fmla="*/ 223327 h 335187"/>
                <a:gd name="connsiteX3" fmla="*/ 80300 w 794570"/>
                <a:gd name="connsiteY3" fmla="*/ 328669 h 335187"/>
                <a:gd name="connsiteX4" fmla="*/ 43410 w 794570"/>
                <a:gd name="connsiteY4" fmla="*/ 7554 h 335187"/>
                <a:gd name="connsiteX5" fmla="*/ 535490 w 794570"/>
                <a:gd name="connsiteY5" fmla="*/ 101407 h 335187"/>
                <a:gd name="connsiteX6" fmla="*/ 535490 w 794570"/>
                <a:gd name="connsiteY6" fmla="*/ 101407 h 335187"/>
                <a:gd name="connsiteX7" fmla="*/ 771710 w 794570"/>
                <a:gd name="connsiteY7" fmla="*/ 109027 h 335187"/>
                <a:gd name="connsiteX8" fmla="*/ 771710 w 794570"/>
                <a:gd name="connsiteY8" fmla="*/ 109027 h 33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4570" h="335187">
                  <a:moveTo>
                    <a:pt x="794570" y="227137"/>
                  </a:moveTo>
                  <a:lnTo>
                    <a:pt x="535490" y="223327"/>
                  </a:lnTo>
                  <a:lnTo>
                    <a:pt x="535490" y="223327"/>
                  </a:lnTo>
                  <a:cubicBezTo>
                    <a:pt x="459625" y="240884"/>
                    <a:pt x="162313" y="364631"/>
                    <a:pt x="80300" y="328669"/>
                  </a:cubicBezTo>
                  <a:cubicBezTo>
                    <a:pt x="-1713" y="292707"/>
                    <a:pt x="-32455" y="45431"/>
                    <a:pt x="43410" y="7554"/>
                  </a:cubicBezTo>
                  <a:cubicBezTo>
                    <a:pt x="119275" y="-30323"/>
                    <a:pt x="453477" y="85765"/>
                    <a:pt x="535490" y="101407"/>
                  </a:cubicBezTo>
                  <a:lnTo>
                    <a:pt x="535490" y="101407"/>
                  </a:lnTo>
                  <a:lnTo>
                    <a:pt x="771710" y="109027"/>
                  </a:lnTo>
                  <a:lnTo>
                    <a:pt x="771710" y="109027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5270154" y="1213842"/>
              <a:ext cx="261451" cy="160669"/>
              <a:chOff x="3015747" y="1294431"/>
              <a:chExt cx="149237" cy="8191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rot="5400000">
                <a:off x="3124027" y="1335388"/>
                <a:ext cx="8191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3074281" y="1335388"/>
                <a:ext cx="8191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3024536" y="1335388"/>
                <a:ext cx="8191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5400000">
                <a:off x="2974790" y="1335388"/>
                <a:ext cx="8191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Explosion 1 96"/>
            <p:cNvSpPr/>
            <p:nvPr/>
          </p:nvSpPr>
          <p:spPr>
            <a:xfrm rot="16200000">
              <a:off x="5544140" y="1033912"/>
              <a:ext cx="250884" cy="297828"/>
            </a:xfrm>
            <a:prstGeom prst="irregularSeal1">
              <a:avLst/>
            </a:prstGeom>
            <a:solidFill>
              <a:srgbClr val="33CC33">
                <a:alpha val="74902"/>
              </a:srgbClr>
            </a:solidFill>
            <a:ln>
              <a:noFill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400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5544075" y="1308494"/>
              <a:ext cx="360440" cy="3531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019786" y="996300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elf-</a:t>
              </a:r>
            </a:p>
            <a:p>
              <a:pPr algn="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quench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0" y="2234171"/>
            <a:ext cx="3962400" cy="1676854"/>
            <a:chOff x="3048000" y="2234171"/>
            <a:chExt cx="3962400" cy="1676854"/>
          </a:xfrm>
        </p:grpSpPr>
        <p:grpSp>
          <p:nvGrpSpPr>
            <p:cNvPr id="22" name="Group 21"/>
            <p:cNvGrpSpPr/>
            <p:nvPr/>
          </p:nvGrpSpPr>
          <p:grpSpPr>
            <a:xfrm>
              <a:off x="3048000" y="2234171"/>
              <a:ext cx="3962400" cy="1676854"/>
              <a:chOff x="3048000" y="2234171"/>
              <a:chExt cx="3962400" cy="1676854"/>
            </a:xfrm>
          </p:grpSpPr>
          <p:sp>
            <p:nvSpPr>
              <p:cNvPr id="1048" name="Rounded Rectangle 1047"/>
              <p:cNvSpPr/>
              <p:nvPr/>
            </p:nvSpPr>
            <p:spPr>
              <a:xfrm>
                <a:off x="3048000" y="2234171"/>
                <a:ext cx="3962400" cy="1676854"/>
              </a:xfrm>
              <a:prstGeom prst="roundRect">
                <a:avLst>
                  <a:gd name="adj" fmla="val 24619"/>
                </a:avLst>
              </a:prstGeom>
              <a:solidFill>
                <a:srgbClr val="FFC9C9"/>
              </a:solidFill>
              <a:ln>
                <a:solidFill>
                  <a:srgbClr val="FFC9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1049"/>
              <p:cNvSpPr/>
              <p:nvPr/>
            </p:nvSpPr>
            <p:spPr>
              <a:xfrm>
                <a:off x="6396037" y="2843998"/>
                <a:ext cx="457200" cy="4572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176885" y="3036332"/>
              <a:ext cx="29603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b="1" dirty="0" smtClean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200" b="1" dirty="0" smtClean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</a:t>
              </a:r>
              <a:r>
                <a:rPr lang="en-US" sz="1200" b="1" dirty="0" err="1" smtClean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gttgaccgtcattggtctt</a:t>
              </a:r>
              <a:r>
                <a:rPr lang="en-US" sz="12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/>
              </a:r>
              <a:br>
                <a:rPr lang="en-US" sz="12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 err="1" smtClean="0">
                  <a:solidFill>
                    <a:schemeClr val="accent4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cagattcaactggcagtaaccagaatggag</a:t>
              </a:r>
              <a:endParaRPr lang="en-US" sz="1200" b="1" dirty="0">
                <a:solidFill>
                  <a:schemeClr val="accent4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flipH="1">
              <a:off x="3909790" y="2869616"/>
              <a:ext cx="38395" cy="227492"/>
            </a:xfrm>
            <a:custGeom>
              <a:avLst/>
              <a:gdLst>
                <a:gd name="connsiteX0" fmla="*/ 1905 w 34294"/>
                <a:gd name="connsiteY0" fmla="*/ 167640 h 167640"/>
                <a:gd name="connsiteX1" fmla="*/ 34290 w 34294"/>
                <a:gd name="connsiteY1" fmla="*/ 80010 h 167640"/>
                <a:gd name="connsiteX2" fmla="*/ 0 w 34294"/>
                <a:gd name="connsiteY2" fmla="*/ 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4" h="167640">
                  <a:moveTo>
                    <a:pt x="1905" y="167640"/>
                  </a:moveTo>
                  <a:cubicBezTo>
                    <a:pt x="18256" y="137795"/>
                    <a:pt x="34608" y="107950"/>
                    <a:pt x="34290" y="80010"/>
                  </a:cubicBezTo>
                  <a:cubicBezTo>
                    <a:pt x="33973" y="52070"/>
                    <a:pt x="16986" y="26035"/>
                    <a:pt x="0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95220" y="254508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dye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12241" y="3497997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irus genome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Explosion 1 106"/>
            <p:cNvSpPr/>
            <p:nvPr/>
          </p:nvSpPr>
          <p:spPr>
            <a:xfrm rot="21413893">
              <a:off x="5414046" y="2696711"/>
              <a:ext cx="394741" cy="487969"/>
            </a:xfrm>
            <a:prstGeom prst="irregularSeal1">
              <a:avLst/>
            </a:prstGeom>
            <a:solidFill>
              <a:srgbClr val="00B050">
                <a:alpha val="74902"/>
              </a:srgbClr>
            </a:solidFill>
            <a:ln>
              <a:noFill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3915281" y="2577278"/>
              <a:ext cx="346029" cy="3371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51732" y="3206770"/>
            <a:ext cx="824617" cy="1289030"/>
            <a:chOff x="2051732" y="3206770"/>
            <a:chExt cx="824617" cy="1289030"/>
          </a:xfrm>
        </p:grpSpPr>
        <p:pic>
          <p:nvPicPr>
            <p:cNvPr id="1046" name="Picture 11" descr="Black icon coffee cup cartoon Royalty Free Vector Image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91"/>
            <a:stretch/>
          </p:blipFill>
          <p:spPr bwMode="auto">
            <a:xfrm>
              <a:off x="2051732" y="3206770"/>
              <a:ext cx="593098" cy="776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2270094" y="3911025"/>
              <a:ext cx="6062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eat</a:t>
              </a:r>
            </a:p>
            <a:p>
              <a:pPr algn="ctr"/>
              <a:r>
                <a:rPr 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kill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7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9" grpId="0"/>
      <p:bldP spid="7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martphones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detect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particles/mL</a:t>
            </a:r>
          </a:p>
          <a:p>
            <a:pPr lvl="1"/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www.nature.com/articles/srep40203.pdf</a:t>
            </a: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Virus titer in saliva is 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particles/mL</a:t>
            </a:r>
          </a:p>
          <a:p>
            <a:pPr lvl="1"/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www.thelancet.com/journals/laninf/article/PIIS1473-3099(20)30196-1/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Multi-tag = signal boost (30 kb)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Denaturing conditions = no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 A: “molecular beacon”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ATTO465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Plan B: time-resolved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Tb or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“afterglow”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Seven billion tests for seven billion dollars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end a pandemic in 1 day)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lock Arc 21"/>
          <p:cNvSpPr/>
          <p:nvPr/>
        </p:nvSpPr>
        <p:spPr>
          <a:xfrm rot="5400000">
            <a:off x="5924550" y="2719329"/>
            <a:ext cx="1371600" cy="1562099"/>
          </a:xfrm>
          <a:prstGeom prst="blockArc">
            <a:avLst>
              <a:gd name="adj1" fmla="val 9642765"/>
              <a:gd name="adj2" fmla="val 218470"/>
              <a:gd name="adj3" fmla="val 23430"/>
            </a:avLst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419100" y="4191000"/>
            <a:ext cx="8801100" cy="2971800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57800" y="4188106"/>
            <a:ext cx="1295400" cy="460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3467" r="52000" b="26709"/>
          <a:stretch/>
        </p:blipFill>
        <p:spPr bwMode="auto">
          <a:xfrm rot="5400000">
            <a:off x="5467350" y="3889413"/>
            <a:ext cx="876300" cy="26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3787" y="5695227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ck Arc 8"/>
          <p:cNvSpPr/>
          <p:nvPr/>
        </p:nvSpPr>
        <p:spPr>
          <a:xfrm rot="5400000">
            <a:off x="2209800" y="2724151"/>
            <a:ext cx="1371600" cy="1562099"/>
          </a:xfrm>
          <a:prstGeom prst="blockArc">
            <a:avLst>
              <a:gd name="adj1" fmla="val 8227836"/>
              <a:gd name="adj2" fmla="val 218470"/>
              <a:gd name="adj3" fmla="val 23430"/>
            </a:avLst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9008" y="3870285"/>
            <a:ext cx="1656591" cy="304800"/>
          </a:xfrm>
          <a:prstGeom prst="rect">
            <a:avLst/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 foil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3810000"/>
            <a:ext cx="609600" cy="36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iffused White 3mm LED (25 pack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19" b="100000" l="38041" r="58557">
                        <a14:foregroundMark x1="42784" y1="64698" x2="42784" y2="64698"/>
                        <a14:foregroundMark x1="54742" y1="65247" x2="54742" y2="65247"/>
                        <a14:foregroundMark x1="43196" y1="91346" x2="43196" y2="91346"/>
                        <a14:foregroundMark x1="54330" y1="90797" x2="54330" y2="90797"/>
                        <a14:foregroundMark x1="42784" y1="97527" x2="42784" y2="97527"/>
                        <a14:foregroundMark x1="42784" y1="68681" x2="42784" y2="68681"/>
                        <a14:foregroundMark x1="42784" y1="72665" x2="42784" y2="72665"/>
                        <a14:foregroundMark x1="43551" y1="61507" x2="43551" y2="61507"/>
                        <a14:foregroundMark x1="43551" y1="58248" x2="43551" y2="58248"/>
                        <a14:foregroundMark x1="43551" y1="57637" x2="43551" y2="57637"/>
                        <a14:foregroundMark x1="43551" y1="56823" x2="43551" y2="56823"/>
                        <a14:foregroundMark x1="43551" y1="54786" x2="43551" y2="54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01" t="19106" r="42743" b="27336"/>
          <a:stretch/>
        </p:blipFill>
        <p:spPr bwMode="auto">
          <a:xfrm>
            <a:off x="1981200" y="4418154"/>
            <a:ext cx="432050" cy="10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39009" y="3270813"/>
            <a:ext cx="1905000" cy="5334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lue filter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76800" y="3285281"/>
            <a:ext cx="1905000" cy="533400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reen filter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ck Arc 18"/>
          <p:cNvSpPr/>
          <p:nvPr/>
        </p:nvSpPr>
        <p:spPr>
          <a:xfrm rot="16200000" flipH="1">
            <a:off x="4400550" y="2719328"/>
            <a:ext cx="1371600" cy="1562099"/>
          </a:xfrm>
          <a:prstGeom prst="blockArc">
            <a:avLst>
              <a:gd name="adj1" fmla="val 7850387"/>
              <a:gd name="adj2" fmla="val 218470"/>
              <a:gd name="adj3" fmla="val 23430"/>
            </a:avLst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5030656" y="3870285"/>
            <a:ext cx="1751144" cy="304800"/>
          </a:xfrm>
          <a:prstGeom prst="rect">
            <a:avLst/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flipH="1">
            <a:off x="5331481" y="3870286"/>
            <a:ext cx="1221717" cy="30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81199" y="4175085"/>
            <a:ext cx="432050" cy="2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lock Arc 22"/>
          <p:cNvSpPr/>
          <p:nvPr/>
        </p:nvSpPr>
        <p:spPr>
          <a:xfrm rot="16200000" flipH="1">
            <a:off x="553208" y="2719328"/>
            <a:ext cx="1371600" cy="1562099"/>
          </a:xfrm>
          <a:prstGeom prst="blockArc">
            <a:avLst>
              <a:gd name="adj1" fmla="val 7702792"/>
              <a:gd name="adj2" fmla="val 218470"/>
              <a:gd name="adj3" fmla="val 23430"/>
            </a:avLst>
          </a:prstGeom>
          <a:solidFill>
            <a:srgbClr val="A6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" y="2438400"/>
            <a:ext cx="7239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Black rubber sheet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86214" y="2408257"/>
            <a:ext cx="609600" cy="36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00700" y="2427308"/>
            <a:ext cx="609600" cy="36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5746" y="428236"/>
            <a:ext cx="3922854" cy="1974288"/>
            <a:chOff x="115746" y="428236"/>
            <a:chExt cx="3922854" cy="1974288"/>
          </a:xfrm>
        </p:grpSpPr>
        <p:sp>
          <p:nvSpPr>
            <p:cNvPr id="14" name="Freeform 13"/>
            <p:cNvSpPr/>
            <p:nvPr/>
          </p:nvSpPr>
          <p:spPr>
            <a:xfrm>
              <a:off x="115746" y="428236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52400" y="493076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95805" y="533400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 flipH="1">
            <a:off x="3867873" y="428209"/>
            <a:ext cx="3922854" cy="1974288"/>
            <a:chOff x="115746" y="428236"/>
            <a:chExt cx="3922854" cy="1974288"/>
          </a:xfrm>
        </p:grpSpPr>
        <p:sp>
          <p:nvSpPr>
            <p:cNvPr id="32" name="Freeform 31"/>
            <p:cNvSpPr/>
            <p:nvPr/>
          </p:nvSpPr>
          <p:spPr>
            <a:xfrm>
              <a:off x="115746" y="428236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2400" y="493076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95805" y="533400"/>
              <a:ext cx="3842795" cy="1869124"/>
            </a:xfrm>
            <a:custGeom>
              <a:avLst/>
              <a:gdLst>
                <a:gd name="connsiteX0" fmla="*/ 0 w 3831220"/>
                <a:gd name="connsiteY0" fmla="*/ 1851977 h 1931142"/>
                <a:gd name="connsiteX1" fmla="*/ 1157468 w 3831220"/>
                <a:gd name="connsiteY1" fmla="*/ 1840402 h 1931142"/>
                <a:gd name="connsiteX2" fmla="*/ 1747777 w 3831220"/>
                <a:gd name="connsiteY2" fmla="*/ 937577 h 1931142"/>
                <a:gd name="connsiteX3" fmla="*/ 2210764 w 3831220"/>
                <a:gd name="connsiteY3" fmla="*/ 150498 h 1931142"/>
                <a:gd name="connsiteX4" fmla="*/ 3831220 w 3831220"/>
                <a:gd name="connsiteY4" fmla="*/ 27 h 1931142"/>
                <a:gd name="connsiteX5" fmla="*/ 3831220 w 3831220"/>
                <a:gd name="connsiteY5" fmla="*/ 27 h 1931142"/>
                <a:gd name="connsiteX0" fmla="*/ 0 w 3842795"/>
                <a:gd name="connsiteY0" fmla="*/ 1863552 h 1936830"/>
                <a:gd name="connsiteX1" fmla="*/ 1169043 w 3842795"/>
                <a:gd name="connsiteY1" fmla="*/ 1840402 h 1936830"/>
                <a:gd name="connsiteX2" fmla="*/ 1759352 w 3842795"/>
                <a:gd name="connsiteY2" fmla="*/ 937577 h 1936830"/>
                <a:gd name="connsiteX3" fmla="*/ 2222339 w 3842795"/>
                <a:gd name="connsiteY3" fmla="*/ 150498 h 1936830"/>
                <a:gd name="connsiteX4" fmla="*/ 3842795 w 3842795"/>
                <a:gd name="connsiteY4" fmla="*/ 27 h 1936830"/>
                <a:gd name="connsiteX5" fmla="*/ 3842795 w 3842795"/>
                <a:gd name="connsiteY5" fmla="*/ 27 h 1936830"/>
                <a:gd name="connsiteX0" fmla="*/ 0 w 3842795"/>
                <a:gd name="connsiteY0" fmla="*/ 1863552 h 1918902"/>
                <a:gd name="connsiteX1" fmla="*/ 1169043 w 3842795"/>
                <a:gd name="connsiteY1" fmla="*/ 1840402 h 1918902"/>
                <a:gd name="connsiteX2" fmla="*/ 1759352 w 3842795"/>
                <a:gd name="connsiteY2" fmla="*/ 937577 h 1918902"/>
                <a:gd name="connsiteX3" fmla="*/ 2222339 w 3842795"/>
                <a:gd name="connsiteY3" fmla="*/ 150498 h 1918902"/>
                <a:gd name="connsiteX4" fmla="*/ 3842795 w 3842795"/>
                <a:gd name="connsiteY4" fmla="*/ 27 h 1918902"/>
                <a:gd name="connsiteX5" fmla="*/ 3842795 w 3842795"/>
                <a:gd name="connsiteY5" fmla="*/ 27 h 1918902"/>
                <a:gd name="connsiteX0" fmla="*/ 0 w 3842795"/>
                <a:gd name="connsiteY0" fmla="*/ 1863552 h 1868508"/>
                <a:gd name="connsiteX1" fmla="*/ 1169043 w 3842795"/>
                <a:gd name="connsiteY1" fmla="*/ 1840402 h 1868508"/>
                <a:gd name="connsiteX2" fmla="*/ 1296365 w 3842795"/>
                <a:gd name="connsiteY2" fmla="*/ 1724655 h 1868508"/>
                <a:gd name="connsiteX3" fmla="*/ 1759352 w 3842795"/>
                <a:gd name="connsiteY3" fmla="*/ 937577 h 1868508"/>
                <a:gd name="connsiteX4" fmla="*/ 2222339 w 3842795"/>
                <a:gd name="connsiteY4" fmla="*/ 150498 h 1868508"/>
                <a:gd name="connsiteX5" fmla="*/ 3842795 w 3842795"/>
                <a:gd name="connsiteY5" fmla="*/ 27 h 1868508"/>
                <a:gd name="connsiteX6" fmla="*/ 3842795 w 3842795"/>
                <a:gd name="connsiteY6" fmla="*/ 27 h 1868508"/>
                <a:gd name="connsiteX0" fmla="*/ 0 w 3842795"/>
                <a:gd name="connsiteY0" fmla="*/ 1863552 h 1877218"/>
                <a:gd name="connsiteX1" fmla="*/ 995423 w 3842795"/>
                <a:gd name="connsiteY1" fmla="*/ 1863552 h 1877218"/>
                <a:gd name="connsiteX2" fmla="*/ 1296365 w 3842795"/>
                <a:gd name="connsiteY2" fmla="*/ 1724655 h 1877218"/>
                <a:gd name="connsiteX3" fmla="*/ 1759352 w 3842795"/>
                <a:gd name="connsiteY3" fmla="*/ 937577 h 1877218"/>
                <a:gd name="connsiteX4" fmla="*/ 2222339 w 3842795"/>
                <a:gd name="connsiteY4" fmla="*/ 150498 h 1877218"/>
                <a:gd name="connsiteX5" fmla="*/ 3842795 w 3842795"/>
                <a:gd name="connsiteY5" fmla="*/ 27 h 1877218"/>
                <a:gd name="connsiteX6" fmla="*/ 3842795 w 3842795"/>
                <a:gd name="connsiteY6" fmla="*/ 27 h 1877218"/>
                <a:gd name="connsiteX0" fmla="*/ 0 w 3842795"/>
                <a:gd name="connsiteY0" fmla="*/ 1863552 h 1868032"/>
                <a:gd name="connsiteX1" fmla="*/ 995423 w 3842795"/>
                <a:gd name="connsiteY1" fmla="*/ 1863552 h 1868032"/>
                <a:gd name="connsiteX2" fmla="*/ 1296365 w 3842795"/>
                <a:gd name="connsiteY2" fmla="*/ 1724655 h 1868032"/>
                <a:gd name="connsiteX3" fmla="*/ 1759352 w 3842795"/>
                <a:gd name="connsiteY3" fmla="*/ 937577 h 1868032"/>
                <a:gd name="connsiteX4" fmla="*/ 2222339 w 3842795"/>
                <a:gd name="connsiteY4" fmla="*/ 150498 h 1868032"/>
                <a:gd name="connsiteX5" fmla="*/ 3842795 w 3842795"/>
                <a:gd name="connsiteY5" fmla="*/ 27 h 1868032"/>
                <a:gd name="connsiteX6" fmla="*/ 3842795 w 3842795"/>
                <a:gd name="connsiteY6" fmla="*/ 27 h 1868032"/>
                <a:gd name="connsiteX0" fmla="*/ 0 w 3842795"/>
                <a:gd name="connsiteY0" fmla="*/ 1863552 h 1869124"/>
                <a:gd name="connsiteX1" fmla="*/ 995423 w 3842795"/>
                <a:gd name="connsiteY1" fmla="*/ 1863552 h 1869124"/>
                <a:gd name="connsiteX2" fmla="*/ 1296365 w 3842795"/>
                <a:gd name="connsiteY2" fmla="*/ 1724655 h 1869124"/>
                <a:gd name="connsiteX3" fmla="*/ 1759352 w 3842795"/>
                <a:gd name="connsiteY3" fmla="*/ 937577 h 1869124"/>
                <a:gd name="connsiteX4" fmla="*/ 2222339 w 3842795"/>
                <a:gd name="connsiteY4" fmla="*/ 150498 h 1869124"/>
                <a:gd name="connsiteX5" fmla="*/ 3842795 w 3842795"/>
                <a:gd name="connsiteY5" fmla="*/ 27 h 1869124"/>
                <a:gd name="connsiteX6" fmla="*/ 3842795 w 3842795"/>
                <a:gd name="connsiteY6" fmla="*/ 27 h 186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42795" h="1869124">
                  <a:moveTo>
                    <a:pt x="0" y="1863552"/>
                  </a:moveTo>
                  <a:cubicBezTo>
                    <a:pt x="456235" y="1876091"/>
                    <a:pt x="790936" y="1863552"/>
                    <a:pt x="995423" y="1863552"/>
                  </a:cubicBezTo>
                  <a:cubicBezTo>
                    <a:pt x="1199910" y="1863552"/>
                    <a:pt x="1197980" y="1875126"/>
                    <a:pt x="1296365" y="1724655"/>
                  </a:cubicBezTo>
                  <a:cubicBezTo>
                    <a:pt x="1394750" y="1574184"/>
                    <a:pt x="1605023" y="1199936"/>
                    <a:pt x="1759352" y="937577"/>
                  </a:cubicBezTo>
                  <a:cubicBezTo>
                    <a:pt x="1913681" y="675218"/>
                    <a:pt x="1875099" y="306756"/>
                    <a:pt x="2222339" y="150498"/>
                  </a:cubicBezTo>
                  <a:cubicBezTo>
                    <a:pt x="2569579" y="-5760"/>
                    <a:pt x="3842795" y="27"/>
                    <a:pt x="3842795" y="27"/>
                  </a:cubicBezTo>
                  <a:lnTo>
                    <a:pt x="3842795" y="27"/>
                  </a:lnTo>
                </a:path>
              </a:pathLst>
            </a:cu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44009" y="1104445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5717" y="58904"/>
            <a:ext cx="2585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reflecting dome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934200" y="1011674"/>
            <a:ext cx="0" cy="912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5400000">
            <a:off x="6715246" y="1283269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066800" y="1011674"/>
            <a:ext cx="0" cy="91257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291744" y="1283269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855519" y="5480769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lash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660498" y="3865462"/>
            <a:ext cx="749702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 foil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683539" y="6049170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smartphone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1365" y="3038712"/>
            <a:ext cx="620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ight</a:t>
            </a:r>
          </a:p>
          <a:p>
            <a:r>
              <a:rPr lang="en-US" dirty="0"/>
              <a:t>t</a:t>
            </a:r>
            <a:r>
              <a:rPr lang="en-US" dirty="0" smtClean="0"/>
              <a:t>ight</a:t>
            </a:r>
          </a:p>
          <a:p>
            <a:r>
              <a:rPr lang="en-US" dirty="0" smtClean="0"/>
              <a:t>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1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 464"/>
          <p:cNvGrpSpPr/>
          <p:nvPr/>
        </p:nvGrpSpPr>
        <p:grpSpPr>
          <a:xfrm>
            <a:off x="5467801" y="4066598"/>
            <a:ext cx="81913" cy="497455"/>
            <a:chOff x="7700010" y="1353776"/>
            <a:chExt cx="121920" cy="453390"/>
          </a:xfrm>
        </p:grpSpPr>
        <p:cxnSp>
          <p:nvCxnSpPr>
            <p:cNvPr id="466" name="Straight Connector 465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Connector 466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Connector 468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Connector 469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7" name="Group 476"/>
          <p:cNvGrpSpPr/>
          <p:nvPr/>
        </p:nvGrpSpPr>
        <p:grpSpPr>
          <a:xfrm>
            <a:off x="6010787" y="4219283"/>
            <a:ext cx="81913" cy="397964"/>
            <a:chOff x="7700010" y="1353776"/>
            <a:chExt cx="121920" cy="362712"/>
          </a:xfrm>
        </p:grpSpPr>
        <p:cxnSp>
          <p:nvCxnSpPr>
            <p:cNvPr id="478" name="Straight Connector 477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 rot="19440000">
            <a:off x="4212275" y="1144130"/>
            <a:ext cx="81913" cy="497455"/>
            <a:chOff x="7700010" y="1353776"/>
            <a:chExt cx="121920" cy="453390"/>
          </a:xfrm>
        </p:grpSpPr>
        <p:cxnSp>
          <p:nvCxnSpPr>
            <p:cNvPr id="188" name="Straight Connector 187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oup 198"/>
          <p:cNvGrpSpPr/>
          <p:nvPr/>
        </p:nvGrpSpPr>
        <p:grpSpPr>
          <a:xfrm rot="2160000">
            <a:off x="6075002" y="545061"/>
            <a:ext cx="81913" cy="497455"/>
            <a:chOff x="7700010" y="1353776"/>
            <a:chExt cx="121920" cy="453390"/>
          </a:xfrm>
        </p:grpSpPr>
        <p:cxnSp>
          <p:nvCxnSpPr>
            <p:cNvPr id="200" name="Straight Connector 199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 rot="4320000">
            <a:off x="6834271" y="1053135"/>
            <a:ext cx="81913" cy="497455"/>
            <a:chOff x="7700010" y="1353776"/>
            <a:chExt cx="121920" cy="453390"/>
          </a:xfrm>
        </p:grpSpPr>
        <p:cxnSp>
          <p:nvCxnSpPr>
            <p:cNvPr id="212" name="Straight Connector 211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3" name="Group 222"/>
          <p:cNvGrpSpPr/>
          <p:nvPr/>
        </p:nvGrpSpPr>
        <p:grpSpPr>
          <a:xfrm rot="6480000">
            <a:off x="7162404" y="2012999"/>
            <a:ext cx="81913" cy="497455"/>
            <a:chOff x="7700010" y="1353776"/>
            <a:chExt cx="121920" cy="453390"/>
          </a:xfrm>
        </p:grpSpPr>
        <p:cxnSp>
          <p:nvCxnSpPr>
            <p:cNvPr id="224" name="Straight Connector 223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oup 234"/>
          <p:cNvGrpSpPr/>
          <p:nvPr/>
        </p:nvGrpSpPr>
        <p:grpSpPr>
          <a:xfrm rot="8640000">
            <a:off x="6867091" y="3023443"/>
            <a:ext cx="81913" cy="497455"/>
            <a:chOff x="7700010" y="1353776"/>
            <a:chExt cx="121920" cy="453390"/>
          </a:xfrm>
        </p:grpSpPr>
        <p:cxnSp>
          <p:nvCxnSpPr>
            <p:cNvPr id="236" name="Straight Connector 235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/>
          <p:cNvGrpSpPr/>
          <p:nvPr/>
        </p:nvGrpSpPr>
        <p:grpSpPr>
          <a:xfrm rot="12960000">
            <a:off x="5016993" y="3522201"/>
            <a:ext cx="81913" cy="497455"/>
            <a:chOff x="7700010" y="1353776"/>
            <a:chExt cx="121920" cy="453390"/>
          </a:xfrm>
        </p:grpSpPr>
        <p:cxnSp>
          <p:nvCxnSpPr>
            <p:cNvPr id="260" name="Straight Connector 259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Group 270"/>
          <p:cNvGrpSpPr/>
          <p:nvPr/>
        </p:nvGrpSpPr>
        <p:grpSpPr>
          <a:xfrm rot="15120000">
            <a:off x="4219165" y="2501764"/>
            <a:ext cx="81913" cy="497455"/>
            <a:chOff x="7700010" y="1353776"/>
            <a:chExt cx="121920" cy="453390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 rot="17280000">
            <a:off x="3940205" y="2086902"/>
            <a:ext cx="81913" cy="497455"/>
            <a:chOff x="7700010" y="1353776"/>
            <a:chExt cx="121920" cy="453390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9" name="Group 318"/>
          <p:cNvGrpSpPr/>
          <p:nvPr/>
        </p:nvGrpSpPr>
        <p:grpSpPr>
          <a:xfrm>
            <a:off x="5071370" y="554903"/>
            <a:ext cx="81913" cy="497456"/>
            <a:chOff x="7700010" y="1353775"/>
            <a:chExt cx="121920" cy="453391"/>
          </a:xfrm>
        </p:grpSpPr>
        <p:cxnSp>
          <p:nvCxnSpPr>
            <p:cNvPr id="320" name="Straight Connector 319"/>
            <p:cNvCxnSpPr/>
            <p:nvPr/>
          </p:nvCxnSpPr>
          <p:spPr>
            <a:xfrm>
              <a:off x="7700010" y="135377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1" name="Group 330"/>
          <p:cNvGrpSpPr/>
          <p:nvPr/>
        </p:nvGrpSpPr>
        <p:grpSpPr>
          <a:xfrm rot="19440000">
            <a:off x="4737539" y="893125"/>
            <a:ext cx="81913" cy="497455"/>
            <a:chOff x="7700010" y="1353776"/>
            <a:chExt cx="121920" cy="453390"/>
          </a:xfrm>
        </p:grpSpPr>
        <p:cxnSp>
          <p:nvCxnSpPr>
            <p:cNvPr id="332" name="Straight Connector 331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5" name="Group 354"/>
          <p:cNvGrpSpPr/>
          <p:nvPr/>
        </p:nvGrpSpPr>
        <p:grpSpPr>
          <a:xfrm rot="4320000">
            <a:off x="6913193" y="1640179"/>
            <a:ext cx="81913" cy="497455"/>
            <a:chOff x="7700010" y="1353776"/>
            <a:chExt cx="121920" cy="453390"/>
          </a:xfrm>
        </p:grpSpPr>
        <p:cxnSp>
          <p:nvCxnSpPr>
            <p:cNvPr id="356" name="Straight Connector 355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/>
          <p:cNvGrpSpPr/>
          <p:nvPr/>
        </p:nvGrpSpPr>
        <p:grpSpPr>
          <a:xfrm>
            <a:off x="6000651" y="3608507"/>
            <a:ext cx="81913" cy="497455"/>
            <a:chOff x="7700010" y="1353776"/>
            <a:chExt cx="121920" cy="453390"/>
          </a:xfrm>
        </p:grpSpPr>
        <p:cxnSp>
          <p:nvCxnSpPr>
            <p:cNvPr id="392" name="Straight Connector 391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" name="Group 414"/>
          <p:cNvGrpSpPr/>
          <p:nvPr/>
        </p:nvGrpSpPr>
        <p:grpSpPr>
          <a:xfrm rot="15120000">
            <a:off x="4278642" y="3026780"/>
            <a:ext cx="81913" cy="497455"/>
            <a:chOff x="7700010" y="1353776"/>
            <a:chExt cx="121920" cy="453390"/>
          </a:xfrm>
        </p:grpSpPr>
        <p:cxnSp>
          <p:nvCxnSpPr>
            <p:cNvPr id="416" name="Straight Connector 415"/>
            <p:cNvCxnSpPr/>
            <p:nvPr/>
          </p:nvCxnSpPr>
          <p:spPr>
            <a:xfrm>
              <a:off x="7700010" y="135377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>
              <a:off x="7700010" y="1399115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>
              <a:off x="7700010" y="1444454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/>
            <p:cNvCxnSpPr/>
            <p:nvPr/>
          </p:nvCxnSpPr>
          <p:spPr>
            <a:xfrm>
              <a:off x="7700010" y="1489793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/>
            <p:cNvCxnSpPr/>
            <p:nvPr/>
          </p:nvCxnSpPr>
          <p:spPr>
            <a:xfrm>
              <a:off x="7700010" y="1535132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>
              <a:off x="7700010" y="1580471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/>
            <p:cNvCxnSpPr/>
            <p:nvPr/>
          </p:nvCxnSpPr>
          <p:spPr>
            <a:xfrm>
              <a:off x="7700010" y="1625810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>
              <a:off x="7700010" y="1671149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>
              <a:off x="7700010" y="1716488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7700010" y="1761827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>
              <a:off x="7700010" y="1807166"/>
              <a:ext cx="1219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-419100" y="5301084"/>
            <a:ext cx="8801100" cy="1921519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57800" y="5298190"/>
            <a:ext cx="1295400" cy="460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3467" r="52000" b="26709"/>
          <a:stretch/>
        </p:blipFill>
        <p:spPr bwMode="auto">
          <a:xfrm rot="5400000">
            <a:off x="5467350" y="4999497"/>
            <a:ext cx="876300" cy="26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2086" y="602566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4920084"/>
            <a:ext cx="609600" cy="365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iffused White 3mm LED (25 pack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19" b="100000" l="38041" r="58557">
                        <a14:foregroundMark x1="42784" y1="64698" x2="42784" y2="64698"/>
                        <a14:foregroundMark x1="54742" y1="65247" x2="54742" y2="65247"/>
                        <a14:foregroundMark x1="43196" y1="91346" x2="43196" y2="91346"/>
                        <a14:foregroundMark x1="54330" y1="90797" x2="54330" y2="90797"/>
                        <a14:foregroundMark x1="42784" y1="97527" x2="42784" y2="97527"/>
                        <a14:foregroundMark x1="42784" y1="68681" x2="42784" y2="68681"/>
                        <a14:foregroundMark x1="42784" y1="72665" x2="42784" y2="72665"/>
                        <a14:foregroundMark x1="43247" y1="62322" x2="43247" y2="62322"/>
                        <a14:foregroundMark x1="43247" y1="60896" x2="43247" y2="60896"/>
                        <a14:foregroundMark x1="43247" y1="58859" x2="43247" y2="58859"/>
                        <a14:foregroundMark x1="43551" y1="57637" x2="43551" y2="57637"/>
                        <a14:foregroundMark x1="43551" y1="56212" x2="43551" y2="56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01" t="19106" r="42743" b="27336"/>
          <a:stretch/>
        </p:blipFill>
        <p:spPr bwMode="auto">
          <a:xfrm>
            <a:off x="1981200" y="5528238"/>
            <a:ext cx="432050" cy="10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 flipH="1">
            <a:off x="5331481" y="4980370"/>
            <a:ext cx="1221717" cy="30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81199" y="5285169"/>
            <a:ext cx="432050" cy="24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239009" y="5763142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lash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27595" y="5612455"/>
            <a:ext cx="13227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 rot="4320000">
            <a:off x="6657468" y="1476469"/>
            <a:ext cx="318135" cy="817395"/>
            <a:chOff x="4939665" y="1289685"/>
            <a:chExt cx="318135" cy="817395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5098732" y="1289685"/>
              <a:ext cx="0" cy="6451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 rot="15120000">
            <a:off x="4227805" y="2350751"/>
            <a:ext cx="318135" cy="817395"/>
            <a:chOff x="4939665" y="1289685"/>
            <a:chExt cx="318135" cy="817395"/>
          </a:xfrm>
        </p:grpSpPr>
        <p:cxnSp>
          <p:nvCxnSpPr>
            <p:cNvPr id="106" name="Straight Connector 105"/>
            <p:cNvCxnSpPr/>
            <p:nvPr/>
          </p:nvCxnSpPr>
          <p:spPr>
            <a:xfrm flipV="1">
              <a:off x="5098732" y="1289685"/>
              <a:ext cx="0" cy="6451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 rot="-2160000">
            <a:off x="4658657" y="866116"/>
            <a:ext cx="318135" cy="817395"/>
            <a:chOff x="4939665" y="1289685"/>
            <a:chExt cx="318135" cy="817395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5098732" y="1289685"/>
              <a:ext cx="0" cy="6451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Freeform 31"/>
          <p:cNvSpPr/>
          <p:nvPr/>
        </p:nvSpPr>
        <p:spPr>
          <a:xfrm>
            <a:off x="3514600" y="154276"/>
            <a:ext cx="4300090" cy="4513443"/>
          </a:xfrm>
          <a:custGeom>
            <a:avLst/>
            <a:gdLst>
              <a:gd name="connsiteX0" fmla="*/ 597149 w 1597949"/>
              <a:gd name="connsiteY0" fmla="*/ 0 h 2324685"/>
              <a:gd name="connsiteX1" fmla="*/ 372359 w 1597949"/>
              <a:gd name="connsiteY1" fmla="*/ 125730 h 2324685"/>
              <a:gd name="connsiteX2" fmla="*/ 395219 w 1597949"/>
              <a:gd name="connsiteY2" fmla="*/ 392430 h 2324685"/>
              <a:gd name="connsiteX3" fmla="*/ 330449 w 1597949"/>
              <a:gd name="connsiteY3" fmla="*/ 476250 h 2324685"/>
              <a:gd name="connsiteX4" fmla="*/ 25649 w 1597949"/>
              <a:gd name="connsiteY4" fmla="*/ 883920 h 2324685"/>
              <a:gd name="connsiteX5" fmla="*/ 48509 w 1597949"/>
              <a:gd name="connsiteY5" fmla="*/ 941070 h 2324685"/>
              <a:gd name="connsiteX6" fmla="*/ 303779 w 1597949"/>
              <a:gd name="connsiteY6" fmla="*/ 948690 h 2324685"/>
              <a:gd name="connsiteX7" fmla="*/ 421889 w 1597949"/>
              <a:gd name="connsiteY7" fmla="*/ 910590 h 2324685"/>
              <a:gd name="connsiteX8" fmla="*/ 901949 w 1597949"/>
              <a:gd name="connsiteY8" fmla="*/ 758190 h 2324685"/>
              <a:gd name="connsiteX9" fmla="*/ 1023869 w 1597949"/>
              <a:gd name="connsiteY9" fmla="*/ 681990 h 2324685"/>
              <a:gd name="connsiteX10" fmla="*/ 1237229 w 1597949"/>
              <a:gd name="connsiteY10" fmla="*/ 350520 h 2324685"/>
              <a:gd name="connsiteX11" fmla="*/ 1553459 w 1597949"/>
              <a:gd name="connsiteY11" fmla="*/ 175260 h 2324685"/>
              <a:gd name="connsiteX12" fmla="*/ 1538219 w 1597949"/>
              <a:gd name="connsiteY12" fmla="*/ 746760 h 2324685"/>
              <a:gd name="connsiteX13" fmla="*/ 1058159 w 1597949"/>
              <a:gd name="connsiteY13" fmla="*/ 1047750 h 2324685"/>
              <a:gd name="connsiteX14" fmla="*/ 1199129 w 1597949"/>
              <a:gd name="connsiteY14" fmla="*/ 628650 h 2324685"/>
              <a:gd name="connsiteX15" fmla="*/ 1595369 w 1597949"/>
              <a:gd name="connsiteY15" fmla="*/ 979170 h 2324685"/>
              <a:gd name="connsiteX16" fmla="*/ 985769 w 1597949"/>
              <a:gd name="connsiteY16" fmla="*/ 1348740 h 2324685"/>
              <a:gd name="connsiteX17" fmla="*/ 459989 w 1597949"/>
              <a:gd name="connsiteY17" fmla="*/ 1516380 h 2324685"/>
              <a:gd name="connsiteX18" fmla="*/ 475229 w 1597949"/>
              <a:gd name="connsiteY18" fmla="*/ 1592580 h 2324685"/>
              <a:gd name="connsiteX19" fmla="*/ 661919 w 1597949"/>
              <a:gd name="connsiteY19" fmla="*/ 1691640 h 2324685"/>
              <a:gd name="connsiteX20" fmla="*/ 1229609 w 1597949"/>
              <a:gd name="connsiteY20" fmla="*/ 1878330 h 2324685"/>
              <a:gd name="connsiteX21" fmla="*/ 1393439 w 1597949"/>
              <a:gd name="connsiteY21" fmla="*/ 1943100 h 2324685"/>
              <a:gd name="connsiteX22" fmla="*/ 1503929 w 1597949"/>
              <a:gd name="connsiteY22" fmla="*/ 2148840 h 2324685"/>
              <a:gd name="connsiteX23" fmla="*/ 1225799 w 1597949"/>
              <a:gd name="connsiteY23" fmla="*/ 2312670 h 2324685"/>
              <a:gd name="connsiteX24" fmla="*/ 1027679 w 1597949"/>
              <a:gd name="connsiteY24" fmla="*/ 2324100 h 2324685"/>
              <a:gd name="connsiteX0" fmla="*/ 597149 w 1597949"/>
              <a:gd name="connsiteY0" fmla="*/ 0 h 2442210"/>
              <a:gd name="connsiteX1" fmla="*/ 372359 w 1597949"/>
              <a:gd name="connsiteY1" fmla="*/ 125730 h 2442210"/>
              <a:gd name="connsiteX2" fmla="*/ 395219 w 1597949"/>
              <a:gd name="connsiteY2" fmla="*/ 392430 h 2442210"/>
              <a:gd name="connsiteX3" fmla="*/ 330449 w 1597949"/>
              <a:gd name="connsiteY3" fmla="*/ 476250 h 2442210"/>
              <a:gd name="connsiteX4" fmla="*/ 25649 w 1597949"/>
              <a:gd name="connsiteY4" fmla="*/ 883920 h 2442210"/>
              <a:gd name="connsiteX5" fmla="*/ 48509 w 1597949"/>
              <a:gd name="connsiteY5" fmla="*/ 941070 h 2442210"/>
              <a:gd name="connsiteX6" fmla="*/ 303779 w 1597949"/>
              <a:gd name="connsiteY6" fmla="*/ 948690 h 2442210"/>
              <a:gd name="connsiteX7" fmla="*/ 421889 w 1597949"/>
              <a:gd name="connsiteY7" fmla="*/ 910590 h 2442210"/>
              <a:gd name="connsiteX8" fmla="*/ 901949 w 1597949"/>
              <a:gd name="connsiteY8" fmla="*/ 758190 h 2442210"/>
              <a:gd name="connsiteX9" fmla="*/ 1023869 w 1597949"/>
              <a:gd name="connsiteY9" fmla="*/ 681990 h 2442210"/>
              <a:gd name="connsiteX10" fmla="*/ 1237229 w 1597949"/>
              <a:gd name="connsiteY10" fmla="*/ 350520 h 2442210"/>
              <a:gd name="connsiteX11" fmla="*/ 1553459 w 1597949"/>
              <a:gd name="connsiteY11" fmla="*/ 175260 h 2442210"/>
              <a:gd name="connsiteX12" fmla="*/ 1538219 w 1597949"/>
              <a:gd name="connsiteY12" fmla="*/ 746760 h 2442210"/>
              <a:gd name="connsiteX13" fmla="*/ 1058159 w 1597949"/>
              <a:gd name="connsiteY13" fmla="*/ 1047750 h 2442210"/>
              <a:gd name="connsiteX14" fmla="*/ 1199129 w 1597949"/>
              <a:gd name="connsiteY14" fmla="*/ 628650 h 2442210"/>
              <a:gd name="connsiteX15" fmla="*/ 1595369 w 1597949"/>
              <a:gd name="connsiteY15" fmla="*/ 979170 h 2442210"/>
              <a:gd name="connsiteX16" fmla="*/ 985769 w 1597949"/>
              <a:gd name="connsiteY16" fmla="*/ 1348740 h 2442210"/>
              <a:gd name="connsiteX17" fmla="*/ 459989 w 1597949"/>
              <a:gd name="connsiteY17" fmla="*/ 1516380 h 2442210"/>
              <a:gd name="connsiteX18" fmla="*/ 475229 w 1597949"/>
              <a:gd name="connsiteY18" fmla="*/ 1592580 h 2442210"/>
              <a:gd name="connsiteX19" fmla="*/ 661919 w 1597949"/>
              <a:gd name="connsiteY19" fmla="*/ 1691640 h 2442210"/>
              <a:gd name="connsiteX20" fmla="*/ 1229609 w 1597949"/>
              <a:gd name="connsiteY20" fmla="*/ 1878330 h 2442210"/>
              <a:gd name="connsiteX21" fmla="*/ 1393439 w 1597949"/>
              <a:gd name="connsiteY21" fmla="*/ 1943100 h 2442210"/>
              <a:gd name="connsiteX22" fmla="*/ 1503929 w 1597949"/>
              <a:gd name="connsiteY22" fmla="*/ 2148840 h 2442210"/>
              <a:gd name="connsiteX23" fmla="*/ 1225799 w 1597949"/>
              <a:gd name="connsiteY23" fmla="*/ 2312670 h 2442210"/>
              <a:gd name="connsiteX24" fmla="*/ 989579 w 1597949"/>
              <a:gd name="connsiteY24" fmla="*/ 2442210 h 2442210"/>
              <a:gd name="connsiteX0" fmla="*/ 597149 w 1597949"/>
              <a:gd name="connsiteY0" fmla="*/ 0 h 2442210"/>
              <a:gd name="connsiteX1" fmla="*/ 372359 w 1597949"/>
              <a:gd name="connsiteY1" fmla="*/ 125730 h 2442210"/>
              <a:gd name="connsiteX2" fmla="*/ 395219 w 1597949"/>
              <a:gd name="connsiteY2" fmla="*/ 392430 h 2442210"/>
              <a:gd name="connsiteX3" fmla="*/ 330449 w 1597949"/>
              <a:gd name="connsiteY3" fmla="*/ 476250 h 2442210"/>
              <a:gd name="connsiteX4" fmla="*/ 25649 w 1597949"/>
              <a:gd name="connsiteY4" fmla="*/ 883920 h 2442210"/>
              <a:gd name="connsiteX5" fmla="*/ 48509 w 1597949"/>
              <a:gd name="connsiteY5" fmla="*/ 941070 h 2442210"/>
              <a:gd name="connsiteX6" fmla="*/ 303779 w 1597949"/>
              <a:gd name="connsiteY6" fmla="*/ 948690 h 2442210"/>
              <a:gd name="connsiteX7" fmla="*/ 421889 w 1597949"/>
              <a:gd name="connsiteY7" fmla="*/ 910590 h 2442210"/>
              <a:gd name="connsiteX8" fmla="*/ 901949 w 1597949"/>
              <a:gd name="connsiteY8" fmla="*/ 758190 h 2442210"/>
              <a:gd name="connsiteX9" fmla="*/ 1023869 w 1597949"/>
              <a:gd name="connsiteY9" fmla="*/ 681990 h 2442210"/>
              <a:gd name="connsiteX10" fmla="*/ 1237229 w 1597949"/>
              <a:gd name="connsiteY10" fmla="*/ 350520 h 2442210"/>
              <a:gd name="connsiteX11" fmla="*/ 1553459 w 1597949"/>
              <a:gd name="connsiteY11" fmla="*/ 175260 h 2442210"/>
              <a:gd name="connsiteX12" fmla="*/ 1538219 w 1597949"/>
              <a:gd name="connsiteY12" fmla="*/ 746760 h 2442210"/>
              <a:gd name="connsiteX13" fmla="*/ 1058159 w 1597949"/>
              <a:gd name="connsiteY13" fmla="*/ 1047750 h 2442210"/>
              <a:gd name="connsiteX14" fmla="*/ 1199129 w 1597949"/>
              <a:gd name="connsiteY14" fmla="*/ 628650 h 2442210"/>
              <a:gd name="connsiteX15" fmla="*/ 1595369 w 1597949"/>
              <a:gd name="connsiteY15" fmla="*/ 979170 h 2442210"/>
              <a:gd name="connsiteX16" fmla="*/ 985769 w 1597949"/>
              <a:gd name="connsiteY16" fmla="*/ 1348740 h 2442210"/>
              <a:gd name="connsiteX17" fmla="*/ 459989 w 1597949"/>
              <a:gd name="connsiteY17" fmla="*/ 1516380 h 2442210"/>
              <a:gd name="connsiteX18" fmla="*/ 475229 w 1597949"/>
              <a:gd name="connsiteY18" fmla="*/ 1592580 h 2442210"/>
              <a:gd name="connsiteX19" fmla="*/ 661919 w 1597949"/>
              <a:gd name="connsiteY19" fmla="*/ 1691640 h 2442210"/>
              <a:gd name="connsiteX20" fmla="*/ 1229609 w 1597949"/>
              <a:gd name="connsiteY20" fmla="*/ 1878330 h 2442210"/>
              <a:gd name="connsiteX21" fmla="*/ 1393439 w 1597949"/>
              <a:gd name="connsiteY21" fmla="*/ 1943100 h 2442210"/>
              <a:gd name="connsiteX22" fmla="*/ 1503929 w 1597949"/>
              <a:gd name="connsiteY22" fmla="*/ 2148840 h 2442210"/>
              <a:gd name="connsiteX23" fmla="*/ 1214369 w 1597949"/>
              <a:gd name="connsiteY23" fmla="*/ 2221230 h 2442210"/>
              <a:gd name="connsiteX24" fmla="*/ 989579 w 1597949"/>
              <a:gd name="connsiteY24" fmla="*/ 2442210 h 244221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837179 w 1597949"/>
              <a:gd name="connsiteY24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433319 w 1597949"/>
              <a:gd name="connsiteY24" fmla="*/ 2255519 h 3040380"/>
              <a:gd name="connsiteX25" fmla="*/ 837179 w 1597949"/>
              <a:gd name="connsiteY25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433319 w 1597949"/>
              <a:gd name="connsiteY25" fmla="*/ 2255519 h 3040380"/>
              <a:gd name="connsiteX26" fmla="*/ 837179 w 1597949"/>
              <a:gd name="connsiteY26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433319 w 1597949"/>
              <a:gd name="connsiteY25" fmla="*/ 2255519 h 3040380"/>
              <a:gd name="connsiteX26" fmla="*/ 410459 w 1597949"/>
              <a:gd name="connsiteY26" fmla="*/ 2301239 h 3040380"/>
              <a:gd name="connsiteX27" fmla="*/ 837179 w 1597949"/>
              <a:gd name="connsiteY27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433319 w 1597949"/>
              <a:gd name="connsiteY25" fmla="*/ 2255519 h 3040380"/>
              <a:gd name="connsiteX26" fmla="*/ 410459 w 1597949"/>
              <a:gd name="connsiteY26" fmla="*/ 2301239 h 3040380"/>
              <a:gd name="connsiteX27" fmla="*/ 837179 w 1597949"/>
              <a:gd name="connsiteY27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433319 w 1597949"/>
              <a:gd name="connsiteY25" fmla="*/ 2255519 h 3040380"/>
              <a:gd name="connsiteX26" fmla="*/ 399029 w 1597949"/>
              <a:gd name="connsiteY26" fmla="*/ 2373629 h 3040380"/>
              <a:gd name="connsiteX27" fmla="*/ 837179 w 1597949"/>
              <a:gd name="connsiteY27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494279 w 1597949"/>
              <a:gd name="connsiteY25" fmla="*/ 2274569 h 3040380"/>
              <a:gd name="connsiteX26" fmla="*/ 399029 w 1597949"/>
              <a:gd name="connsiteY26" fmla="*/ 2373629 h 3040380"/>
              <a:gd name="connsiteX27" fmla="*/ 837179 w 1597949"/>
              <a:gd name="connsiteY27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997199 w 1597949"/>
              <a:gd name="connsiteY24" fmla="*/ 2419349 h 3040380"/>
              <a:gd name="connsiteX25" fmla="*/ 536189 w 1597949"/>
              <a:gd name="connsiteY25" fmla="*/ 2293619 h 3040380"/>
              <a:gd name="connsiteX26" fmla="*/ 399029 w 1597949"/>
              <a:gd name="connsiteY26" fmla="*/ 2373629 h 3040380"/>
              <a:gd name="connsiteX27" fmla="*/ 837179 w 1597949"/>
              <a:gd name="connsiteY27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1077209 w 1597949"/>
              <a:gd name="connsiteY24" fmla="*/ 2457449 h 3040380"/>
              <a:gd name="connsiteX25" fmla="*/ 997199 w 1597949"/>
              <a:gd name="connsiteY25" fmla="*/ 2419349 h 3040380"/>
              <a:gd name="connsiteX26" fmla="*/ 536189 w 1597949"/>
              <a:gd name="connsiteY26" fmla="*/ 2293619 h 3040380"/>
              <a:gd name="connsiteX27" fmla="*/ 399029 w 1597949"/>
              <a:gd name="connsiteY27" fmla="*/ 2373629 h 3040380"/>
              <a:gd name="connsiteX28" fmla="*/ 837179 w 1597949"/>
              <a:gd name="connsiteY28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1077209 w 1597949"/>
              <a:gd name="connsiteY24" fmla="*/ 2457449 h 3040380"/>
              <a:gd name="connsiteX25" fmla="*/ 989579 w 1597949"/>
              <a:gd name="connsiteY25" fmla="*/ 2434589 h 3040380"/>
              <a:gd name="connsiteX26" fmla="*/ 536189 w 1597949"/>
              <a:gd name="connsiteY26" fmla="*/ 2293619 h 3040380"/>
              <a:gd name="connsiteX27" fmla="*/ 399029 w 1597949"/>
              <a:gd name="connsiteY27" fmla="*/ 2373629 h 3040380"/>
              <a:gd name="connsiteX28" fmla="*/ 837179 w 1597949"/>
              <a:gd name="connsiteY28" fmla="*/ 3040380 h 3040380"/>
              <a:gd name="connsiteX0" fmla="*/ 597149 w 1597949"/>
              <a:gd name="connsiteY0" fmla="*/ 0 h 3040380"/>
              <a:gd name="connsiteX1" fmla="*/ 372359 w 1597949"/>
              <a:gd name="connsiteY1" fmla="*/ 125730 h 3040380"/>
              <a:gd name="connsiteX2" fmla="*/ 395219 w 1597949"/>
              <a:gd name="connsiteY2" fmla="*/ 392430 h 3040380"/>
              <a:gd name="connsiteX3" fmla="*/ 330449 w 1597949"/>
              <a:gd name="connsiteY3" fmla="*/ 476250 h 3040380"/>
              <a:gd name="connsiteX4" fmla="*/ 25649 w 1597949"/>
              <a:gd name="connsiteY4" fmla="*/ 883920 h 3040380"/>
              <a:gd name="connsiteX5" fmla="*/ 48509 w 1597949"/>
              <a:gd name="connsiteY5" fmla="*/ 941070 h 3040380"/>
              <a:gd name="connsiteX6" fmla="*/ 303779 w 1597949"/>
              <a:gd name="connsiteY6" fmla="*/ 948690 h 3040380"/>
              <a:gd name="connsiteX7" fmla="*/ 421889 w 1597949"/>
              <a:gd name="connsiteY7" fmla="*/ 910590 h 3040380"/>
              <a:gd name="connsiteX8" fmla="*/ 901949 w 1597949"/>
              <a:gd name="connsiteY8" fmla="*/ 758190 h 3040380"/>
              <a:gd name="connsiteX9" fmla="*/ 1023869 w 1597949"/>
              <a:gd name="connsiteY9" fmla="*/ 681990 h 3040380"/>
              <a:gd name="connsiteX10" fmla="*/ 1237229 w 1597949"/>
              <a:gd name="connsiteY10" fmla="*/ 350520 h 3040380"/>
              <a:gd name="connsiteX11" fmla="*/ 1553459 w 1597949"/>
              <a:gd name="connsiteY11" fmla="*/ 175260 h 3040380"/>
              <a:gd name="connsiteX12" fmla="*/ 1538219 w 1597949"/>
              <a:gd name="connsiteY12" fmla="*/ 746760 h 3040380"/>
              <a:gd name="connsiteX13" fmla="*/ 1058159 w 1597949"/>
              <a:gd name="connsiteY13" fmla="*/ 1047750 h 3040380"/>
              <a:gd name="connsiteX14" fmla="*/ 1199129 w 1597949"/>
              <a:gd name="connsiteY14" fmla="*/ 628650 h 3040380"/>
              <a:gd name="connsiteX15" fmla="*/ 1595369 w 1597949"/>
              <a:gd name="connsiteY15" fmla="*/ 979170 h 3040380"/>
              <a:gd name="connsiteX16" fmla="*/ 985769 w 1597949"/>
              <a:gd name="connsiteY16" fmla="*/ 1348740 h 3040380"/>
              <a:gd name="connsiteX17" fmla="*/ 459989 w 1597949"/>
              <a:gd name="connsiteY17" fmla="*/ 1516380 h 3040380"/>
              <a:gd name="connsiteX18" fmla="*/ 475229 w 1597949"/>
              <a:gd name="connsiteY18" fmla="*/ 1592580 h 3040380"/>
              <a:gd name="connsiteX19" fmla="*/ 661919 w 1597949"/>
              <a:gd name="connsiteY19" fmla="*/ 1691640 h 3040380"/>
              <a:gd name="connsiteX20" fmla="*/ 1229609 w 1597949"/>
              <a:gd name="connsiteY20" fmla="*/ 1878330 h 3040380"/>
              <a:gd name="connsiteX21" fmla="*/ 1393439 w 1597949"/>
              <a:gd name="connsiteY21" fmla="*/ 1943100 h 3040380"/>
              <a:gd name="connsiteX22" fmla="*/ 1503929 w 1597949"/>
              <a:gd name="connsiteY22" fmla="*/ 2148840 h 3040380"/>
              <a:gd name="connsiteX23" fmla="*/ 1214369 w 1597949"/>
              <a:gd name="connsiteY23" fmla="*/ 2221230 h 3040380"/>
              <a:gd name="connsiteX24" fmla="*/ 1077209 w 1597949"/>
              <a:gd name="connsiteY24" fmla="*/ 2457449 h 3040380"/>
              <a:gd name="connsiteX25" fmla="*/ 989579 w 1597949"/>
              <a:gd name="connsiteY25" fmla="*/ 2434589 h 3040380"/>
              <a:gd name="connsiteX26" fmla="*/ 536189 w 1597949"/>
              <a:gd name="connsiteY26" fmla="*/ 2293619 h 3040380"/>
              <a:gd name="connsiteX27" fmla="*/ 399029 w 1597949"/>
              <a:gd name="connsiteY27" fmla="*/ 2373629 h 3040380"/>
              <a:gd name="connsiteX28" fmla="*/ 837179 w 1597949"/>
              <a:gd name="connsiteY28" fmla="*/ 3040380 h 3040380"/>
              <a:gd name="connsiteX0" fmla="*/ 597149 w 1597949"/>
              <a:gd name="connsiteY0" fmla="*/ 0 h 3053474"/>
              <a:gd name="connsiteX1" fmla="*/ 372359 w 1597949"/>
              <a:gd name="connsiteY1" fmla="*/ 125730 h 3053474"/>
              <a:gd name="connsiteX2" fmla="*/ 395219 w 1597949"/>
              <a:gd name="connsiteY2" fmla="*/ 392430 h 3053474"/>
              <a:gd name="connsiteX3" fmla="*/ 330449 w 1597949"/>
              <a:gd name="connsiteY3" fmla="*/ 476250 h 3053474"/>
              <a:gd name="connsiteX4" fmla="*/ 25649 w 1597949"/>
              <a:gd name="connsiteY4" fmla="*/ 883920 h 3053474"/>
              <a:gd name="connsiteX5" fmla="*/ 48509 w 1597949"/>
              <a:gd name="connsiteY5" fmla="*/ 941070 h 3053474"/>
              <a:gd name="connsiteX6" fmla="*/ 303779 w 1597949"/>
              <a:gd name="connsiteY6" fmla="*/ 948690 h 3053474"/>
              <a:gd name="connsiteX7" fmla="*/ 421889 w 1597949"/>
              <a:gd name="connsiteY7" fmla="*/ 910590 h 3053474"/>
              <a:gd name="connsiteX8" fmla="*/ 901949 w 1597949"/>
              <a:gd name="connsiteY8" fmla="*/ 758190 h 3053474"/>
              <a:gd name="connsiteX9" fmla="*/ 1023869 w 1597949"/>
              <a:gd name="connsiteY9" fmla="*/ 681990 h 3053474"/>
              <a:gd name="connsiteX10" fmla="*/ 1237229 w 1597949"/>
              <a:gd name="connsiteY10" fmla="*/ 350520 h 3053474"/>
              <a:gd name="connsiteX11" fmla="*/ 1553459 w 1597949"/>
              <a:gd name="connsiteY11" fmla="*/ 175260 h 3053474"/>
              <a:gd name="connsiteX12" fmla="*/ 1538219 w 1597949"/>
              <a:gd name="connsiteY12" fmla="*/ 746760 h 3053474"/>
              <a:gd name="connsiteX13" fmla="*/ 1058159 w 1597949"/>
              <a:gd name="connsiteY13" fmla="*/ 1047750 h 3053474"/>
              <a:gd name="connsiteX14" fmla="*/ 1199129 w 1597949"/>
              <a:gd name="connsiteY14" fmla="*/ 628650 h 3053474"/>
              <a:gd name="connsiteX15" fmla="*/ 1595369 w 1597949"/>
              <a:gd name="connsiteY15" fmla="*/ 979170 h 3053474"/>
              <a:gd name="connsiteX16" fmla="*/ 985769 w 1597949"/>
              <a:gd name="connsiteY16" fmla="*/ 1348740 h 3053474"/>
              <a:gd name="connsiteX17" fmla="*/ 459989 w 1597949"/>
              <a:gd name="connsiteY17" fmla="*/ 1516380 h 3053474"/>
              <a:gd name="connsiteX18" fmla="*/ 475229 w 1597949"/>
              <a:gd name="connsiteY18" fmla="*/ 1592580 h 3053474"/>
              <a:gd name="connsiteX19" fmla="*/ 661919 w 1597949"/>
              <a:gd name="connsiteY19" fmla="*/ 1691640 h 3053474"/>
              <a:gd name="connsiteX20" fmla="*/ 1229609 w 1597949"/>
              <a:gd name="connsiteY20" fmla="*/ 1878330 h 3053474"/>
              <a:gd name="connsiteX21" fmla="*/ 1393439 w 1597949"/>
              <a:gd name="connsiteY21" fmla="*/ 1943100 h 3053474"/>
              <a:gd name="connsiteX22" fmla="*/ 1503929 w 1597949"/>
              <a:gd name="connsiteY22" fmla="*/ 2148840 h 3053474"/>
              <a:gd name="connsiteX23" fmla="*/ 1214369 w 1597949"/>
              <a:gd name="connsiteY23" fmla="*/ 2221230 h 3053474"/>
              <a:gd name="connsiteX24" fmla="*/ 1077209 w 1597949"/>
              <a:gd name="connsiteY24" fmla="*/ 2457449 h 3053474"/>
              <a:gd name="connsiteX25" fmla="*/ 989579 w 1597949"/>
              <a:gd name="connsiteY25" fmla="*/ 2434589 h 3053474"/>
              <a:gd name="connsiteX26" fmla="*/ 536189 w 1597949"/>
              <a:gd name="connsiteY26" fmla="*/ 2293619 h 3053474"/>
              <a:gd name="connsiteX27" fmla="*/ 399029 w 1597949"/>
              <a:gd name="connsiteY27" fmla="*/ 2373629 h 3053474"/>
              <a:gd name="connsiteX28" fmla="*/ 810509 w 1597949"/>
              <a:gd name="connsiteY28" fmla="*/ 2990849 h 3053474"/>
              <a:gd name="connsiteX29" fmla="*/ 837179 w 1597949"/>
              <a:gd name="connsiteY29" fmla="*/ 3040380 h 3053474"/>
              <a:gd name="connsiteX0" fmla="*/ 597149 w 1597949"/>
              <a:gd name="connsiteY0" fmla="*/ 0 h 3116580"/>
              <a:gd name="connsiteX1" fmla="*/ 372359 w 1597949"/>
              <a:gd name="connsiteY1" fmla="*/ 125730 h 3116580"/>
              <a:gd name="connsiteX2" fmla="*/ 395219 w 1597949"/>
              <a:gd name="connsiteY2" fmla="*/ 392430 h 3116580"/>
              <a:gd name="connsiteX3" fmla="*/ 330449 w 1597949"/>
              <a:gd name="connsiteY3" fmla="*/ 476250 h 3116580"/>
              <a:gd name="connsiteX4" fmla="*/ 25649 w 1597949"/>
              <a:gd name="connsiteY4" fmla="*/ 883920 h 3116580"/>
              <a:gd name="connsiteX5" fmla="*/ 48509 w 1597949"/>
              <a:gd name="connsiteY5" fmla="*/ 941070 h 3116580"/>
              <a:gd name="connsiteX6" fmla="*/ 303779 w 1597949"/>
              <a:gd name="connsiteY6" fmla="*/ 948690 h 3116580"/>
              <a:gd name="connsiteX7" fmla="*/ 421889 w 1597949"/>
              <a:gd name="connsiteY7" fmla="*/ 910590 h 3116580"/>
              <a:gd name="connsiteX8" fmla="*/ 901949 w 1597949"/>
              <a:gd name="connsiteY8" fmla="*/ 758190 h 3116580"/>
              <a:gd name="connsiteX9" fmla="*/ 1023869 w 1597949"/>
              <a:gd name="connsiteY9" fmla="*/ 681990 h 3116580"/>
              <a:gd name="connsiteX10" fmla="*/ 1237229 w 1597949"/>
              <a:gd name="connsiteY10" fmla="*/ 350520 h 3116580"/>
              <a:gd name="connsiteX11" fmla="*/ 1553459 w 1597949"/>
              <a:gd name="connsiteY11" fmla="*/ 175260 h 3116580"/>
              <a:gd name="connsiteX12" fmla="*/ 1538219 w 1597949"/>
              <a:gd name="connsiteY12" fmla="*/ 746760 h 3116580"/>
              <a:gd name="connsiteX13" fmla="*/ 1058159 w 1597949"/>
              <a:gd name="connsiteY13" fmla="*/ 1047750 h 3116580"/>
              <a:gd name="connsiteX14" fmla="*/ 1199129 w 1597949"/>
              <a:gd name="connsiteY14" fmla="*/ 628650 h 3116580"/>
              <a:gd name="connsiteX15" fmla="*/ 1595369 w 1597949"/>
              <a:gd name="connsiteY15" fmla="*/ 979170 h 3116580"/>
              <a:gd name="connsiteX16" fmla="*/ 985769 w 1597949"/>
              <a:gd name="connsiteY16" fmla="*/ 1348740 h 3116580"/>
              <a:gd name="connsiteX17" fmla="*/ 459989 w 1597949"/>
              <a:gd name="connsiteY17" fmla="*/ 1516380 h 3116580"/>
              <a:gd name="connsiteX18" fmla="*/ 475229 w 1597949"/>
              <a:gd name="connsiteY18" fmla="*/ 1592580 h 3116580"/>
              <a:gd name="connsiteX19" fmla="*/ 661919 w 1597949"/>
              <a:gd name="connsiteY19" fmla="*/ 1691640 h 3116580"/>
              <a:gd name="connsiteX20" fmla="*/ 1229609 w 1597949"/>
              <a:gd name="connsiteY20" fmla="*/ 1878330 h 3116580"/>
              <a:gd name="connsiteX21" fmla="*/ 1393439 w 1597949"/>
              <a:gd name="connsiteY21" fmla="*/ 1943100 h 3116580"/>
              <a:gd name="connsiteX22" fmla="*/ 1503929 w 1597949"/>
              <a:gd name="connsiteY22" fmla="*/ 2148840 h 3116580"/>
              <a:gd name="connsiteX23" fmla="*/ 1214369 w 1597949"/>
              <a:gd name="connsiteY23" fmla="*/ 2221230 h 3116580"/>
              <a:gd name="connsiteX24" fmla="*/ 1077209 w 1597949"/>
              <a:gd name="connsiteY24" fmla="*/ 2457449 h 3116580"/>
              <a:gd name="connsiteX25" fmla="*/ 989579 w 1597949"/>
              <a:gd name="connsiteY25" fmla="*/ 2434589 h 3116580"/>
              <a:gd name="connsiteX26" fmla="*/ 536189 w 1597949"/>
              <a:gd name="connsiteY26" fmla="*/ 2293619 h 3116580"/>
              <a:gd name="connsiteX27" fmla="*/ 399029 w 1597949"/>
              <a:gd name="connsiteY27" fmla="*/ 2373629 h 3116580"/>
              <a:gd name="connsiteX28" fmla="*/ 810509 w 1597949"/>
              <a:gd name="connsiteY28" fmla="*/ 2990849 h 3116580"/>
              <a:gd name="connsiteX29" fmla="*/ 1069589 w 1597949"/>
              <a:gd name="connsiteY29" fmla="*/ 3116580 h 3116580"/>
              <a:gd name="connsiteX0" fmla="*/ 784882 w 1785682"/>
              <a:gd name="connsiteY0" fmla="*/ 0 h 3649980"/>
              <a:gd name="connsiteX1" fmla="*/ 560092 w 1785682"/>
              <a:gd name="connsiteY1" fmla="*/ 125730 h 3649980"/>
              <a:gd name="connsiteX2" fmla="*/ 582952 w 1785682"/>
              <a:gd name="connsiteY2" fmla="*/ 392430 h 3649980"/>
              <a:gd name="connsiteX3" fmla="*/ 518182 w 1785682"/>
              <a:gd name="connsiteY3" fmla="*/ 476250 h 3649980"/>
              <a:gd name="connsiteX4" fmla="*/ 213382 w 1785682"/>
              <a:gd name="connsiteY4" fmla="*/ 883920 h 3649980"/>
              <a:gd name="connsiteX5" fmla="*/ 236242 w 1785682"/>
              <a:gd name="connsiteY5" fmla="*/ 941070 h 3649980"/>
              <a:gd name="connsiteX6" fmla="*/ 491512 w 1785682"/>
              <a:gd name="connsiteY6" fmla="*/ 948690 h 3649980"/>
              <a:gd name="connsiteX7" fmla="*/ 609622 w 1785682"/>
              <a:gd name="connsiteY7" fmla="*/ 910590 h 3649980"/>
              <a:gd name="connsiteX8" fmla="*/ 1089682 w 1785682"/>
              <a:gd name="connsiteY8" fmla="*/ 758190 h 3649980"/>
              <a:gd name="connsiteX9" fmla="*/ 1211602 w 1785682"/>
              <a:gd name="connsiteY9" fmla="*/ 681990 h 3649980"/>
              <a:gd name="connsiteX10" fmla="*/ 1424962 w 1785682"/>
              <a:gd name="connsiteY10" fmla="*/ 350520 h 3649980"/>
              <a:gd name="connsiteX11" fmla="*/ 1741192 w 1785682"/>
              <a:gd name="connsiteY11" fmla="*/ 175260 h 3649980"/>
              <a:gd name="connsiteX12" fmla="*/ 1725952 w 1785682"/>
              <a:gd name="connsiteY12" fmla="*/ 746760 h 3649980"/>
              <a:gd name="connsiteX13" fmla="*/ 1245892 w 1785682"/>
              <a:gd name="connsiteY13" fmla="*/ 1047750 h 3649980"/>
              <a:gd name="connsiteX14" fmla="*/ 1386862 w 1785682"/>
              <a:gd name="connsiteY14" fmla="*/ 628650 h 3649980"/>
              <a:gd name="connsiteX15" fmla="*/ 1783102 w 1785682"/>
              <a:gd name="connsiteY15" fmla="*/ 979170 h 3649980"/>
              <a:gd name="connsiteX16" fmla="*/ 1173502 w 1785682"/>
              <a:gd name="connsiteY16" fmla="*/ 1348740 h 3649980"/>
              <a:gd name="connsiteX17" fmla="*/ 647722 w 1785682"/>
              <a:gd name="connsiteY17" fmla="*/ 1516380 h 3649980"/>
              <a:gd name="connsiteX18" fmla="*/ 662962 w 1785682"/>
              <a:gd name="connsiteY18" fmla="*/ 1592580 h 3649980"/>
              <a:gd name="connsiteX19" fmla="*/ 849652 w 1785682"/>
              <a:gd name="connsiteY19" fmla="*/ 1691640 h 3649980"/>
              <a:gd name="connsiteX20" fmla="*/ 1417342 w 1785682"/>
              <a:gd name="connsiteY20" fmla="*/ 1878330 h 3649980"/>
              <a:gd name="connsiteX21" fmla="*/ 1581172 w 1785682"/>
              <a:gd name="connsiteY21" fmla="*/ 1943100 h 3649980"/>
              <a:gd name="connsiteX22" fmla="*/ 1691662 w 1785682"/>
              <a:gd name="connsiteY22" fmla="*/ 2148840 h 3649980"/>
              <a:gd name="connsiteX23" fmla="*/ 1402102 w 1785682"/>
              <a:gd name="connsiteY23" fmla="*/ 2221230 h 3649980"/>
              <a:gd name="connsiteX24" fmla="*/ 1264942 w 1785682"/>
              <a:gd name="connsiteY24" fmla="*/ 2457449 h 3649980"/>
              <a:gd name="connsiteX25" fmla="*/ 1177312 w 1785682"/>
              <a:gd name="connsiteY25" fmla="*/ 2434589 h 3649980"/>
              <a:gd name="connsiteX26" fmla="*/ 723922 w 1785682"/>
              <a:gd name="connsiteY26" fmla="*/ 2293619 h 3649980"/>
              <a:gd name="connsiteX27" fmla="*/ 586762 w 1785682"/>
              <a:gd name="connsiteY27" fmla="*/ 2373629 h 3649980"/>
              <a:gd name="connsiteX28" fmla="*/ 998242 w 1785682"/>
              <a:gd name="connsiteY28" fmla="*/ 2990849 h 3649980"/>
              <a:gd name="connsiteX29" fmla="*/ 22 w 1785682"/>
              <a:gd name="connsiteY29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0 w 1785660"/>
              <a:gd name="connsiteY30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0 w 1785660"/>
              <a:gd name="connsiteY31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0 w 1785660"/>
              <a:gd name="connsiteY31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0 w 1785660"/>
              <a:gd name="connsiteY32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129540 w 1785660"/>
              <a:gd name="connsiteY32" fmla="*/ 2830829 h 3649980"/>
              <a:gd name="connsiteX33" fmla="*/ 0 w 1785660"/>
              <a:gd name="connsiteY33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129540 w 1785660"/>
              <a:gd name="connsiteY32" fmla="*/ 2830829 h 3649980"/>
              <a:gd name="connsiteX33" fmla="*/ 22860 w 1785660"/>
              <a:gd name="connsiteY33" fmla="*/ 2929889 h 3649980"/>
              <a:gd name="connsiteX34" fmla="*/ 0 w 1785660"/>
              <a:gd name="connsiteY34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129540 w 1785660"/>
              <a:gd name="connsiteY32" fmla="*/ 2830829 h 3649980"/>
              <a:gd name="connsiteX33" fmla="*/ 22860 w 1785660"/>
              <a:gd name="connsiteY33" fmla="*/ 2929889 h 3649980"/>
              <a:gd name="connsiteX34" fmla="*/ 0 w 1785660"/>
              <a:gd name="connsiteY34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129540 w 1785660"/>
              <a:gd name="connsiteY32" fmla="*/ 2830829 h 3649980"/>
              <a:gd name="connsiteX33" fmla="*/ 15240 w 1785660"/>
              <a:gd name="connsiteY33" fmla="*/ 2948939 h 3649980"/>
              <a:gd name="connsiteX34" fmla="*/ 0 w 1785660"/>
              <a:gd name="connsiteY34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472440 w 1785660"/>
              <a:gd name="connsiteY32" fmla="*/ 3257549 h 3649980"/>
              <a:gd name="connsiteX33" fmla="*/ 129540 w 1785660"/>
              <a:gd name="connsiteY33" fmla="*/ 2830829 h 3649980"/>
              <a:gd name="connsiteX34" fmla="*/ 15240 w 1785660"/>
              <a:gd name="connsiteY34" fmla="*/ 2948939 h 3649980"/>
              <a:gd name="connsiteX35" fmla="*/ 0 w 1785660"/>
              <a:gd name="connsiteY35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264920 w 1785660"/>
              <a:gd name="connsiteY24" fmla="*/ 245744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472440 w 1785660"/>
              <a:gd name="connsiteY32" fmla="*/ 3257549 h 3649980"/>
              <a:gd name="connsiteX33" fmla="*/ 156210 w 1785660"/>
              <a:gd name="connsiteY33" fmla="*/ 2834639 h 3649980"/>
              <a:gd name="connsiteX34" fmla="*/ 15240 w 1785660"/>
              <a:gd name="connsiteY34" fmla="*/ 2948939 h 3649980"/>
              <a:gd name="connsiteX35" fmla="*/ 0 w 1785660"/>
              <a:gd name="connsiteY35" fmla="*/ 3649980 h 3649980"/>
              <a:gd name="connsiteX0" fmla="*/ 784860 w 1785660"/>
              <a:gd name="connsiteY0" fmla="*/ 0 h 3649980"/>
              <a:gd name="connsiteX1" fmla="*/ 560070 w 1785660"/>
              <a:gd name="connsiteY1" fmla="*/ 125730 h 3649980"/>
              <a:gd name="connsiteX2" fmla="*/ 582930 w 1785660"/>
              <a:gd name="connsiteY2" fmla="*/ 392430 h 3649980"/>
              <a:gd name="connsiteX3" fmla="*/ 518160 w 1785660"/>
              <a:gd name="connsiteY3" fmla="*/ 476250 h 3649980"/>
              <a:gd name="connsiteX4" fmla="*/ 213360 w 1785660"/>
              <a:gd name="connsiteY4" fmla="*/ 883920 h 3649980"/>
              <a:gd name="connsiteX5" fmla="*/ 236220 w 1785660"/>
              <a:gd name="connsiteY5" fmla="*/ 941070 h 3649980"/>
              <a:gd name="connsiteX6" fmla="*/ 491490 w 1785660"/>
              <a:gd name="connsiteY6" fmla="*/ 948690 h 3649980"/>
              <a:gd name="connsiteX7" fmla="*/ 609600 w 1785660"/>
              <a:gd name="connsiteY7" fmla="*/ 910590 h 3649980"/>
              <a:gd name="connsiteX8" fmla="*/ 1089660 w 1785660"/>
              <a:gd name="connsiteY8" fmla="*/ 758190 h 3649980"/>
              <a:gd name="connsiteX9" fmla="*/ 1211580 w 1785660"/>
              <a:gd name="connsiteY9" fmla="*/ 681990 h 3649980"/>
              <a:gd name="connsiteX10" fmla="*/ 1424940 w 1785660"/>
              <a:gd name="connsiteY10" fmla="*/ 350520 h 3649980"/>
              <a:gd name="connsiteX11" fmla="*/ 1741170 w 1785660"/>
              <a:gd name="connsiteY11" fmla="*/ 175260 h 3649980"/>
              <a:gd name="connsiteX12" fmla="*/ 1725930 w 1785660"/>
              <a:gd name="connsiteY12" fmla="*/ 746760 h 3649980"/>
              <a:gd name="connsiteX13" fmla="*/ 1245870 w 1785660"/>
              <a:gd name="connsiteY13" fmla="*/ 1047750 h 3649980"/>
              <a:gd name="connsiteX14" fmla="*/ 1386840 w 1785660"/>
              <a:gd name="connsiteY14" fmla="*/ 628650 h 3649980"/>
              <a:gd name="connsiteX15" fmla="*/ 1783080 w 1785660"/>
              <a:gd name="connsiteY15" fmla="*/ 979170 h 3649980"/>
              <a:gd name="connsiteX16" fmla="*/ 1173480 w 1785660"/>
              <a:gd name="connsiteY16" fmla="*/ 1348740 h 3649980"/>
              <a:gd name="connsiteX17" fmla="*/ 647700 w 1785660"/>
              <a:gd name="connsiteY17" fmla="*/ 1516380 h 3649980"/>
              <a:gd name="connsiteX18" fmla="*/ 662940 w 1785660"/>
              <a:gd name="connsiteY18" fmla="*/ 1592580 h 3649980"/>
              <a:gd name="connsiteX19" fmla="*/ 849630 w 1785660"/>
              <a:gd name="connsiteY19" fmla="*/ 1691640 h 3649980"/>
              <a:gd name="connsiteX20" fmla="*/ 1417320 w 1785660"/>
              <a:gd name="connsiteY20" fmla="*/ 1878330 h 3649980"/>
              <a:gd name="connsiteX21" fmla="*/ 1581150 w 1785660"/>
              <a:gd name="connsiteY21" fmla="*/ 1943100 h 3649980"/>
              <a:gd name="connsiteX22" fmla="*/ 1691640 w 1785660"/>
              <a:gd name="connsiteY22" fmla="*/ 2148840 h 3649980"/>
              <a:gd name="connsiteX23" fmla="*/ 1402080 w 1785660"/>
              <a:gd name="connsiteY23" fmla="*/ 2221230 h 3649980"/>
              <a:gd name="connsiteX24" fmla="*/ 1421130 w 1785660"/>
              <a:gd name="connsiteY24" fmla="*/ 2575559 h 3649980"/>
              <a:gd name="connsiteX25" fmla="*/ 1177290 w 1785660"/>
              <a:gd name="connsiteY25" fmla="*/ 2434589 h 3649980"/>
              <a:gd name="connsiteX26" fmla="*/ 723900 w 1785660"/>
              <a:gd name="connsiteY26" fmla="*/ 2293619 h 3649980"/>
              <a:gd name="connsiteX27" fmla="*/ 586740 w 1785660"/>
              <a:gd name="connsiteY27" fmla="*/ 2373629 h 3649980"/>
              <a:gd name="connsiteX28" fmla="*/ 998220 w 1785660"/>
              <a:gd name="connsiteY28" fmla="*/ 2990849 h 3649980"/>
              <a:gd name="connsiteX29" fmla="*/ 1497330 w 1785660"/>
              <a:gd name="connsiteY29" fmla="*/ 3169919 h 3649980"/>
              <a:gd name="connsiteX30" fmla="*/ 1619250 w 1785660"/>
              <a:gd name="connsiteY30" fmla="*/ 3550919 h 3649980"/>
              <a:gd name="connsiteX31" fmla="*/ 544830 w 1785660"/>
              <a:gd name="connsiteY31" fmla="*/ 3493769 h 3649980"/>
              <a:gd name="connsiteX32" fmla="*/ 472440 w 1785660"/>
              <a:gd name="connsiteY32" fmla="*/ 3257549 h 3649980"/>
              <a:gd name="connsiteX33" fmla="*/ 156210 w 1785660"/>
              <a:gd name="connsiteY33" fmla="*/ 2834639 h 3649980"/>
              <a:gd name="connsiteX34" fmla="*/ 15240 w 1785660"/>
              <a:gd name="connsiteY34" fmla="*/ 2948939 h 3649980"/>
              <a:gd name="connsiteX35" fmla="*/ 0 w 1785660"/>
              <a:gd name="connsiteY35" fmla="*/ 3649980 h 3649980"/>
              <a:gd name="connsiteX0" fmla="*/ 770577 w 1771377"/>
              <a:gd name="connsiteY0" fmla="*/ 322794 h 3894472"/>
              <a:gd name="connsiteX1" fmla="*/ 545787 w 1771377"/>
              <a:gd name="connsiteY1" fmla="*/ 448524 h 3894472"/>
              <a:gd name="connsiteX2" fmla="*/ 568647 w 1771377"/>
              <a:gd name="connsiteY2" fmla="*/ 715224 h 3894472"/>
              <a:gd name="connsiteX3" fmla="*/ 503877 w 1771377"/>
              <a:gd name="connsiteY3" fmla="*/ 799044 h 3894472"/>
              <a:gd name="connsiteX4" fmla="*/ 199077 w 1771377"/>
              <a:gd name="connsiteY4" fmla="*/ 1206714 h 3894472"/>
              <a:gd name="connsiteX5" fmla="*/ 221937 w 1771377"/>
              <a:gd name="connsiteY5" fmla="*/ 1263864 h 3894472"/>
              <a:gd name="connsiteX6" fmla="*/ 477207 w 1771377"/>
              <a:gd name="connsiteY6" fmla="*/ 1271484 h 3894472"/>
              <a:gd name="connsiteX7" fmla="*/ 595317 w 1771377"/>
              <a:gd name="connsiteY7" fmla="*/ 1233384 h 3894472"/>
              <a:gd name="connsiteX8" fmla="*/ 1075377 w 1771377"/>
              <a:gd name="connsiteY8" fmla="*/ 1080984 h 3894472"/>
              <a:gd name="connsiteX9" fmla="*/ 1197297 w 1771377"/>
              <a:gd name="connsiteY9" fmla="*/ 1004784 h 3894472"/>
              <a:gd name="connsiteX10" fmla="*/ 1410657 w 1771377"/>
              <a:gd name="connsiteY10" fmla="*/ 673314 h 3894472"/>
              <a:gd name="connsiteX11" fmla="*/ 1726887 w 1771377"/>
              <a:gd name="connsiteY11" fmla="*/ 498054 h 3894472"/>
              <a:gd name="connsiteX12" fmla="*/ 1711647 w 1771377"/>
              <a:gd name="connsiteY12" fmla="*/ 1069554 h 3894472"/>
              <a:gd name="connsiteX13" fmla="*/ 1231587 w 1771377"/>
              <a:gd name="connsiteY13" fmla="*/ 1370544 h 3894472"/>
              <a:gd name="connsiteX14" fmla="*/ 1372557 w 1771377"/>
              <a:gd name="connsiteY14" fmla="*/ 951444 h 3894472"/>
              <a:gd name="connsiteX15" fmla="*/ 1768797 w 1771377"/>
              <a:gd name="connsiteY15" fmla="*/ 1301964 h 3894472"/>
              <a:gd name="connsiteX16" fmla="*/ 1159197 w 1771377"/>
              <a:gd name="connsiteY16" fmla="*/ 1671534 h 3894472"/>
              <a:gd name="connsiteX17" fmla="*/ 633417 w 1771377"/>
              <a:gd name="connsiteY17" fmla="*/ 1839174 h 3894472"/>
              <a:gd name="connsiteX18" fmla="*/ 648657 w 1771377"/>
              <a:gd name="connsiteY18" fmla="*/ 1915374 h 3894472"/>
              <a:gd name="connsiteX19" fmla="*/ 835347 w 1771377"/>
              <a:gd name="connsiteY19" fmla="*/ 2014434 h 3894472"/>
              <a:gd name="connsiteX20" fmla="*/ 1403037 w 1771377"/>
              <a:gd name="connsiteY20" fmla="*/ 2201124 h 3894472"/>
              <a:gd name="connsiteX21" fmla="*/ 1566867 w 1771377"/>
              <a:gd name="connsiteY21" fmla="*/ 2265894 h 3894472"/>
              <a:gd name="connsiteX22" fmla="*/ 1677357 w 1771377"/>
              <a:gd name="connsiteY22" fmla="*/ 2471634 h 3894472"/>
              <a:gd name="connsiteX23" fmla="*/ 1387797 w 1771377"/>
              <a:gd name="connsiteY23" fmla="*/ 2544024 h 3894472"/>
              <a:gd name="connsiteX24" fmla="*/ 1406847 w 1771377"/>
              <a:gd name="connsiteY24" fmla="*/ 2898353 h 3894472"/>
              <a:gd name="connsiteX25" fmla="*/ 1163007 w 1771377"/>
              <a:gd name="connsiteY25" fmla="*/ 2757383 h 3894472"/>
              <a:gd name="connsiteX26" fmla="*/ 709617 w 1771377"/>
              <a:gd name="connsiteY26" fmla="*/ 2616413 h 3894472"/>
              <a:gd name="connsiteX27" fmla="*/ 572457 w 1771377"/>
              <a:gd name="connsiteY27" fmla="*/ 2696423 h 3894472"/>
              <a:gd name="connsiteX28" fmla="*/ 983937 w 1771377"/>
              <a:gd name="connsiteY28" fmla="*/ 3313643 h 3894472"/>
              <a:gd name="connsiteX29" fmla="*/ 1483047 w 1771377"/>
              <a:gd name="connsiteY29" fmla="*/ 3492713 h 3894472"/>
              <a:gd name="connsiteX30" fmla="*/ 1604967 w 1771377"/>
              <a:gd name="connsiteY30" fmla="*/ 3873713 h 3894472"/>
              <a:gd name="connsiteX31" fmla="*/ 530547 w 1771377"/>
              <a:gd name="connsiteY31" fmla="*/ 3816563 h 3894472"/>
              <a:gd name="connsiteX32" fmla="*/ 458157 w 1771377"/>
              <a:gd name="connsiteY32" fmla="*/ 3580343 h 3894472"/>
              <a:gd name="connsiteX33" fmla="*/ 141927 w 1771377"/>
              <a:gd name="connsiteY33" fmla="*/ 3157433 h 3894472"/>
              <a:gd name="connsiteX34" fmla="*/ 957 w 1771377"/>
              <a:gd name="connsiteY34" fmla="*/ 3271733 h 3894472"/>
              <a:gd name="connsiteX35" fmla="*/ 317187 w 1771377"/>
              <a:gd name="connsiteY35" fmla="*/ 2754 h 3894472"/>
              <a:gd name="connsiteX0" fmla="*/ 769639 w 1770439"/>
              <a:gd name="connsiteY0" fmla="*/ 320040 h 3891718"/>
              <a:gd name="connsiteX1" fmla="*/ 544849 w 1770439"/>
              <a:gd name="connsiteY1" fmla="*/ 445770 h 3891718"/>
              <a:gd name="connsiteX2" fmla="*/ 567709 w 1770439"/>
              <a:gd name="connsiteY2" fmla="*/ 712470 h 3891718"/>
              <a:gd name="connsiteX3" fmla="*/ 502939 w 1770439"/>
              <a:gd name="connsiteY3" fmla="*/ 796290 h 3891718"/>
              <a:gd name="connsiteX4" fmla="*/ 198139 w 1770439"/>
              <a:gd name="connsiteY4" fmla="*/ 1203960 h 3891718"/>
              <a:gd name="connsiteX5" fmla="*/ 220999 w 1770439"/>
              <a:gd name="connsiteY5" fmla="*/ 1261110 h 3891718"/>
              <a:gd name="connsiteX6" fmla="*/ 476269 w 1770439"/>
              <a:gd name="connsiteY6" fmla="*/ 1268730 h 3891718"/>
              <a:gd name="connsiteX7" fmla="*/ 594379 w 1770439"/>
              <a:gd name="connsiteY7" fmla="*/ 1230630 h 3891718"/>
              <a:gd name="connsiteX8" fmla="*/ 1074439 w 1770439"/>
              <a:gd name="connsiteY8" fmla="*/ 1078230 h 3891718"/>
              <a:gd name="connsiteX9" fmla="*/ 1196359 w 1770439"/>
              <a:gd name="connsiteY9" fmla="*/ 1002030 h 3891718"/>
              <a:gd name="connsiteX10" fmla="*/ 1409719 w 1770439"/>
              <a:gd name="connsiteY10" fmla="*/ 670560 h 3891718"/>
              <a:gd name="connsiteX11" fmla="*/ 1725949 w 1770439"/>
              <a:gd name="connsiteY11" fmla="*/ 495300 h 3891718"/>
              <a:gd name="connsiteX12" fmla="*/ 1710709 w 1770439"/>
              <a:gd name="connsiteY12" fmla="*/ 1066800 h 3891718"/>
              <a:gd name="connsiteX13" fmla="*/ 1230649 w 1770439"/>
              <a:gd name="connsiteY13" fmla="*/ 1367790 h 3891718"/>
              <a:gd name="connsiteX14" fmla="*/ 1371619 w 1770439"/>
              <a:gd name="connsiteY14" fmla="*/ 948690 h 3891718"/>
              <a:gd name="connsiteX15" fmla="*/ 1767859 w 1770439"/>
              <a:gd name="connsiteY15" fmla="*/ 1299210 h 3891718"/>
              <a:gd name="connsiteX16" fmla="*/ 1158259 w 1770439"/>
              <a:gd name="connsiteY16" fmla="*/ 1668780 h 3891718"/>
              <a:gd name="connsiteX17" fmla="*/ 632479 w 1770439"/>
              <a:gd name="connsiteY17" fmla="*/ 1836420 h 3891718"/>
              <a:gd name="connsiteX18" fmla="*/ 647719 w 1770439"/>
              <a:gd name="connsiteY18" fmla="*/ 1912620 h 3891718"/>
              <a:gd name="connsiteX19" fmla="*/ 834409 w 1770439"/>
              <a:gd name="connsiteY19" fmla="*/ 2011680 h 3891718"/>
              <a:gd name="connsiteX20" fmla="*/ 1402099 w 1770439"/>
              <a:gd name="connsiteY20" fmla="*/ 2198370 h 3891718"/>
              <a:gd name="connsiteX21" fmla="*/ 1565929 w 1770439"/>
              <a:gd name="connsiteY21" fmla="*/ 2263140 h 3891718"/>
              <a:gd name="connsiteX22" fmla="*/ 1676419 w 1770439"/>
              <a:gd name="connsiteY22" fmla="*/ 2468880 h 3891718"/>
              <a:gd name="connsiteX23" fmla="*/ 1386859 w 1770439"/>
              <a:gd name="connsiteY23" fmla="*/ 2541270 h 3891718"/>
              <a:gd name="connsiteX24" fmla="*/ 1405909 w 1770439"/>
              <a:gd name="connsiteY24" fmla="*/ 2895599 h 3891718"/>
              <a:gd name="connsiteX25" fmla="*/ 1162069 w 1770439"/>
              <a:gd name="connsiteY25" fmla="*/ 2754629 h 3891718"/>
              <a:gd name="connsiteX26" fmla="*/ 708679 w 1770439"/>
              <a:gd name="connsiteY26" fmla="*/ 2613659 h 3891718"/>
              <a:gd name="connsiteX27" fmla="*/ 571519 w 1770439"/>
              <a:gd name="connsiteY27" fmla="*/ 2693669 h 3891718"/>
              <a:gd name="connsiteX28" fmla="*/ 982999 w 1770439"/>
              <a:gd name="connsiteY28" fmla="*/ 3310889 h 3891718"/>
              <a:gd name="connsiteX29" fmla="*/ 1482109 w 1770439"/>
              <a:gd name="connsiteY29" fmla="*/ 3489959 h 3891718"/>
              <a:gd name="connsiteX30" fmla="*/ 1604029 w 1770439"/>
              <a:gd name="connsiteY30" fmla="*/ 3870959 h 3891718"/>
              <a:gd name="connsiteX31" fmla="*/ 529609 w 1770439"/>
              <a:gd name="connsiteY31" fmla="*/ 3813809 h 3891718"/>
              <a:gd name="connsiteX32" fmla="*/ 457219 w 1770439"/>
              <a:gd name="connsiteY32" fmla="*/ 3577589 h 3891718"/>
              <a:gd name="connsiteX33" fmla="*/ 140989 w 1770439"/>
              <a:gd name="connsiteY33" fmla="*/ 3154679 h 3891718"/>
              <a:gd name="connsiteX34" fmla="*/ 19 w 1770439"/>
              <a:gd name="connsiteY34" fmla="*/ 3268979 h 3891718"/>
              <a:gd name="connsiteX35" fmla="*/ 240049 w 1770439"/>
              <a:gd name="connsiteY35" fmla="*/ 430529 h 3891718"/>
              <a:gd name="connsiteX36" fmla="*/ 316249 w 1770439"/>
              <a:gd name="connsiteY36" fmla="*/ 0 h 3891718"/>
              <a:gd name="connsiteX0" fmla="*/ 930876 w 1931676"/>
              <a:gd name="connsiteY0" fmla="*/ 320040 h 3891718"/>
              <a:gd name="connsiteX1" fmla="*/ 706086 w 1931676"/>
              <a:gd name="connsiteY1" fmla="*/ 445770 h 3891718"/>
              <a:gd name="connsiteX2" fmla="*/ 728946 w 1931676"/>
              <a:gd name="connsiteY2" fmla="*/ 712470 h 3891718"/>
              <a:gd name="connsiteX3" fmla="*/ 664176 w 1931676"/>
              <a:gd name="connsiteY3" fmla="*/ 796290 h 3891718"/>
              <a:gd name="connsiteX4" fmla="*/ 359376 w 1931676"/>
              <a:gd name="connsiteY4" fmla="*/ 1203960 h 3891718"/>
              <a:gd name="connsiteX5" fmla="*/ 382236 w 1931676"/>
              <a:gd name="connsiteY5" fmla="*/ 1261110 h 3891718"/>
              <a:gd name="connsiteX6" fmla="*/ 637506 w 1931676"/>
              <a:gd name="connsiteY6" fmla="*/ 1268730 h 3891718"/>
              <a:gd name="connsiteX7" fmla="*/ 755616 w 1931676"/>
              <a:gd name="connsiteY7" fmla="*/ 1230630 h 3891718"/>
              <a:gd name="connsiteX8" fmla="*/ 1235676 w 1931676"/>
              <a:gd name="connsiteY8" fmla="*/ 1078230 h 3891718"/>
              <a:gd name="connsiteX9" fmla="*/ 1357596 w 1931676"/>
              <a:gd name="connsiteY9" fmla="*/ 1002030 h 3891718"/>
              <a:gd name="connsiteX10" fmla="*/ 1570956 w 1931676"/>
              <a:gd name="connsiteY10" fmla="*/ 670560 h 3891718"/>
              <a:gd name="connsiteX11" fmla="*/ 1887186 w 1931676"/>
              <a:gd name="connsiteY11" fmla="*/ 495300 h 3891718"/>
              <a:gd name="connsiteX12" fmla="*/ 1871946 w 1931676"/>
              <a:gd name="connsiteY12" fmla="*/ 1066800 h 3891718"/>
              <a:gd name="connsiteX13" fmla="*/ 1391886 w 1931676"/>
              <a:gd name="connsiteY13" fmla="*/ 1367790 h 3891718"/>
              <a:gd name="connsiteX14" fmla="*/ 1532856 w 1931676"/>
              <a:gd name="connsiteY14" fmla="*/ 948690 h 3891718"/>
              <a:gd name="connsiteX15" fmla="*/ 1929096 w 1931676"/>
              <a:gd name="connsiteY15" fmla="*/ 1299210 h 3891718"/>
              <a:gd name="connsiteX16" fmla="*/ 1319496 w 1931676"/>
              <a:gd name="connsiteY16" fmla="*/ 1668780 h 3891718"/>
              <a:gd name="connsiteX17" fmla="*/ 793716 w 1931676"/>
              <a:gd name="connsiteY17" fmla="*/ 1836420 h 3891718"/>
              <a:gd name="connsiteX18" fmla="*/ 808956 w 1931676"/>
              <a:gd name="connsiteY18" fmla="*/ 1912620 h 3891718"/>
              <a:gd name="connsiteX19" fmla="*/ 995646 w 1931676"/>
              <a:gd name="connsiteY19" fmla="*/ 2011680 h 3891718"/>
              <a:gd name="connsiteX20" fmla="*/ 1563336 w 1931676"/>
              <a:gd name="connsiteY20" fmla="*/ 2198370 h 3891718"/>
              <a:gd name="connsiteX21" fmla="*/ 1727166 w 1931676"/>
              <a:gd name="connsiteY21" fmla="*/ 2263140 h 3891718"/>
              <a:gd name="connsiteX22" fmla="*/ 1837656 w 1931676"/>
              <a:gd name="connsiteY22" fmla="*/ 2468880 h 3891718"/>
              <a:gd name="connsiteX23" fmla="*/ 1548096 w 1931676"/>
              <a:gd name="connsiteY23" fmla="*/ 2541270 h 3891718"/>
              <a:gd name="connsiteX24" fmla="*/ 1567146 w 1931676"/>
              <a:gd name="connsiteY24" fmla="*/ 2895599 h 3891718"/>
              <a:gd name="connsiteX25" fmla="*/ 1323306 w 1931676"/>
              <a:gd name="connsiteY25" fmla="*/ 2754629 h 3891718"/>
              <a:gd name="connsiteX26" fmla="*/ 869916 w 1931676"/>
              <a:gd name="connsiteY26" fmla="*/ 2613659 h 3891718"/>
              <a:gd name="connsiteX27" fmla="*/ 732756 w 1931676"/>
              <a:gd name="connsiteY27" fmla="*/ 2693669 h 3891718"/>
              <a:gd name="connsiteX28" fmla="*/ 1144236 w 1931676"/>
              <a:gd name="connsiteY28" fmla="*/ 3310889 h 3891718"/>
              <a:gd name="connsiteX29" fmla="*/ 1643346 w 1931676"/>
              <a:gd name="connsiteY29" fmla="*/ 3489959 h 3891718"/>
              <a:gd name="connsiteX30" fmla="*/ 1765266 w 1931676"/>
              <a:gd name="connsiteY30" fmla="*/ 3870959 h 3891718"/>
              <a:gd name="connsiteX31" fmla="*/ 690846 w 1931676"/>
              <a:gd name="connsiteY31" fmla="*/ 3813809 h 3891718"/>
              <a:gd name="connsiteX32" fmla="*/ 618456 w 1931676"/>
              <a:gd name="connsiteY32" fmla="*/ 3577589 h 3891718"/>
              <a:gd name="connsiteX33" fmla="*/ 302226 w 1931676"/>
              <a:gd name="connsiteY33" fmla="*/ 3154679 h 3891718"/>
              <a:gd name="connsiteX34" fmla="*/ 161256 w 1931676"/>
              <a:gd name="connsiteY34" fmla="*/ 3268979 h 3891718"/>
              <a:gd name="connsiteX35" fmla="*/ 5046 w 1931676"/>
              <a:gd name="connsiteY35" fmla="*/ 1002029 h 3891718"/>
              <a:gd name="connsiteX36" fmla="*/ 401286 w 1931676"/>
              <a:gd name="connsiteY36" fmla="*/ 430529 h 3891718"/>
              <a:gd name="connsiteX37" fmla="*/ 477486 w 1931676"/>
              <a:gd name="connsiteY37" fmla="*/ 0 h 3891718"/>
              <a:gd name="connsiteX0" fmla="*/ 930876 w 1931676"/>
              <a:gd name="connsiteY0" fmla="*/ 320040 h 3891718"/>
              <a:gd name="connsiteX1" fmla="*/ 706086 w 1931676"/>
              <a:gd name="connsiteY1" fmla="*/ 445770 h 3891718"/>
              <a:gd name="connsiteX2" fmla="*/ 728946 w 1931676"/>
              <a:gd name="connsiteY2" fmla="*/ 712470 h 3891718"/>
              <a:gd name="connsiteX3" fmla="*/ 664176 w 1931676"/>
              <a:gd name="connsiteY3" fmla="*/ 796290 h 3891718"/>
              <a:gd name="connsiteX4" fmla="*/ 359376 w 1931676"/>
              <a:gd name="connsiteY4" fmla="*/ 1203960 h 3891718"/>
              <a:gd name="connsiteX5" fmla="*/ 382236 w 1931676"/>
              <a:gd name="connsiteY5" fmla="*/ 1261110 h 3891718"/>
              <a:gd name="connsiteX6" fmla="*/ 637506 w 1931676"/>
              <a:gd name="connsiteY6" fmla="*/ 1268730 h 3891718"/>
              <a:gd name="connsiteX7" fmla="*/ 755616 w 1931676"/>
              <a:gd name="connsiteY7" fmla="*/ 1230630 h 3891718"/>
              <a:gd name="connsiteX8" fmla="*/ 1235676 w 1931676"/>
              <a:gd name="connsiteY8" fmla="*/ 1078230 h 3891718"/>
              <a:gd name="connsiteX9" fmla="*/ 1357596 w 1931676"/>
              <a:gd name="connsiteY9" fmla="*/ 1002030 h 3891718"/>
              <a:gd name="connsiteX10" fmla="*/ 1570956 w 1931676"/>
              <a:gd name="connsiteY10" fmla="*/ 670560 h 3891718"/>
              <a:gd name="connsiteX11" fmla="*/ 1887186 w 1931676"/>
              <a:gd name="connsiteY11" fmla="*/ 495300 h 3891718"/>
              <a:gd name="connsiteX12" fmla="*/ 1871946 w 1931676"/>
              <a:gd name="connsiteY12" fmla="*/ 1066800 h 3891718"/>
              <a:gd name="connsiteX13" fmla="*/ 1391886 w 1931676"/>
              <a:gd name="connsiteY13" fmla="*/ 1367790 h 3891718"/>
              <a:gd name="connsiteX14" fmla="*/ 1532856 w 1931676"/>
              <a:gd name="connsiteY14" fmla="*/ 948690 h 3891718"/>
              <a:gd name="connsiteX15" fmla="*/ 1929096 w 1931676"/>
              <a:gd name="connsiteY15" fmla="*/ 1299210 h 3891718"/>
              <a:gd name="connsiteX16" fmla="*/ 1319496 w 1931676"/>
              <a:gd name="connsiteY16" fmla="*/ 1668780 h 3891718"/>
              <a:gd name="connsiteX17" fmla="*/ 793716 w 1931676"/>
              <a:gd name="connsiteY17" fmla="*/ 1836420 h 3891718"/>
              <a:gd name="connsiteX18" fmla="*/ 808956 w 1931676"/>
              <a:gd name="connsiteY18" fmla="*/ 1912620 h 3891718"/>
              <a:gd name="connsiteX19" fmla="*/ 995646 w 1931676"/>
              <a:gd name="connsiteY19" fmla="*/ 2011680 h 3891718"/>
              <a:gd name="connsiteX20" fmla="*/ 1563336 w 1931676"/>
              <a:gd name="connsiteY20" fmla="*/ 2198370 h 3891718"/>
              <a:gd name="connsiteX21" fmla="*/ 1727166 w 1931676"/>
              <a:gd name="connsiteY21" fmla="*/ 2263140 h 3891718"/>
              <a:gd name="connsiteX22" fmla="*/ 1837656 w 1931676"/>
              <a:gd name="connsiteY22" fmla="*/ 2468880 h 3891718"/>
              <a:gd name="connsiteX23" fmla="*/ 1548096 w 1931676"/>
              <a:gd name="connsiteY23" fmla="*/ 2541270 h 3891718"/>
              <a:gd name="connsiteX24" fmla="*/ 1567146 w 1931676"/>
              <a:gd name="connsiteY24" fmla="*/ 2895599 h 3891718"/>
              <a:gd name="connsiteX25" fmla="*/ 1323306 w 1931676"/>
              <a:gd name="connsiteY25" fmla="*/ 2754629 h 3891718"/>
              <a:gd name="connsiteX26" fmla="*/ 869916 w 1931676"/>
              <a:gd name="connsiteY26" fmla="*/ 2613659 h 3891718"/>
              <a:gd name="connsiteX27" fmla="*/ 732756 w 1931676"/>
              <a:gd name="connsiteY27" fmla="*/ 2693669 h 3891718"/>
              <a:gd name="connsiteX28" fmla="*/ 1144236 w 1931676"/>
              <a:gd name="connsiteY28" fmla="*/ 3310889 h 3891718"/>
              <a:gd name="connsiteX29" fmla="*/ 1643346 w 1931676"/>
              <a:gd name="connsiteY29" fmla="*/ 3489959 h 3891718"/>
              <a:gd name="connsiteX30" fmla="*/ 1765266 w 1931676"/>
              <a:gd name="connsiteY30" fmla="*/ 3870959 h 3891718"/>
              <a:gd name="connsiteX31" fmla="*/ 690846 w 1931676"/>
              <a:gd name="connsiteY31" fmla="*/ 3813809 h 3891718"/>
              <a:gd name="connsiteX32" fmla="*/ 618456 w 1931676"/>
              <a:gd name="connsiteY32" fmla="*/ 3577589 h 3891718"/>
              <a:gd name="connsiteX33" fmla="*/ 302226 w 1931676"/>
              <a:gd name="connsiteY33" fmla="*/ 3154679 h 3891718"/>
              <a:gd name="connsiteX34" fmla="*/ 161256 w 1931676"/>
              <a:gd name="connsiteY34" fmla="*/ 3268979 h 3891718"/>
              <a:gd name="connsiteX35" fmla="*/ 5046 w 1931676"/>
              <a:gd name="connsiteY35" fmla="*/ 1002029 h 3891718"/>
              <a:gd name="connsiteX36" fmla="*/ 401286 w 1931676"/>
              <a:gd name="connsiteY36" fmla="*/ 430529 h 3891718"/>
              <a:gd name="connsiteX37" fmla="*/ 477486 w 1931676"/>
              <a:gd name="connsiteY37" fmla="*/ 0 h 3891718"/>
              <a:gd name="connsiteX0" fmla="*/ 985120 w 1985920"/>
              <a:gd name="connsiteY0" fmla="*/ 320040 h 3891718"/>
              <a:gd name="connsiteX1" fmla="*/ 760330 w 1985920"/>
              <a:gd name="connsiteY1" fmla="*/ 445770 h 3891718"/>
              <a:gd name="connsiteX2" fmla="*/ 783190 w 1985920"/>
              <a:gd name="connsiteY2" fmla="*/ 712470 h 3891718"/>
              <a:gd name="connsiteX3" fmla="*/ 718420 w 1985920"/>
              <a:gd name="connsiteY3" fmla="*/ 796290 h 3891718"/>
              <a:gd name="connsiteX4" fmla="*/ 413620 w 1985920"/>
              <a:gd name="connsiteY4" fmla="*/ 1203960 h 3891718"/>
              <a:gd name="connsiteX5" fmla="*/ 436480 w 1985920"/>
              <a:gd name="connsiteY5" fmla="*/ 1261110 h 3891718"/>
              <a:gd name="connsiteX6" fmla="*/ 691750 w 1985920"/>
              <a:gd name="connsiteY6" fmla="*/ 1268730 h 3891718"/>
              <a:gd name="connsiteX7" fmla="*/ 809860 w 1985920"/>
              <a:gd name="connsiteY7" fmla="*/ 1230630 h 3891718"/>
              <a:gd name="connsiteX8" fmla="*/ 1289920 w 1985920"/>
              <a:gd name="connsiteY8" fmla="*/ 1078230 h 3891718"/>
              <a:gd name="connsiteX9" fmla="*/ 1411840 w 1985920"/>
              <a:gd name="connsiteY9" fmla="*/ 1002030 h 3891718"/>
              <a:gd name="connsiteX10" fmla="*/ 1625200 w 1985920"/>
              <a:gd name="connsiteY10" fmla="*/ 670560 h 3891718"/>
              <a:gd name="connsiteX11" fmla="*/ 1941430 w 1985920"/>
              <a:gd name="connsiteY11" fmla="*/ 495300 h 3891718"/>
              <a:gd name="connsiteX12" fmla="*/ 1926190 w 1985920"/>
              <a:gd name="connsiteY12" fmla="*/ 1066800 h 3891718"/>
              <a:gd name="connsiteX13" fmla="*/ 1446130 w 1985920"/>
              <a:gd name="connsiteY13" fmla="*/ 1367790 h 3891718"/>
              <a:gd name="connsiteX14" fmla="*/ 1587100 w 1985920"/>
              <a:gd name="connsiteY14" fmla="*/ 948690 h 3891718"/>
              <a:gd name="connsiteX15" fmla="*/ 1983340 w 1985920"/>
              <a:gd name="connsiteY15" fmla="*/ 1299210 h 3891718"/>
              <a:gd name="connsiteX16" fmla="*/ 1373740 w 1985920"/>
              <a:gd name="connsiteY16" fmla="*/ 1668780 h 3891718"/>
              <a:gd name="connsiteX17" fmla="*/ 847960 w 1985920"/>
              <a:gd name="connsiteY17" fmla="*/ 1836420 h 3891718"/>
              <a:gd name="connsiteX18" fmla="*/ 863200 w 1985920"/>
              <a:gd name="connsiteY18" fmla="*/ 1912620 h 3891718"/>
              <a:gd name="connsiteX19" fmla="*/ 1049890 w 1985920"/>
              <a:gd name="connsiteY19" fmla="*/ 2011680 h 3891718"/>
              <a:gd name="connsiteX20" fmla="*/ 1617580 w 1985920"/>
              <a:gd name="connsiteY20" fmla="*/ 2198370 h 3891718"/>
              <a:gd name="connsiteX21" fmla="*/ 1781410 w 1985920"/>
              <a:gd name="connsiteY21" fmla="*/ 2263140 h 3891718"/>
              <a:gd name="connsiteX22" fmla="*/ 1891900 w 1985920"/>
              <a:gd name="connsiteY22" fmla="*/ 2468880 h 3891718"/>
              <a:gd name="connsiteX23" fmla="*/ 1602340 w 1985920"/>
              <a:gd name="connsiteY23" fmla="*/ 2541270 h 3891718"/>
              <a:gd name="connsiteX24" fmla="*/ 1621390 w 1985920"/>
              <a:gd name="connsiteY24" fmla="*/ 2895599 h 3891718"/>
              <a:gd name="connsiteX25" fmla="*/ 1377550 w 1985920"/>
              <a:gd name="connsiteY25" fmla="*/ 2754629 h 3891718"/>
              <a:gd name="connsiteX26" fmla="*/ 924160 w 1985920"/>
              <a:gd name="connsiteY26" fmla="*/ 2613659 h 3891718"/>
              <a:gd name="connsiteX27" fmla="*/ 787000 w 1985920"/>
              <a:gd name="connsiteY27" fmla="*/ 2693669 h 3891718"/>
              <a:gd name="connsiteX28" fmla="*/ 1198480 w 1985920"/>
              <a:gd name="connsiteY28" fmla="*/ 3310889 h 3891718"/>
              <a:gd name="connsiteX29" fmla="*/ 1697590 w 1985920"/>
              <a:gd name="connsiteY29" fmla="*/ 3489959 h 3891718"/>
              <a:gd name="connsiteX30" fmla="*/ 1819510 w 1985920"/>
              <a:gd name="connsiteY30" fmla="*/ 3870959 h 3891718"/>
              <a:gd name="connsiteX31" fmla="*/ 745090 w 1985920"/>
              <a:gd name="connsiteY31" fmla="*/ 3813809 h 3891718"/>
              <a:gd name="connsiteX32" fmla="*/ 672700 w 1985920"/>
              <a:gd name="connsiteY32" fmla="*/ 3577589 h 3891718"/>
              <a:gd name="connsiteX33" fmla="*/ 356470 w 1985920"/>
              <a:gd name="connsiteY33" fmla="*/ 3154679 h 3891718"/>
              <a:gd name="connsiteX34" fmla="*/ 215500 w 1985920"/>
              <a:gd name="connsiteY34" fmla="*/ 3268979 h 3891718"/>
              <a:gd name="connsiteX35" fmla="*/ 59290 w 1985920"/>
              <a:gd name="connsiteY35" fmla="*/ 1002029 h 3891718"/>
              <a:gd name="connsiteX36" fmla="*/ 455530 w 1985920"/>
              <a:gd name="connsiteY36" fmla="*/ 430529 h 3891718"/>
              <a:gd name="connsiteX37" fmla="*/ 531730 w 1985920"/>
              <a:gd name="connsiteY37" fmla="*/ 0 h 3891718"/>
              <a:gd name="connsiteX0" fmla="*/ 1156985 w 2157785"/>
              <a:gd name="connsiteY0" fmla="*/ 320040 h 3891718"/>
              <a:gd name="connsiteX1" fmla="*/ 932195 w 2157785"/>
              <a:gd name="connsiteY1" fmla="*/ 445770 h 3891718"/>
              <a:gd name="connsiteX2" fmla="*/ 955055 w 2157785"/>
              <a:gd name="connsiteY2" fmla="*/ 712470 h 3891718"/>
              <a:gd name="connsiteX3" fmla="*/ 890285 w 2157785"/>
              <a:gd name="connsiteY3" fmla="*/ 796290 h 3891718"/>
              <a:gd name="connsiteX4" fmla="*/ 585485 w 2157785"/>
              <a:gd name="connsiteY4" fmla="*/ 1203960 h 3891718"/>
              <a:gd name="connsiteX5" fmla="*/ 608345 w 2157785"/>
              <a:gd name="connsiteY5" fmla="*/ 1261110 h 3891718"/>
              <a:gd name="connsiteX6" fmla="*/ 863615 w 2157785"/>
              <a:gd name="connsiteY6" fmla="*/ 1268730 h 3891718"/>
              <a:gd name="connsiteX7" fmla="*/ 981725 w 2157785"/>
              <a:gd name="connsiteY7" fmla="*/ 1230630 h 3891718"/>
              <a:gd name="connsiteX8" fmla="*/ 1461785 w 2157785"/>
              <a:gd name="connsiteY8" fmla="*/ 1078230 h 3891718"/>
              <a:gd name="connsiteX9" fmla="*/ 1583705 w 2157785"/>
              <a:gd name="connsiteY9" fmla="*/ 1002030 h 3891718"/>
              <a:gd name="connsiteX10" fmla="*/ 1797065 w 2157785"/>
              <a:gd name="connsiteY10" fmla="*/ 670560 h 3891718"/>
              <a:gd name="connsiteX11" fmla="*/ 2113295 w 2157785"/>
              <a:gd name="connsiteY11" fmla="*/ 495300 h 3891718"/>
              <a:gd name="connsiteX12" fmla="*/ 2098055 w 2157785"/>
              <a:gd name="connsiteY12" fmla="*/ 1066800 h 3891718"/>
              <a:gd name="connsiteX13" fmla="*/ 1617995 w 2157785"/>
              <a:gd name="connsiteY13" fmla="*/ 1367790 h 3891718"/>
              <a:gd name="connsiteX14" fmla="*/ 1758965 w 2157785"/>
              <a:gd name="connsiteY14" fmla="*/ 948690 h 3891718"/>
              <a:gd name="connsiteX15" fmla="*/ 2155205 w 2157785"/>
              <a:gd name="connsiteY15" fmla="*/ 1299210 h 3891718"/>
              <a:gd name="connsiteX16" fmla="*/ 1545605 w 2157785"/>
              <a:gd name="connsiteY16" fmla="*/ 1668780 h 3891718"/>
              <a:gd name="connsiteX17" fmla="*/ 1019825 w 2157785"/>
              <a:gd name="connsiteY17" fmla="*/ 1836420 h 3891718"/>
              <a:gd name="connsiteX18" fmla="*/ 1035065 w 2157785"/>
              <a:gd name="connsiteY18" fmla="*/ 1912620 h 3891718"/>
              <a:gd name="connsiteX19" fmla="*/ 1221755 w 2157785"/>
              <a:gd name="connsiteY19" fmla="*/ 2011680 h 3891718"/>
              <a:gd name="connsiteX20" fmla="*/ 1789445 w 2157785"/>
              <a:gd name="connsiteY20" fmla="*/ 2198370 h 3891718"/>
              <a:gd name="connsiteX21" fmla="*/ 1953275 w 2157785"/>
              <a:gd name="connsiteY21" fmla="*/ 2263140 h 3891718"/>
              <a:gd name="connsiteX22" fmla="*/ 2063765 w 2157785"/>
              <a:gd name="connsiteY22" fmla="*/ 2468880 h 3891718"/>
              <a:gd name="connsiteX23" fmla="*/ 1774205 w 2157785"/>
              <a:gd name="connsiteY23" fmla="*/ 2541270 h 3891718"/>
              <a:gd name="connsiteX24" fmla="*/ 1793255 w 2157785"/>
              <a:gd name="connsiteY24" fmla="*/ 2895599 h 3891718"/>
              <a:gd name="connsiteX25" fmla="*/ 1549415 w 2157785"/>
              <a:gd name="connsiteY25" fmla="*/ 2754629 h 3891718"/>
              <a:gd name="connsiteX26" fmla="*/ 1096025 w 2157785"/>
              <a:gd name="connsiteY26" fmla="*/ 2613659 h 3891718"/>
              <a:gd name="connsiteX27" fmla="*/ 958865 w 2157785"/>
              <a:gd name="connsiteY27" fmla="*/ 2693669 h 3891718"/>
              <a:gd name="connsiteX28" fmla="*/ 1370345 w 2157785"/>
              <a:gd name="connsiteY28" fmla="*/ 3310889 h 3891718"/>
              <a:gd name="connsiteX29" fmla="*/ 1869455 w 2157785"/>
              <a:gd name="connsiteY29" fmla="*/ 3489959 h 3891718"/>
              <a:gd name="connsiteX30" fmla="*/ 1991375 w 2157785"/>
              <a:gd name="connsiteY30" fmla="*/ 3870959 h 3891718"/>
              <a:gd name="connsiteX31" fmla="*/ 916955 w 2157785"/>
              <a:gd name="connsiteY31" fmla="*/ 3813809 h 3891718"/>
              <a:gd name="connsiteX32" fmla="*/ 844565 w 2157785"/>
              <a:gd name="connsiteY32" fmla="*/ 3577589 h 3891718"/>
              <a:gd name="connsiteX33" fmla="*/ 528335 w 2157785"/>
              <a:gd name="connsiteY33" fmla="*/ 3154679 h 3891718"/>
              <a:gd name="connsiteX34" fmla="*/ 387365 w 2157785"/>
              <a:gd name="connsiteY34" fmla="*/ 3268979 h 3891718"/>
              <a:gd name="connsiteX35" fmla="*/ 2555 w 2157785"/>
              <a:gd name="connsiteY35" fmla="*/ 1021079 h 3891718"/>
              <a:gd name="connsiteX36" fmla="*/ 231155 w 2157785"/>
              <a:gd name="connsiteY36" fmla="*/ 1002029 h 3891718"/>
              <a:gd name="connsiteX37" fmla="*/ 627395 w 2157785"/>
              <a:gd name="connsiteY37" fmla="*/ 430529 h 3891718"/>
              <a:gd name="connsiteX38" fmla="*/ 703595 w 2157785"/>
              <a:gd name="connsiteY38" fmla="*/ 0 h 3891718"/>
              <a:gd name="connsiteX0" fmla="*/ 1202245 w 2203045"/>
              <a:gd name="connsiteY0" fmla="*/ 320040 h 3891718"/>
              <a:gd name="connsiteX1" fmla="*/ 977455 w 2203045"/>
              <a:gd name="connsiteY1" fmla="*/ 445770 h 3891718"/>
              <a:gd name="connsiteX2" fmla="*/ 1000315 w 2203045"/>
              <a:gd name="connsiteY2" fmla="*/ 712470 h 3891718"/>
              <a:gd name="connsiteX3" fmla="*/ 935545 w 2203045"/>
              <a:gd name="connsiteY3" fmla="*/ 796290 h 3891718"/>
              <a:gd name="connsiteX4" fmla="*/ 630745 w 2203045"/>
              <a:gd name="connsiteY4" fmla="*/ 1203960 h 3891718"/>
              <a:gd name="connsiteX5" fmla="*/ 653605 w 2203045"/>
              <a:gd name="connsiteY5" fmla="*/ 1261110 h 3891718"/>
              <a:gd name="connsiteX6" fmla="*/ 908875 w 2203045"/>
              <a:gd name="connsiteY6" fmla="*/ 1268730 h 3891718"/>
              <a:gd name="connsiteX7" fmla="*/ 1026985 w 2203045"/>
              <a:gd name="connsiteY7" fmla="*/ 1230630 h 3891718"/>
              <a:gd name="connsiteX8" fmla="*/ 1507045 w 2203045"/>
              <a:gd name="connsiteY8" fmla="*/ 1078230 h 3891718"/>
              <a:gd name="connsiteX9" fmla="*/ 1628965 w 2203045"/>
              <a:gd name="connsiteY9" fmla="*/ 1002030 h 3891718"/>
              <a:gd name="connsiteX10" fmla="*/ 1842325 w 2203045"/>
              <a:gd name="connsiteY10" fmla="*/ 670560 h 3891718"/>
              <a:gd name="connsiteX11" fmla="*/ 2158555 w 2203045"/>
              <a:gd name="connsiteY11" fmla="*/ 495300 h 3891718"/>
              <a:gd name="connsiteX12" fmla="*/ 2143315 w 2203045"/>
              <a:gd name="connsiteY12" fmla="*/ 1066800 h 3891718"/>
              <a:gd name="connsiteX13" fmla="*/ 1663255 w 2203045"/>
              <a:gd name="connsiteY13" fmla="*/ 1367790 h 3891718"/>
              <a:gd name="connsiteX14" fmla="*/ 1804225 w 2203045"/>
              <a:gd name="connsiteY14" fmla="*/ 948690 h 3891718"/>
              <a:gd name="connsiteX15" fmla="*/ 2200465 w 2203045"/>
              <a:gd name="connsiteY15" fmla="*/ 1299210 h 3891718"/>
              <a:gd name="connsiteX16" fmla="*/ 1590865 w 2203045"/>
              <a:gd name="connsiteY16" fmla="*/ 1668780 h 3891718"/>
              <a:gd name="connsiteX17" fmla="*/ 1065085 w 2203045"/>
              <a:gd name="connsiteY17" fmla="*/ 1836420 h 3891718"/>
              <a:gd name="connsiteX18" fmla="*/ 1080325 w 2203045"/>
              <a:gd name="connsiteY18" fmla="*/ 1912620 h 3891718"/>
              <a:gd name="connsiteX19" fmla="*/ 1267015 w 2203045"/>
              <a:gd name="connsiteY19" fmla="*/ 2011680 h 3891718"/>
              <a:gd name="connsiteX20" fmla="*/ 1834705 w 2203045"/>
              <a:gd name="connsiteY20" fmla="*/ 2198370 h 3891718"/>
              <a:gd name="connsiteX21" fmla="*/ 1998535 w 2203045"/>
              <a:gd name="connsiteY21" fmla="*/ 2263140 h 3891718"/>
              <a:gd name="connsiteX22" fmla="*/ 2109025 w 2203045"/>
              <a:gd name="connsiteY22" fmla="*/ 2468880 h 3891718"/>
              <a:gd name="connsiteX23" fmla="*/ 1819465 w 2203045"/>
              <a:gd name="connsiteY23" fmla="*/ 2541270 h 3891718"/>
              <a:gd name="connsiteX24" fmla="*/ 1838515 w 2203045"/>
              <a:gd name="connsiteY24" fmla="*/ 2895599 h 3891718"/>
              <a:gd name="connsiteX25" fmla="*/ 1594675 w 2203045"/>
              <a:gd name="connsiteY25" fmla="*/ 2754629 h 3891718"/>
              <a:gd name="connsiteX26" fmla="*/ 1141285 w 2203045"/>
              <a:gd name="connsiteY26" fmla="*/ 2613659 h 3891718"/>
              <a:gd name="connsiteX27" fmla="*/ 1004125 w 2203045"/>
              <a:gd name="connsiteY27" fmla="*/ 2693669 h 3891718"/>
              <a:gd name="connsiteX28" fmla="*/ 1415605 w 2203045"/>
              <a:gd name="connsiteY28" fmla="*/ 3310889 h 3891718"/>
              <a:gd name="connsiteX29" fmla="*/ 1914715 w 2203045"/>
              <a:gd name="connsiteY29" fmla="*/ 3489959 h 3891718"/>
              <a:gd name="connsiteX30" fmla="*/ 2036635 w 2203045"/>
              <a:gd name="connsiteY30" fmla="*/ 3870959 h 3891718"/>
              <a:gd name="connsiteX31" fmla="*/ 962215 w 2203045"/>
              <a:gd name="connsiteY31" fmla="*/ 3813809 h 3891718"/>
              <a:gd name="connsiteX32" fmla="*/ 889825 w 2203045"/>
              <a:gd name="connsiteY32" fmla="*/ 3577589 h 3891718"/>
              <a:gd name="connsiteX33" fmla="*/ 573595 w 2203045"/>
              <a:gd name="connsiteY33" fmla="*/ 3154679 h 3891718"/>
              <a:gd name="connsiteX34" fmla="*/ 432625 w 2203045"/>
              <a:gd name="connsiteY34" fmla="*/ 3268979 h 3891718"/>
              <a:gd name="connsiteX35" fmla="*/ 32576 w 2203045"/>
              <a:gd name="connsiteY35" fmla="*/ 457199 h 3891718"/>
              <a:gd name="connsiteX36" fmla="*/ 47815 w 2203045"/>
              <a:gd name="connsiteY36" fmla="*/ 1021079 h 3891718"/>
              <a:gd name="connsiteX37" fmla="*/ 276415 w 2203045"/>
              <a:gd name="connsiteY37" fmla="*/ 1002029 h 3891718"/>
              <a:gd name="connsiteX38" fmla="*/ 672655 w 2203045"/>
              <a:gd name="connsiteY38" fmla="*/ 430529 h 3891718"/>
              <a:gd name="connsiteX39" fmla="*/ 748855 w 2203045"/>
              <a:gd name="connsiteY39" fmla="*/ 0 h 3891718"/>
              <a:gd name="connsiteX0" fmla="*/ 2186043 w 3186843"/>
              <a:gd name="connsiteY0" fmla="*/ 320040 h 3891718"/>
              <a:gd name="connsiteX1" fmla="*/ 1961253 w 3186843"/>
              <a:gd name="connsiteY1" fmla="*/ 445770 h 3891718"/>
              <a:gd name="connsiteX2" fmla="*/ 1984113 w 3186843"/>
              <a:gd name="connsiteY2" fmla="*/ 712470 h 3891718"/>
              <a:gd name="connsiteX3" fmla="*/ 1919343 w 3186843"/>
              <a:gd name="connsiteY3" fmla="*/ 796290 h 3891718"/>
              <a:gd name="connsiteX4" fmla="*/ 1614543 w 3186843"/>
              <a:gd name="connsiteY4" fmla="*/ 1203960 h 3891718"/>
              <a:gd name="connsiteX5" fmla="*/ 1637403 w 3186843"/>
              <a:gd name="connsiteY5" fmla="*/ 1261110 h 3891718"/>
              <a:gd name="connsiteX6" fmla="*/ 1892673 w 3186843"/>
              <a:gd name="connsiteY6" fmla="*/ 1268730 h 3891718"/>
              <a:gd name="connsiteX7" fmla="*/ 2010783 w 3186843"/>
              <a:gd name="connsiteY7" fmla="*/ 1230630 h 3891718"/>
              <a:gd name="connsiteX8" fmla="*/ 2490843 w 3186843"/>
              <a:gd name="connsiteY8" fmla="*/ 1078230 h 3891718"/>
              <a:gd name="connsiteX9" fmla="*/ 2612763 w 3186843"/>
              <a:gd name="connsiteY9" fmla="*/ 1002030 h 3891718"/>
              <a:gd name="connsiteX10" fmla="*/ 2826123 w 3186843"/>
              <a:gd name="connsiteY10" fmla="*/ 670560 h 3891718"/>
              <a:gd name="connsiteX11" fmla="*/ 3142353 w 3186843"/>
              <a:gd name="connsiteY11" fmla="*/ 495300 h 3891718"/>
              <a:gd name="connsiteX12" fmla="*/ 3127113 w 3186843"/>
              <a:gd name="connsiteY12" fmla="*/ 1066800 h 3891718"/>
              <a:gd name="connsiteX13" fmla="*/ 2647053 w 3186843"/>
              <a:gd name="connsiteY13" fmla="*/ 1367790 h 3891718"/>
              <a:gd name="connsiteX14" fmla="*/ 2788023 w 3186843"/>
              <a:gd name="connsiteY14" fmla="*/ 948690 h 3891718"/>
              <a:gd name="connsiteX15" fmla="*/ 3184263 w 3186843"/>
              <a:gd name="connsiteY15" fmla="*/ 1299210 h 3891718"/>
              <a:gd name="connsiteX16" fmla="*/ 2574663 w 3186843"/>
              <a:gd name="connsiteY16" fmla="*/ 1668780 h 3891718"/>
              <a:gd name="connsiteX17" fmla="*/ 2048883 w 3186843"/>
              <a:gd name="connsiteY17" fmla="*/ 1836420 h 3891718"/>
              <a:gd name="connsiteX18" fmla="*/ 2064123 w 3186843"/>
              <a:gd name="connsiteY18" fmla="*/ 1912620 h 3891718"/>
              <a:gd name="connsiteX19" fmla="*/ 2250813 w 3186843"/>
              <a:gd name="connsiteY19" fmla="*/ 2011680 h 3891718"/>
              <a:gd name="connsiteX20" fmla="*/ 2818503 w 3186843"/>
              <a:gd name="connsiteY20" fmla="*/ 2198370 h 3891718"/>
              <a:gd name="connsiteX21" fmla="*/ 2982333 w 3186843"/>
              <a:gd name="connsiteY21" fmla="*/ 2263140 h 3891718"/>
              <a:gd name="connsiteX22" fmla="*/ 3092823 w 3186843"/>
              <a:gd name="connsiteY22" fmla="*/ 2468880 h 3891718"/>
              <a:gd name="connsiteX23" fmla="*/ 2803263 w 3186843"/>
              <a:gd name="connsiteY23" fmla="*/ 2541270 h 3891718"/>
              <a:gd name="connsiteX24" fmla="*/ 2822313 w 3186843"/>
              <a:gd name="connsiteY24" fmla="*/ 2895599 h 3891718"/>
              <a:gd name="connsiteX25" fmla="*/ 2578473 w 3186843"/>
              <a:gd name="connsiteY25" fmla="*/ 2754629 h 3891718"/>
              <a:gd name="connsiteX26" fmla="*/ 2125083 w 3186843"/>
              <a:gd name="connsiteY26" fmla="*/ 2613659 h 3891718"/>
              <a:gd name="connsiteX27" fmla="*/ 1987923 w 3186843"/>
              <a:gd name="connsiteY27" fmla="*/ 2693669 h 3891718"/>
              <a:gd name="connsiteX28" fmla="*/ 2399403 w 3186843"/>
              <a:gd name="connsiteY28" fmla="*/ 3310889 h 3891718"/>
              <a:gd name="connsiteX29" fmla="*/ 2898513 w 3186843"/>
              <a:gd name="connsiteY29" fmla="*/ 3489959 h 3891718"/>
              <a:gd name="connsiteX30" fmla="*/ 3020433 w 3186843"/>
              <a:gd name="connsiteY30" fmla="*/ 3870959 h 3891718"/>
              <a:gd name="connsiteX31" fmla="*/ 1946013 w 3186843"/>
              <a:gd name="connsiteY31" fmla="*/ 3813809 h 3891718"/>
              <a:gd name="connsiteX32" fmla="*/ 1873623 w 3186843"/>
              <a:gd name="connsiteY32" fmla="*/ 3577589 h 3891718"/>
              <a:gd name="connsiteX33" fmla="*/ 1557393 w 3186843"/>
              <a:gd name="connsiteY33" fmla="*/ 3154679 h 3891718"/>
              <a:gd name="connsiteX34" fmla="*/ 1416423 w 3186843"/>
              <a:gd name="connsiteY34" fmla="*/ 3268979 h 3891718"/>
              <a:gd name="connsiteX35" fmla="*/ 2914 w 3186843"/>
              <a:gd name="connsiteY35" fmla="*/ 781049 h 3891718"/>
              <a:gd name="connsiteX36" fmla="*/ 1016374 w 3186843"/>
              <a:gd name="connsiteY36" fmla="*/ 457199 h 3891718"/>
              <a:gd name="connsiteX37" fmla="*/ 1031613 w 3186843"/>
              <a:gd name="connsiteY37" fmla="*/ 1021079 h 3891718"/>
              <a:gd name="connsiteX38" fmla="*/ 1260213 w 3186843"/>
              <a:gd name="connsiteY38" fmla="*/ 1002029 h 3891718"/>
              <a:gd name="connsiteX39" fmla="*/ 1656453 w 3186843"/>
              <a:gd name="connsiteY39" fmla="*/ 430529 h 3891718"/>
              <a:gd name="connsiteX40" fmla="*/ 1732653 w 3186843"/>
              <a:gd name="connsiteY40" fmla="*/ 0 h 3891718"/>
              <a:gd name="connsiteX0" fmla="*/ 2864224 w 3865024"/>
              <a:gd name="connsiteY0" fmla="*/ 320040 h 3891718"/>
              <a:gd name="connsiteX1" fmla="*/ 2639434 w 3865024"/>
              <a:gd name="connsiteY1" fmla="*/ 445770 h 3891718"/>
              <a:gd name="connsiteX2" fmla="*/ 2662294 w 3865024"/>
              <a:gd name="connsiteY2" fmla="*/ 712470 h 3891718"/>
              <a:gd name="connsiteX3" fmla="*/ 2597524 w 3865024"/>
              <a:gd name="connsiteY3" fmla="*/ 796290 h 3891718"/>
              <a:gd name="connsiteX4" fmla="*/ 2292724 w 3865024"/>
              <a:gd name="connsiteY4" fmla="*/ 1203960 h 3891718"/>
              <a:gd name="connsiteX5" fmla="*/ 2315584 w 3865024"/>
              <a:gd name="connsiteY5" fmla="*/ 1261110 h 3891718"/>
              <a:gd name="connsiteX6" fmla="*/ 2570854 w 3865024"/>
              <a:gd name="connsiteY6" fmla="*/ 1268730 h 3891718"/>
              <a:gd name="connsiteX7" fmla="*/ 2688964 w 3865024"/>
              <a:gd name="connsiteY7" fmla="*/ 1230630 h 3891718"/>
              <a:gd name="connsiteX8" fmla="*/ 3169024 w 3865024"/>
              <a:gd name="connsiteY8" fmla="*/ 1078230 h 3891718"/>
              <a:gd name="connsiteX9" fmla="*/ 3290944 w 3865024"/>
              <a:gd name="connsiteY9" fmla="*/ 1002030 h 3891718"/>
              <a:gd name="connsiteX10" fmla="*/ 3504304 w 3865024"/>
              <a:gd name="connsiteY10" fmla="*/ 670560 h 3891718"/>
              <a:gd name="connsiteX11" fmla="*/ 3820534 w 3865024"/>
              <a:gd name="connsiteY11" fmla="*/ 495300 h 3891718"/>
              <a:gd name="connsiteX12" fmla="*/ 3805294 w 3865024"/>
              <a:gd name="connsiteY12" fmla="*/ 1066800 h 3891718"/>
              <a:gd name="connsiteX13" fmla="*/ 3325234 w 3865024"/>
              <a:gd name="connsiteY13" fmla="*/ 1367790 h 3891718"/>
              <a:gd name="connsiteX14" fmla="*/ 3466204 w 3865024"/>
              <a:gd name="connsiteY14" fmla="*/ 948690 h 3891718"/>
              <a:gd name="connsiteX15" fmla="*/ 3862444 w 3865024"/>
              <a:gd name="connsiteY15" fmla="*/ 1299210 h 3891718"/>
              <a:gd name="connsiteX16" fmla="*/ 3252844 w 3865024"/>
              <a:gd name="connsiteY16" fmla="*/ 1668780 h 3891718"/>
              <a:gd name="connsiteX17" fmla="*/ 2727064 w 3865024"/>
              <a:gd name="connsiteY17" fmla="*/ 1836420 h 3891718"/>
              <a:gd name="connsiteX18" fmla="*/ 2742304 w 3865024"/>
              <a:gd name="connsiteY18" fmla="*/ 1912620 h 3891718"/>
              <a:gd name="connsiteX19" fmla="*/ 2928994 w 3865024"/>
              <a:gd name="connsiteY19" fmla="*/ 2011680 h 3891718"/>
              <a:gd name="connsiteX20" fmla="*/ 3496684 w 3865024"/>
              <a:gd name="connsiteY20" fmla="*/ 2198370 h 3891718"/>
              <a:gd name="connsiteX21" fmla="*/ 3660514 w 3865024"/>
              <a:gd name="connsiteY21" fmla="*/ 2263140 h 3891718"/>
              <a:gd name="connsiteX22" fmla="*/ 3771004 w 3865024"/>
              <a:gd name="connsiteY22" fmla="*/ 2468880 h 3891718"/>
              <a:gd name="connsiteX23" fmla="*/ 3481444 w 3865024"/>
              <a:gd name="connsiteY23" fmla="*/ 2541270 h 3891718"/>
              <a:gd name="connsiteX24" fmla="*/ 3500494 w 3865024"/>
              <a:gd name="connsiteY24" fmla="*/ 2895599 h 3891718"/>
              <a:gd name="connsiteX25" fmla="*/ 3256654 w 3865024"/>
              <a:gd name="connsiteY25" fmla="*/ 2754629 h 3891718"/>
              <a:gd name="connsiteX26" fmla="*/ 2803264 w 3865024"/>
              <a:gd name="connsiteY26" fmla="*/ 2613659 h 3891718"/>
              <a:gd name="connsiteX27" fmla="*/ 2666104 w 3865024"/>
              <a:gd name="connsiteY27" fmla="*/ 2693669 h 3891718"/>
              <a:gd name="connsiteX28" fmla="*/ 3077584 w 3865024"/>
              <a:gd name="connsiteY28" fmla="*/ 3310889 h 3891718"/>
              <a:gd name="connsiteX29" fmla="*/ 3576694 w 3865024"/>
              <a:gd name="connsiteY29" fmla="*/ 3489959 h 3891718"/>
              <a:gd name="connsiteX30" fmla="*/ 3698614 w 3865024"/>
              <a:gd name="connsiteY30" fmla="*/ 3870959 h 3891718"/>
              <a:gd name="connsiteX31" fmla="*/ 2624194 w 3865024"/>
              <a:gd name="connsiteY31" fmla="*/ 3813809 h 3891718"/>
              <a:gd name="connsiteX32" fmla="*/ 2551804 w 3865024"/>
              <a:gd name="connsiteY32" fmla="*/ 3577589 h 3891718"/>
              <a:gd name="connsiteX33" fmla="*/ 2235574 w 3865024"/>
              <a:gd name="connsiteY33" fmla="*/ 3154679 h 3891718"/>
              <a:gd name="connsiteX34" fmla="*/ 2094604 w 3865024"/>
              <a:gd name="connsiteY34" fmla="*/ 3268979 h 3891718"/>
              <a:gd name="connsiteX35" fmla="*/ 44825 w 3865024"/>
              <a:gd name="connsiteY35" fmla="*/ 1630679 h 3891718"/>
              <a:gd name="connsiteX36" fmla="*/ 681095 w 3865024"/>
              <a:gd name="connsiteY36" fmla="*/ 781049 h 3891718"/>
              <a:gd name="connsiteX37" fmla="*/ 1694555 w 3865024"/>
              <a:gd name="connsiteY37" fmla="*/ 457199 h 3891718"/>
              <a:gd name="connsiteX38" fmla="*/ 1709794 w 3865024"/>
              <a:gd name="connsiteY38" fmla="*/ 1021079 h 3891718"/>
              <a:gd name="connsiteX39" fmla="*/ 1938394 w 3865024"/>
              <a:gd name="connsiteY39" fmla="*/ 1002029 h 3891718"/>
              <a:gd name="connsiteX40" fmla="*/ 2334634 w 3865024"/>
              <a:gd name="connsiteY40" fmla="*/ 430529 h 3891718"/>
              <a:gd name="connsiteX41" fmla="*/ 2410834 w 3865024"/>
              <a:gd name="connsiteY41" fmla="*/ 0 h 3891718"/>
              <a:gd name="connsiteX0" fmla="*/ 2969562 w 3970362"/>
              <a:gd name="connsiteY0" fmla="*/ 320040 h 3891718"/>
              <a:gd name="connsiteX1" fmla="*/ 2744772 w 3970362"/>
              <a:gd name="connsiteY1" fmla="*/ 445770 h 3891718"/>
              <a:gd name="connsiteX2" fmla="*/ 2767632 w 3970362"/>
              <a:gd name="connsiteY2" fmla="*/ 712470 h 3891718"/>
              <a:gd name="connsiteX3" fmla="*/ 2702862 w 3970362"/>
              <a:gd name="connsiteY3" fmla="*/ 796290 h 3891718"/>
              <a:gd name="connsiteX4" fmla="*/ 2398062 w 3970362"/>
              <a:gd name="connsiteY4" fmla="*/ 1203960 h 3891718"/>
              <a:gd name="connsiteX5" fmla="*/ 2420922 w 3970362"/>
              <a:gd name="connsiteY5" fmla="*/ 1261110 h 3891718"/>
              <a:gd name="connsiteX6" fmla="*/ 2676192 w 3970362"/>
              <a:gd name="connsiteY6" fmla="*/ 1268730 h 3891718"/>
              <a:gd name="connsiteX7" fmla="*/ 2794302 w 3970362"/>
              <a:gd name="connsiteY7" fmla="*/ 1230630 h 3891718"/>
              <a:gd name="connsiteX8" fmla="*/ 3274362 w 3970362"/>
              <a:gd name="connsiteY8" fmla="*/ 1078230 h 3891718"/>
              <a:gd name="connsiteX9" fmla="*/ 3396282 w 3970362"/>
              <a:gd name="connsiteY9" fmla="*/ 1002030 h 3891718"/>
              <a:gd name="connsiteX10" fmla="*/ 3609642 w 3970362"/>
              <a:gd name="connsiteY10" fmla="*/ 670560 h 3891718"/>
              <a:gd name="connsiteX11" fmla="*/ 3925872 w 3970362"/>
              <a:gd name="connsiteY11" fmla="*/ 495300 h 3891718"/>
              <a:gd name="connsiteX12" fmla="*/ 3910632 w 3970362"/>
              <a:gd name="connsiteY12" fmla="*/ 1066800 h 3891718"/>
              <a:gd name="connsiteX13" fmla="*/ 3430572 w 3970362"/>
              <a:gd name="connsiteY13" fmla="*/ 1367790 h 3891718"/>
              <a:gd name="connsiteX14" fmla="*/ 3571542 w 3970362"/>
              <a:gd name="connsiteY14" fmla="*/ 948690 h 3891718"/>
              <a:gd name="connsiteX15" fmla="*/ 3967782 w 3970362"/>
              <a:gd name="connsiteY15" fmla="*/ 1299210 h 3891718"/>
              <a:gd name="connsiteX16" fmla="*/ 3358182 w 3970362"/>
              <a:gd name="connsiteY16" fmla="*/ 1668780 h 3891718"/>
              <a:gd name="connsiteX17" fmla="*/ 2832402 w 3970362"/>
              <a:gd name="connsiteY17" fmla="*/ 1836420 h 3891718"/>
              <a:gd name="connsiteX18" fmla="*/ 2847642 w 3970362"/>
              <a:gd name="connsiteY18" fmla="*/ 1912620 h 3891718"/>
              <a:gd name="connsiteX19" fmla="*/ 3034332 w 3970362"/>
              <a:gd name="connsiteY19" fmla="*/ 2011680 h 3891718"/>
              <a:gd name="connsiteX20" fmla="*/ 3602022 w 3970362"/>
              <a:gd name="connsiteY20" fmla="*/ 2198370 h 3891718"/>
              <a:gd name="connsiteX21" fmla="*/ 3765852 w 3970362"/>
              <a:gd name="connsiteY21" fmla="*/ 2263140 h 3891718"/>
              <a:gd name="connsiteX22" fmla="*/ 3876342 w 3970362"/>
              <a:gd name="connsiteY22" fmla="*/ 2468880 h 3891718"/>
              <a:gd name="connsiteX23" fmla="*/ 3586782 w 3970362"/>
              <a:gd name="connsiteY23" fmla="*/ 2541270 h 3891718"/>
              <a:gd name="connsiteX24" fmla="*/ 3605832 w 3970362"/>
              <a:gd name="connsiteY24" fmla="*/ 2895599 h 3891718"/>
              <a:gd name="connsiteX25" fmla="*/ 3361992 w 3970362"/>
              <a:gd name="connsiteY25" fmla="*/ 2754629 h 3891718"/>
              <a:gd name="connsiteX26" fmla="*/ 2908602 w 3970362"/>
              <a:gd name="connsiteY26" fmla="*/ 2613659 h 3891718"/>
              <a:gd name="connsiteX27" fmla="*/ 2771442 w 3970362"/>
              <a:gd name="connsiteY27" fmla="*/ 2693669 h 3891718"/>
              <a:gd name="connsiteX28" fmla="*/ 3182922 w 3970362"/>
              <a:gd name="connsiteY28" fmla="*/ 3310889 h 3891718"/>
              <a:gd name="connsiteX29" fmla="*/ 3682032 w 3970362"/>
              <a:gd name="connsiteY29" fmla="*/ 3489959 h 3891718"/>
              <a:gd name="connsiteX30" fmla="*/ 3803952 w 3970362"/>
              <a:gd name="connsiteY30" fmla="*/ 3870959 h 3891718"/>
              <a:gd name="connsiteX31" fmla="*/ 2729532 w 3970362"/>
              <a:gd name="connsiteY31" fmla="*/ 3813809 h 3891718"/>
              <a:gd name="connsiteX32" fmla="*/ 2657142 w 3970362"/>
              <a:gd name="connsiteY32" fmla="*/ 3577589 h 3891718"/>
              <a:gd name="connsiteX33" fmla="*/ 2340912 w 3970362"/>
              <a:gd name="connsiteY33" fmla="*/ 3154679 h 3891718"/>
              <a:gd name="connsiteX34" fmla="*/ 2199942 w 3970362"/>
              <a:gd name="connsiteY34" fmla="*/ 3268979 h 3891718"/>
              <a:gd name="connsiteX35" fmla="*/ 146353 w 3970362"/>
              <a:gd name="connsiteY35" fmla="*/ 2686049 h 3891718"/>
              <a:gd name="connsiteX36" fmla="*/ 150163 w 3970362"/>
              <a:gd name="connsiteY36" fmla="*/ 1630679 h 3891718"/>
              <a:gd name="connsiteX37" fmla="*/ 786433 w 3970362"/>
              <a:gd name="connsiteY37" fmla="*/ 781049 h 3891718"/>
              <a:gd name="connsiteX38" fmla="*/ 1799893 w 3970362"/>
              <a:gd name="connsiteY38" fmla="*/ 457199 h 3891718"/>
              <a:gd name="connsiteX39" fmla="*/ 1815132 w 3970362"/>
              <a:gd name="connsiteY39" fmla="*/ 1021079 h 3891718"/>
              <a:gd name="connsiteX40" fmla="*/ 2043732 w 3970362"/>
              <a:gd name="connsiteY40" fmla="*/ 1002029 h 3891718"/>
              <a:gd name="connsiteX41" fmla="*/ 2439972 w 3970362"/>
              <a:gd name="connsiteY41" fmla="*/ 430529 h 3891718"/>
              <a:gd name="connsiteX42" fmla="*/ 2516172 w 3970362"/>
              <a:gd name="connsiteY42" fmla="*/ 0 h 3891718"/>
              <a:gd name="connsiteX0" fmla="*/ 2882286 w 3883086"/>
              <a:gd name="connsiteY0" fmla="*/ 320040 h 3891718"/>
              <a:gd name="connsiteX1" fmla="*/ 2657496 w 3883086"/>
              <a:gd name="connsiteY1" fmla="*/ 445770 h 3891718"/>
              <a:gd name="connsiteX2" fmla="*/ 2680356 w 3883086"/>
              <a:gd name="connsiteY2" fmla="*/ 712470 h 3891718"/>
              <a:gd name="connsiteX3" fmla="*/ 2615586 w 3883086"/>
              <a:gd name="connsiteY3" fmla="*/ 796290 h 3891718"/>
              <a:gd name="connsiteX4" fmla="*/ 2310786 w 3883086"/>
              <a:gd name="connsiteY4" fmla="*/ 1203960 h 3891718"/>
              <a:gd name="connsiteX5" fmla="*/ 2333646 w 3883086"/>
              <a:gd name="connsiteY5" fmla="*/ 1261110 h 3891718"/>
              <a:gd name="connsiteX6" fmla="*/ 2588916 w 3883086"/>
              <a:gd name="connsiteY6" fmla="*/ 1268730 h 3891718"/>
              <a:gd name="connsiteX7" fmla="*/ 2707026 w 3883086"/>
              <a:gd name="connsiteY7" fmla="*/ 1230630 h 3891718"/>
              <a:gd name="connsiteX8" fmla="*/ 3187086 w 3883086"/>
              <a:gd name="connsiteY8" fmla="*/ 1078230 h 3891718"/>
              <a:gd name="connsiteX9" fmla="*/ 3309006 w 3883086"/>
              <a:gd name="connsiteY9" fmla="*/ 1002030 h 3891718"/>
              <a:gd name="connsiteX10" fmla="*/ 3522366 w 3883086"/>
              <a:gd name="connsiteY10" fmla="*/ 670560 h 3891718"/>
              <a:gd name="connsiteX11" fmla="*/ 3838596 w 3883086"/>
              <a:gd name="connsiteY11" fmla="*/ 495300 h 3891718"/>
              <a:gd name="connsiteX12" fmla="*/ 3823356 w 3883086"/>
              <a:gd name="connsiteY12" fmla="*/ 1066800 h 3891718"/>
              <a:gd name="connsiteX13" fmla="*/ 3343296 w 3883086"/>
              <a:gd name="connsiteY13" fmla="*/ 1367790 h 3891718"/>
              <a:gd name="connsiteX14" fmla="*/ 3484266 w 3883086"/>
              <a:gd name="connsiteY14" fmla="*/ 948690 h 3891718"/>
              <a:gd name="connsiteX15" fmla="*/ 3880506 w 3883086"/>
              <a:gd name="connsiteY15" fmla="*/ 1299210 h 3891718"/>
              <a:gd name="connsiteX16" fmla="*/ 3270906 w 3883086"/>
              <a:gd name="connsiteY16" fmla="*/ 1668780 h 3891718"/>
              <a:gd name="connsiteX17" fmla="*/ 2745126 w 3883086"/>
              <a:gd name="connsiteY17" fmla="*/ 1836420 h 3891718"/>
              <a:gd name="connsiteX18" fmla="*/ 2760366 w 3883086"/>
              <a:gd name="connsiteY18" fmla="*/ 1912620 h 3891718"/>
              <a:gd name="connsiteX19" fmla="*/ 2947056 w 3883086"/>
              <a:gd name="connsiteY19" fmla="*/ 2011680 h 3891718"/>
              <a:gd name="connsiteX20" fmla="*/ 3514746 w 3883086"/>
              <a:gd name="connsiteY20" fmla="*/ 2198370 h 3891718"/>
              <a:gd name="connsiteX21" fmla="*/ 3678576 w 3883086"/>
              <a:gd name="connsiteY21" fmla="*/ 2263140 h 3891718"/>
              <a:gd name="connsiteX22" fmla="*/ 3789066 w 3883086"/>
              <a:gd name="connsiteY22" fmla="*/ 2468880 h 3891718"/>
              <a:gd name="connsiteX23" fmla="*/ 3499506 w 3883086"/>
              <a:gd name="connsiteY23" fmla="*/ 2541270 h 3891718"/>
              <a:gd name="connsiteX24" fmla="*/ 3518556 w 3883086"/>
              <a:gd name="connsiteY24" fmla="*/ 2895599 h 3891718"/>
              <a:gd name="connsiteX25" fmla="*/ 3274716 w 3883086"/>
              <a:gd name="connsiteY25" fmla="*/ 2754629 h 3891718"/>
              <a:gd name="connsiteX26" fmla="*/ 2821326 w 3883086"/>
              <a:gd name="connsiteY26" fmla="*/ 2613659 h 3891718"/>
              <a:gd name="connsiteX27" fmla="*/ 2684166 w 3883086"/>
              <a:gd name="connsiteY27" fmla="*/ 2693669 h 3891718"/>
              <a:gd name="connsiteX28" fmla="*/ 3095646 w 3883086"/>
              <a:gd name="connsiteY28" fmla="*/ 3310889 h 3891718"/>
              <a:gd name="connsiteX29" fmla="*/ 3594756 w 3883086"/>
              <a:gd name="connsiteY29" fmla="*/ 3489959 h 3891718"/>
              <a:gd name="connsiteX30" fmla="*/ 3716676 w 3883086"/>
              <a:gd name="connsiteY30" fmla="*/ 3870959 h 3891718"/>
              <a:gd name="connsiteX31" fmla="*/ 2642256 w 3883086"/>
              <a:gd name="connsiteY31" fmla="*/ 3813809 h 3891718"/>
              <a:gd name="connsiteX32" fmla="*/ 2569866 w 3883086"/>
              <a:gd name="connsiteY32" fmla="*/ 3577589 h 3891718"/>
              <a:gd name="connsiteX33" fmla="*/ 2253636 w 3883086"/>
              <a:gd name="connsiteY33" fmla="*/ 3154679 h 3891718"/>
              <a:gd name="connsiteX34" fmla="*/ 2112666 w 3883086"/>
              <a:gd name="connsiteY34" fmla="*/ 3268979 h 3891718"/>
              <a:gd name="connsiteX35" fmla="*/ 653437 w 3883086"/>
              <a:gd name="connsiteY35" fmla="*/ 3516629 h 3891718"/>
              <a:gd name="connsiteX36" fmla="*/ 59077 w 3883086"/>
              <a:gd name="connsiteY36" fmla="*/ 2686049 h 3891718"/>
              <a:gd name="connsiteX37" fmla="*/ 62887 w 3883086"/>
              <a:gd name="connsiteY37" fmla="*/ 1630679 h 3891718"/>
              <a:gd name="connsiteX38" fmla="*/ 699157 w 3883086"/>
              <a:gd name="connsiteY38" fmla="*/ 781049 h 3891718"/>
              <a:gd name="connsiteX39" fmla="*/ 1712617 w 3883086"/>
              <a:gd name="connsiteY39" fmla="*/ 457199 h 3891718"/>
              <a:gd name="connsiteX40" fmla="*/ 1727856 w 3883086"/>
              <a:gd name="connsiteY40" fmla="*/ 1021079 h 3891718"/>
              <a:gd name="connsiteX41" fmla="*/ 1956456 w 3883086"/>
              <a:gd name="connsiteY41" fmla="*/ 1002029 h 3891718"/>
              <a:gd name="connsiteX42" fmla="*/ 2352696 w 3883086"/>
              <a:gd name="connsiteY42" fmla="*/ 430529 h 3891718"/>
              <a:gd name="connsiteX43" fmla="*/ 2428896 w 3883086"/>
              <a:gd name="connsiteY43" fmla="*/ 0 h 3891718"/>
              <a:gd name="connsiteX0" fmla="*/ 2882286 w 3883086"/>
              <a:gd name="connsiteY0" fmla="*/ 320040 h 3891718"/>
              <a:gd name="connsiteX1" fmla="*/ 2657496 w 3883086"/>
              <a:gd name="connsiteY1" fmla="*/ 445770 h 3891718"/>
              <a:gd name="connsiteX2" fmla="*/ 2680356 w 3883086"/>
              <a:gd name="connsiteY2" fmla="*/ 712470 h 3891718"/>
              <a:gd name="connsiteX3" fmla="*/ 2615586 w 3883086"/>
              <a:gd name="connsiteY3" fmla="*/ 796290 h 3891718"/>
              <a:gd name="connsiteX4" fmla="*/ 2310786 w 3883086"/>
              <a:gd name="connsiteY4" fmla="*/ 1203960 h 3891718"/>
              <a:gd name="connsiteX5" fmla="*/ 2333646 w 3883086"/>
              <a:gd name="connsiteY5" fmla="*/ 1261110 h 3891718"/>
              <a:gd name="connsiteX6" fmla="*/ 2588916 w 3883086"/>
              <a:gd name="connsiteY6" fmla="*/ 1268730 h 3891718"/>
              <a:gd name="connsiteX7" fmla="*/ 2707026 w 3883086"/>
              <a:gd name="connsiteY7" fmla="*/ 1230630 h 3891718"/>
              <a:gd name="connsiteX8" fmla="*/ 3187086 w 3883086"/>
              <a:gd name="connsiteY8" fmla="*/ 1078230 h 3891718"/>
              <a:gd name="connsiteX9" fmla="*/ 3309006 w 3883086"/>
              <a:gd name="connsiteY9" fmla="*/ 1002030 h 3891718"/>
              <a:gd name="connsiteX10" fmla="*/ 3522366 w 3883086"/>
              <a:gd name="connsiteY10" fmla="*/ 670560 h 3891718"/>
              <a:gd name="connsiteX11" fmla="*/ 3838596 w 3883086"/>
              <a:gd name="connsiteY11" fmla="*/ 495300 h 3891718"/>
              <a:gd name="connsiteX12" fmla="*/ 3823356 w 3883086"/>
              <a:gd name="connsiteY12" fmla="*/ 1066800 h 3891718"/>
              <a:gd name="connsiteX13" fmla="*/ 3343296 w 3883086"/>
              <a:gd name="connsiteY13" fmla="*/ 1367790 h 3891718"/>
              <a:gd name="connsiteX14" fmla="*/ 3484266 w 3883086"/>
              <a:gd name="connsiteY14" fmla="*/ 948690 h 3891718"/>
              <a:gd name="connsiteX15" fmla="*/ 3880506 w 3883086"/>
              <a:gd name="connsiteY15" fmla="*/ 1299210 h 3891718"/>
              <a:gd name="connsiteX16" fmla="*/ 3270906 w 3883086"/>
              <a:gd name="connsiteY16" fmla="*/ 1668780 h 3891718"/>
              <a:gd name="connsiteX17" fmla="*/ 2745126 w 3883086"/>
              <a:gd name="connsiteY17" fmla="*/ 1836420 h 3891718"/>
              <a:gd name="connsiteX18" fmla="*/ 2760366 w 3883086"/>
              <a:gd name="connsiteY18" fmla="*/ 1912620 h 3891718"/>
              <a:gd name="connsiteX19" fmla="*/ 2947056 w 3883086"/>
              <a:gd name="connsiteY19" fmla="*/ 2011680 h 3891718"/>
              <a:gd name="connsiteX20" fmla="*/ 3514746 w 3883086"/>
              <a:gd name="connsiteY20" fmla="*/ 2198370 h 3891718"/>
              <a:gd name="connsiteX21" fmla="*/ 3678576 w 3883086"/>
              <a:gd name="connsiteY21" fmla="*/ 2263140 h 3891718"/>
              <a:gd name="connsiteX22" fmla="*/ 3789066 w 3883086"/>
              <a:gd name="connsiteY22" fmla="*/ 2468880 h 3891718"/>
              <a:gd name="connsiteX23" fmla="*/ 3499506 w 3883086"/>
              <a:gd name="connsiteY23" fmla="*/ 2541270 h 3891718"/>
              <a:gd name="connsiteX24" fmla="*/ 3518556 w 3883086"/>
              <a:gd name="connsiteY24" fmla="*/ 2895599 h 3891718"/>
              <a:gd name="connsiteX25" fmla="*/ 3274716 w 3883086"/>
              <a:gd name="connsiteY25" fmla="*/ 2754629 h 3891718"/>
              <a:gd name="connsiteX26" fmla="*/ 2821326 w 3883086"/>
              <a:gd name="connsiteY26" fmla="*/ 2613659 h 3891718"/>
              <a:gd name="connsiteX27" fmla="*/ 2684166 w 3883086"/>
              <a:gd name="connsiteY27" fmla="*/ 2693669 h 3891718"/>
              <a:gd name="connsiteX28" fmla="*/ 3095646 w 3883086"/>
              <a:gd name="connsiteY28" fmla="*/ 3310889 h 3891718"/>
              <a:gd name="connsiteX29" fmla="*/ 3594756 w 3883086"/>
              <a:gd name="connsiteY29" fmla="*/ 3489959 h 3891718"/>
              <a:gd name="connsiteX30" fmla="*/ 3716676 w 3883086"/>
              <a:gd name="connsiteY30" fmla="*/ 3870959 h 3891718"/>
              <a:gd name="connsiteX31" fmla="*/ 2642256 w 3883086"/>
              <a:gd name="connsiteY31" fmla="*/ 3813809 h 3891718"/>
              <a:gd name="connsiteX32" fmla="*/ 2569866 w 3883086"/>
              <a:gd name="connsiteY32" fmla="*/ 3577589 h 3891718"/>
              <a:gd name="connsiteX33" fmla="*/ 2253636 w 3883086"/>
              <a:gd name="connsiteY33" fmla="*/ 3154679 h 3891718"/>
              <a:gd name="connsiteX34" fmla="*/ 2112666 w 3883086"/>
              <a:gd name="connsiteY34" fmla="*/ 3268979 h 3891718"/>
              <a:gd name="connsiteX35" fmla="*/ 1564027 w 3883086"/>
              <a:gd name="connsiteY35" fmla="*/ 3855719 h 3891718"/>
              <a:gd name="connsiteX36" fmla="*/ 653437 w 3883086"/>
              <a:gd name="connsiteY36" fmla="*/ 3516629 h 3891718"/>
              <a:gd name="connsiteX37" fmla="*/ 59077 w 3883086"/>
              <a:gd name="connsiteY37" fmla="*/ 2686049 h 3891718"/>
              <a:gd name="connsiteX38" fmla="*/ 62887 w 3883086"/>
              <a:gd name="connsiteY38" fmla="*/ 1630679 h 3891718"/>
              <a:gd name="connsiteX39" fmla="*/ 699157 w 3883086"/>
              <a:gd name="connsiteY39" fmla="*/ 781049 h 3891718"/>
              <a:gd name="connsiteX40" fmla="*/ 1712617 w 3883086"/>
              <a:gd name="connsiteY40" fmla="*/ 457199 h 3891718"/>
              <a:gd name="connsiteX41" fmla="*/ 1727856 w 3883086"/>
              <a:gd name="connsiteY41" fmla="*/ 1021079 h 3891718"/>
              <a:gd name="connsiteX42" fmla="*/ 1956456 w 3883086"/>
              <a:gd name="connsiteY42" fmla="*/ 1002029 h 3891718"/>
              <a:gd name="connsiteX43" fmla="*/ 2352696 w 3883086"/>
              <a:gd name="connsiteY43" fmla="*/ 430529 h 3891718"/>
              <a:gd name="connsiteX44" fmla="*/ 2428896 w 3883086"/>
              <a:gd name="connsiteY44" fmla="*/ 0 h 3891718"/>
              <a:gd name="connsiteX0" fmla="*/ 2882286 w 3883086"/>
              <a:gd name="connsiteY0" fmla="*/ 320040 h 3891718"/>
              <a:gd name="connsiteX1" fmla="*/ 2657496 w 3883086"/>
              <a:gd name="connsiteY1" fmla="*/ 445770 h 3891718"/>
              <a:gd name="connsiteX2" fmla="*/ 2680356 w 3883086"/>
              <a:gd name="connsiteY2" fmla="*/ 712470 h 3891718"/>
              <a:gd name="connsiteX3" fmla="*/ 2615586 w 3883086"/>
              <a:gd name="connsiteY3" fmla="*/ 796290 h 3891718"/>
              <a:gd name="connsiteX4" fmla="*/ 2310786 w 3883086"/>
              <a:gd name="connsiteY4" fmla="*/ 1203960 h 3891718"/>
              <a:gd name="connsiteX5" fmla="*/ 2333646 w 3883086"/>
              <a:gd name="connsiteY5" fmla="*/ 1261110 h 3891718"/>
              <a:gd name="connsiteX6" fmla="*/ 2588916 w 3883086"/>
              <a:gd name="connsiteY6" fmla="*/ 1268730 h 3891718"/>
              <a:gd name="connsiteX7" fmla="*/ 2707026 w 3883086"/>
              <a:gd name="connsiteY7" fmla="*/ 1230630 h 3891718"/>
              <a:gd name="connsiteX8" fmla="*/ 3187086 w 3883086"/>
              <a:gd name="connsiteY8" fmla="*/ 1078230 h 3891718"/>
              <a:gd name="connsiteX9" fmla="*/ 3309006 w 3883086"/>
              <a:gd name="connsiteY9" fmla="*/ 1002030 h 3891718"/>
              <a:gd name="connsiteX10" fmla="*/ 3522366 w 3883086"/>
              <a:gd name="connsiteY10" fmla="*/ 670560 h 3891718"/>
              <a:gd name="connsiteX11" fmla="*/ 3838596 w 3883086"/>
              <a:gd name="connsiteY11" fmla="*/ 495300 h 3891718"/>
              <a:gd name="connsiteX12" fmla="*/ 3823356 w 3883086"/>
              <a:gd name="connsiteY12" fmla="*/ 1066800 h 3891718"/>
              <a:gd name="connsiteX13" fmla="*/ 3343296 w 3883086"/>
              <a:gd name="connsiteY13" fmla="*/ 1367790 h 3891718"/>
              <a:gd name="connsiteX14" fmla="*/ 3484266 w 3883086"/>
              <a:gd name="connsiteY14" fmla="*/ 948690 h 3891718"/>
              <a:gd name="connsiteX15" fmla="*/ 3880506 w 3883086"/>
              <a:gd name="connsiteY15" fmla="*/ 1299210 h 3891718"/>
              <a:gd name="connsiteX16" fmla="*/ 3270906 w 3883086"/>
              <a:gd name="connsiteY16" fmla="*/ 1668780 h 3891718"/>
              <a:gd name="connsiteX17" fmla="*/ 2745126 w 3883086"/>
              <a:gd name="connsiteY17" fmla="*/ 1836420 h 3891718"/>
              <a:gd name="connsiteX18" fmla="*/ 2760366 w 3883086"/>
              <a:gd name="connsiteY18" fmla="*/ 1912620 h 3891718"/>
              <a:gd name="connsiteX19" fmla="*/ 2947056 w 3883086"/>
              <a:gd name="connsiteY19" fmla="*/ 2011680 h 3891718"/>
              <a:gd name="connsiteX20" fmla="*/ 3514746 w 3883086"/>
              <a:gd name="connsiteY20" fmla="*/ 2198370 h 3891718"/>
              <a:gd name="connsiteX21" fmla="*/ 3678576 w 3883086"/>
              <a:gd name="connsiteY21" fmla="*/ 2263140 h 3891718"/>
              <a:gd name="connsiteX22" fmla="*/ 3789066 w 3883086"/>
              <a:gd name="connsiteY22" fmla="*/ 2468880 h 3891718"/>
              <a:gd name="connsiteX23" fmla="*/ 3499506 w 3883086"/>
              <a:gd name="connsiteY23" fmla="*/ 2541270 h 3891718"/>
              <a:gd name="connsiteX24" fmla="*/ 3518556 w 3883086"/>
              <a:gd name="connsiteY24" fmla="*/ 2895599 h 3891718"/>
              <a:gd name="connsiteX25" fmla="*/ 3274716 w 3883086"/>
              <a:gd name="connsiteY25" fmla="*/ 2754629 h 3891718"/>
              <a:gd name="connsiteX26" fmla="*/ 2821326 w 3883086"/>
              <a:gd name="connsiteY26" fmla="*/ 2613659 h 3891718"/>
              <a:gd name="connsiteX27" fmla="*/ 2684166 w 3883086"/>
              <a:gd name="connsiteY27" fmla="*/ 2693669 h 3891718"/>
              <a:gd name="connsiteX28" fmla="*/ 3095646 w 3883086"/>
              <a:gd name="connsiteY28" fmla="*/ 3310889 h 3891718"/>
              <a:gd name="connsiteX29" fmla="*/ 3594756 w 3883086"/>
              <a:gd name="connsiteY29" fmla="*/ 3489959 h 3891718"/>
              <a:gd name="connsiteX30" fmla="*/ 3716676 w 3883086"/>
              <a:gd name="connsiteY30" fmla="*/ 3870959 h 3891718"/>
              <a:gd name="connsiteX31" fmla="*/ 2642256 w 3883086"/>
              <a:gd name="connsiteY31" fmla="*/ 3813809 h 3891718"/>
              <a:gd name="connsiteX32" fmla="*/ 2569866 w 3883086"/>
              <a:gd name="connsiteY32" fmla="*/ 3577589 h 3891718"/>
              <a:gd name="connsiteX33" fmla="*/ 2253636 w 3883086"/>
              <a:gd name="connsiteY33" fmla="*/ 3154679 h 3891718"/>
              <a:gd name="connsiteX34" fmla="*/ 2112666 w 3883086"/>
              <a:gd name="connsiteY34" fmla="*/ 3268979 h 3891718"/>
              <a:gd name="connsiteX35" fmla="*/ 1564027 w 3883086"/>
              <a:gd name="connsiteY35" fmla="*/ 3855719 h 3891718"/>
              <a:gd name="connsiteX36" fmla="*/ 1575457 w 3883086"/>
              <a:gd name="connsiteY36" fmla="*/ 3253739 h 3891718"/>
              <a:gd name="connsiteX37" fmla="*/ 653437 w 3883086"/>
              <a:gd name="connsiteY37" fmla="*/ 3516629 h 3891718"/>
              <a:gd name="connsiteX38" fmla="*/ 59077 w 3883086"/>
              <a:gd name="connsiteY38" fmla="*/ 2686049 h 3891718"/>
              <a:gd name="connsiteX39" fmla="*/ 62887 w 3883086"/>
              <a:gd name="connsiteY39" fmla="*/ 1630679 h 3891718"/>
              <a:gd name="connsiteX40" fmla="*/ 699157 w 3883086"/>
              <a:gd name="connsiteY40" fmla="*/ 781049 h 3891718"/>
              <a:gd name="connsiteX41" fmla="*/ 1712617 w 3883086"/>
              <a:gd name="connsiteY41" fmla="*/ 457199 h 3891718"/>
              <a:gd name="connsiteX42" fmla="*/ 1727856 w 3883086"/>
              <a:gd name="connsiteY42" fmla="*/ 1021079 h 3891718"/>
              <a:gd name="connsiteX43" fmla="*/ 1956456 w 3883086"/>
              <a:gd name="connsiteY43" fmla="*/ 1002029 h 3891718"/>
              <a:gd name="connsiteX44" fmla="*/ 2352696 w 3883086"/>
              <a:gd name="connsiteY44" fmla="*/ 430529 h 3891718"/>
              <a:gd name="connsiteX45" fmla="*/ 2428896 w 3883086"/>
              <a:gd name="connsiteY45" fmla="*/ 0 h 3891718"/>
              <a:gd name="connsiteX0" fmla="*/ 2882286 w 3883086"/>
              <a:gd name="connsiteY0" fmla="*/ 320040 h 3891718"/>
              <a:gd name="connsiteX1" fmla="*/ 2657496 w 3883086"/>
              <a:gd name="connsiteY1" fmla="*/ 445770 h 3891718"/>
              <a:gd name="connsiteX2" fmla="*/ 2680356 w 3883086"/>
              <a:gd name="connsiteY2" fmla="*/ 712470 h 3891718"/>
              <a:gd name="connsiteX3" fmla="*/ 2615586 w 3883086"/>
              <a:gd name="connsiteY3" fmla="*/ 796290 h 3891718"/>
              <a:gd name="connsiteX4" fmla="*/ 2310786 w 3883086"/>
              <a:gd name="connsiteY4" fmla="*/ 1203960 h 3891718"/>
              <a:gd name="connsiteX5" fmla="*/ 2333646 w 3883086"/>
              <a:gd name="connsiteY5" fmla="*/ 1261110 h 3891718"/>
              <a:gd name="connsiteX6" fmla="*/ 2588916 w 3883086"/>
              <a:gd name="connsiteY6" fmla="*/ 1268730 h 3891718"/>
              <a:gd name="connsiteX7" fmla="*/ 2707026 w 3883086"/>
              <a:gd name="connsiteY7" fmla="*/ 1230630 h 3891718"/>
              <a:gd name="connsiteX8" fmla="*/ 3187086 w 3883086"/>
              <a:gd name="connsiteY8" fmla="*/ 1078230 h 3891718"/>
              <a:gd name="connsiteX9" fmla="*/ 3309006 w 3883086"/>
              <a:gd name="connsiteY9" fmla="*/ 1002030 h 3891718"/>
              <a:gd name="connsiteX10" fmla="*/ 3522366 w 3883086"/>
              <a:gd name="connsiteY10" fmla="*/ 670560 h 3891718"/>
              <a:gd name="connsiteX11" fmla="*/ 3838596 w 3883086"/>
              <a:gd name="connsiteY11" fmla="*/ 495300 h 3891718"/>
              <a:gd name="connsiteX12" fmla="*/ 3823356 w 3883086"/>
              <a:gd name="connsiteY12" fmla="*/ 1066800 h 3891718"/>
              <a:gd name="connsiteX13" fmla="*/ 3343296 w 3883086"/>
              <a:gd name="connsiteY13" fmla="*/ 1367790 h 3891718"/>
              <a:gd name="connsiteX14" fmla="*/ 3484266 w 3883086"/>
              <a:gd name="connsiteY14" fmla="*/ 948690 h 3891718"/>
              <a:gd name="connsiteX15" fmla="*/ 3880506 w 3883086"/>
              <a:gd name="connsiteY15" fmla="*/ 1299210 h 3891718"/>
              <a:gd name="connsiteX16" fmla="*/ 3270906 w 3883086"/>
              <a:gd name="connsiteY16" fmla="*/ 1668780 h 3891718"/>
              <a:gd name="connsiteX17" fmla="*/ 2745126 w 3883086"/>
              <a:gd name="connsiteY17" fmla="*/ 1836420 h 3891718"/>
              <a:gd name="connsiteX18" fmla="*/ 2760366 w 3883086"/>
              <a:gd name="connsiteY18" fmla="*/ 1912620 h 3891718"/>
              <a:gd name="connsiteX19" fmla="*/ 2947056 w 3883086"/>
              <a:gd name="connsiteY19" fmla="*/ 2011680 h 3891718"/>
              <a:gd name="connsiteX20" fmla="*/ 3514746 w 3883086"/>
              <a:gd name="connsiteY20" fmla="*/ 2198370 h 3891718"/>
              <a:gd name="connsiteX21" fmla="*/ 3678576 w 3883086"/>
              <a:gd name="connsiteY21" fmla="*/ 2263140 h 3891718"/>
              <a:gd name="connsiteX22" fmla="*/ 3789066 w 3883086"/>
              <a:gd name="connsiteY22" fmla="*/ 2468880 h 3891718"/>
              <a:gd name="connsiteX23" fmla="*/ 3499506 w 3883086"/>
              <a:gd name="connsiteY23" fmla="*/ 2541270 h 3891718"/>
              <a:gd name="connsiteX24" fmla="*/ 3518556 w 3883086"/>
              <a:gd name="connsiteY24" fmla="*/ 2895599 h 3891718"/>
              <a:gd name="connsiteX25" fmla="*/ 3274716 w 3883086"/>
              <a:gd name="connsiteY25" fmla="*/ 2754629 h 3891718"/>
              <a:gd name="connsiteX26" fmla="*/ 2821326 w 3883086"/>
              <a:gd name="connsiteY26" fmla="*/ 2613659 h 3891718"/>
              <a:gd name="connsiteX27" fmla="*/ 2684166 w 3883086"/>
              <a:gd name="connsiteY27" fmla="*/ 2693669 h 3891718"/>
              <a:gd name="connsiteX28" fmla="*/ 3095646 w 3883086"/>
              <a:gd name="connsiteY28" fmla="*/ 3310889 h 3891718"/>
              <a:gd name="connsiteX29" fmla="*/ 3594756 w 3883086"/>
              <a:gd name="connsiteY29" fmla="*/ 3489959 h 3891718"/>
              <a:gd name="connsiteX30" fmla="*/ 3716676 w 3883086"/>
              <a:gd name="connsiteY30" fmla="*/ 3870959 h 3891718"/>
              <a:gd name="connsiteX31" fmla="*/ 2642256 w 3883086"/>
              <a:gd name="connsiteY31" fmla="*/ 3813809 h 3891718"/>
              <a:gd name="connsiteX32" fmla="*/ 2569866 w 3883086"/>
              <a:gd name="connsiteY32" fmla="*/ 3577589 h 3891718"/>
              <a:gd name="connsiteX33" fmla="*/ 2253636 w 3883086"/>
              <a:gd name="connsiteY33" fmla="*/ 3154679 h 3891718"/>
              <a:gd name="connsiteX34" fmla="*/ 2112666 w 3883086"/>
              <a:gd name="connsiteY34" fmla="*/ 3268979 h 3891718"/>
              <a:gd name="connsiteX35" fmla="*/ 1564027 w 3883086"/>
              <a:gd name="connsiteY35" fmla="*/ 3855719 h 3891718"/>
              <a:gd name="connsiteX36" fmla="*/ 1575457 w 3883086"/>
              <a:gd name="connsiteY36" fmla="*/ 3253739 h 3891718"/>
              <a:gd name="connsiteX37" fmla="*/ 939187 w 3883086"/>
              <a:gd name="connsiteY37" fmla="*/ 3859529 h 3891718"/>
              <a:gd name="connsiteX38" fmla="*/ 653437 w 3883086"/>
              <a:gd name="connsiteY38" fmla="*/ 3516629 h 3891718"/>
              <a:gd name="connsiteX39" fmla="*/ 59077 w 3883086"/>
              <a:gd name="connsiteY39" fmla="*/ 2686049 h 3891718"/>
              <a:gd name="connsiteX40" fmla="*/ 62887 w 3883086"/>
              <a:gd name="connsiteY40" fmla="*/ 1630679 h 3891718"/>
              <a:gd name="connsiteX41" fmla="*/ 699157 w 3883086"/>
              <a:gd name="connsiteY41" fmla="*/ 781049 h 3891718"/>
              <a:gd name="connsiteX42" fmla="*/ 1712617 w 3883086"/>
              <a:gd name="connsiteY42" fmla="*/ 457199 h 3891718"/>
              <a:gd name="connsiteX43" fmla="*/ 1727856 w 3883086"/>
              <a:gd name="connsiteY43" fmla="*/ 1021079 h 3891718"/>
              <a:gd name="connsiteX44" fmla="*/ 1956456 w 3883086"/>
              <a:gd name="connsiteY44" fmla="*/ 1002029 h 3891718"/>
              <a:gd name="connsiteX45" fmla="*/ 2352696 w 3883086"/>
              <a:gd name="connsiteY45" fmla="*/ 430529 h 3891718"/>
              <a:gd name="connsiteX46" fmla="*/ 2428896 w 3883086"/>
              <a:gd name="connsiteY46" fmla="*/ 0 h 3891718"/>
              <a:gd name="connsiteX0" fmla="*/ 2852670 w 3853470"/>
              <a:gd name="connsiteY0" fmla="*/ 320040 h 3891718"/>
              <a:gd name="connsiteX1" fmla="*/ 2627880 w 3853470"/>
              <a:gd name="connsiteY1" fmla="*/ 445770 h 3891718"/>
              <a:gd name="connsiteX2" fmla="*/ 2650740 w 3853470"/>
              <a:gd name="connsiteY2" fmla="*/ 712470 h 3891718"/>
              <a:gd name="connsiteX3" fmla="*/ 2585970 w 3853470"/>
              <a:gd name="connsiteY3" fmla="*/ 796290 h 3891718"/>
              <a:gd name="connsiteX4" fmla="*/ 2281170 w 3853470"/>
              <a:gd name="connsiteY4" fmla="*/ 1203960 h 3891718"/>
              <a:gd name="connsiteX5" fmla="*/ 2304030 w 3853470"/>
              <a:gd name="connsiteY5" fmla="*/ 1261110 h 3891718"/>
              <a:gd name="connsiteX6" fmla="*/ 2559300 w 3853470"/>
              <a:gd name="connsiteY6" fmla="*/ 1268730 h 3891718"/>
              <a:gd name="connsiteX7" fmla="*/ 2677410 w 3853470"/>
              <a:gd name="connsiteY7" fmla="*/ 1230630 h 3891718"/>
              <a:gd name="connsiteX8" fmla="*/ 3157470 w 3853470"/>
              <a:gd name="connsiteY8" fmla="*/ 1078230 h 3891718"/>
              <a:gd name="connsiteX9" fmla="*/ 3279390 w 3853470"/>
              <a:gd name="connsiteY9" fmla="*/ 1002030 h 3891718"/>
              <a:gd name="connsiteX10" fmla="*/ 3492750 w 3853470"/>
              <a:gd name="connsiteY10" fmla="*/ 670560 h 3891718"/>
              <a:gd name="connsiteX11" fmla="*/ 3808980 w 3853470"/>
              <a:gd name="connsiteY11" fmla="*/ 495300 h 3891718"/>
              <a:gd name="connsiteX12" fmla="*/ 3793740 w 3853470"/>
              <a:gd name="connsiteY12" fmla="*/ 1066800 h 3891718"/>
              <a:gd name="connsiteX13" fmla="*/ 3313680 w 3853470"/>
              <a:gd name="connsiteY13" fmla="*/ 1367790 h 3891718"/>
              <a:gd name="connsiteX14" fmla="*/ 3454650 w 3853470"/>
              <a:gd name="connsiteY14" fmla="*/ 948690 h 3891718"/>
              <a:gd name="connsiteX15" fmla="*/ 3850890 w 3853470"/>
              <a:gd name="connsiteY15" fmla="*/ 1299210 h 3891718"/>
              <a:gd name="connsiteX16" fmla="*/ 3241290 w 3853470"/>
              <a:gd name="connsiteY16" fmla="*/ 1668780 h 3891718"/>
              <a:gd name="connsiteX17" fmla="*/ 2715510 w 3853470"/>
              <a:gd name="connsiteY17" fmla="*/ 1836420 h 3891718"/>
              <a:gd name="connsiteX18" fmla="*/ 2730750 w 3853470"/>
              <a:gd name="connsiteY18" fmla="*/ 1912620 h 3891718"/>
              <a:gd name="connsiteX19" fmla="*/ 2917440 w 3853470"/>
              <a:gd name="connsiteY19" fmla="*/ 2011680 h 3891718"/>
              <a:gd name="connsiteX20" fmla="*/ 3485130 w 3853470"/>
              <a:gd name="connsiteY20" fmla="*/ 2198370 h 3891718"/>
              <a:gd name="connsiteX21" fmla="*/ 3648960 w 3853470"/>
              <a:gd name="connsiteY21" fmla="*/ 2263140 h 3891718"/>
              <a:gd name="connsiteX22" fmla="*/ 3759450 w 3853470"/>
              <a:gd name="connsiteY22" fmla="*/ 2468880 h 3891718"/>
              <a:gd name="connsiteX23" fmla="*/ 3469890 w 3853470"/>
              <a:gd name="connsiteY23" fmla="*/ 2541270 h 3891718"/>
              <a:gd name="connsiteX24" fmla="*/ 3488940 w 3853470"/>
              <a:gd name="connsiteY24" fmla="*/ 2895599 h 3891718"/>
              <a:gd name="connsiteX25" fmla="*/ 3245100 w 3853470"/>
              <a:gd name="connsiteY25" fmla="*/ 2754629 h 3891718"/>
              <a:gd name="connsiteX26" fmla="*/ 2791710 w 3853470"/>
              <a:gd name="connsiteY26" fmla="*/ 2613659 h 3891718"/>
              <a:gd name="connsiteX27" fmla="*/ 2654550 w 3853470"/>
              <a:gd name="connsiteY27" fmla="*/ 2693669 h 3891718"/>
              <a:gd name="connsiteX28" fmla="*/ 3066030 w 3853470"/>
              <a:gd name="connsiteY28" fmla="*/ 3310889 h 3891718"/>
              <a:gd name="connsiteX29" fmla="*/ 3565140 w 3853470"/>
              <a:gd name="connsiteY29" fmla="*/ 3489959 h 3891718"/>
              <a:gd name="connsiteX30" fmla="*/ 3687060 w 3853470"/>
              <a:gd name="connsiteY30" fmla="*/ 3870959 h 3891718"/>
              <a:gd name="connsiteX31" fmla="*/ 2612640 w 3853470"/>
              <a:gd name="connsiteY31" fmla="*/ 3813809 h 3891718"/>
              <a:gd name="connsiteX32" fmla="*/ 2540250 w 3853470"/>
              <a:gd name="connsiteY32" fmla="*/ 3577589 h 3891718"/>
              <a:gd name="connsiteX33" fmla="*/ 2224020 w 3853470"/>
              <a:gd name="connsiteY33" fmla="*/ 3154679 h 3891718"/>
              <a:gd name="connsiteX34" fmla="*/ 2083050 w 3853470"/>
              <a:gd name="connsiteY34" fmla="*/ 3268979 h 3891718"/>
              <a:gd name="connsiteX35" fmla="*/ 1534411 w 3853470"/>
              <a:gd name="connsiteY35" fmla="*/ 3855719 h 3891718"/>
              <a:gd name="connsiteX36" fmla="*/ 1545841 w 3853470"/>
              <a:gd name="connsiteY36" fmla="*/ 3253739 h 3891718"/>
              <a:gd name="connsiteX37" fmla="*/ 909571 w 3853470"/>
              <a:gd name="connsiteY37" fmla="*/ 3859529 h 3891718"/>
              <a:gd name="connsiteX38" fmla="*/ 623821 w 3853470"/>
              <a:gd name="connsiteY38" fmla="*/ 3516629 h 3891718"/>
              <a:gd name="connsiteX39" fmla="*/ 917191 w 3853470"/>
              <a:gd name="connsiteY39" fmla="*/ 3059429 h 3891718"/>
              <a:gd name="connsiteX40" fmla="*/ 29461 w 3853470"/>
              <a:gd name="connsiteY40" fmla="*/ 2686049 h 3891718"/>
              <a:gd name="connsiteX41" fmla="*/ 33271 w 3853470"/>
              <a:gd name="connsiteY41" fmla="*/ 1630679 h 3891718"/>
              <a:gd name="connsiteX42" fmla="*/ 669541 w 3853470"/>
              <a:gd name="connsiteY42" fmla="*/ 781049 h 3891718"/>
              <a:gd name="connsiteX43" fmla="*/ 1683001 w 3853470"/>
              <a:gd name="connsiteY43" fmla="*/ 457199 h 3891718"/>
              <a:gd name="connsiteX44" fmla="*/ 1698240 w 3853470"/>
              <a:gd name="connsiteY44" fmla="*/ 1021079 h 3891718"/>
              <a:gd name="connsiteX45" fmla="*/ 1926840 w 3853470"/>
              <a:gd name="connsiteY45" fmla="*/ 1002029 h 3891718"/>
              <a:gd name="connsiteX46" fmla="*/ 2323080 w 3853470"/>
              <a:gd name="connsiteY46" fmla="*/ 430529 h 3891718"/>
              <a:gd name="connsiteX47" fmla="*/ 2399280 w 3853470"/>
              <a:gd name="connsiteY47" fmla="*/ 0 h 3891718"/>
              <a:gd name="connsiteX0" fmla="*/ 2856278 w 3857078"/>
              <a:gd name="connsiteY0" fmla="*/ 320040 h 3891718"/>
              <a:gd name="connsiteX1" fmla="*/ 2631488 w 3857078"/>
              <a:gd name="connsiteY1" fmla="*/ 445770 h 3891718"/>
              <a:gd name="connsiteX2" fmla="*/ 2654348 w 3857078"/>
              <a:gd name="connsiteY2" fmla="*/ 712470 h 3891718"/>
              <a:gd name="connsiteX3" fmla="*/ 2589578 w 3857078"/>
              <a:gd name="connsiteY3" fmla="*/ 796290 h 3891718"/>
              <a:gd name="connsiteX4" fmla="*/ 2284778 w 3857078"/>
              <a:gd name="connsiteY4" fmla="*/ 1203960 h 3891718"/>
              <a:gd name="connsiteX5" fmla="*/ 2307638 w 3857078"/>
              <a:gd name="connsiteY5" fmla="*/ 1261110 h 3891718"/>
              <a:gd name="connsiteX6" fmla="*/ 2562908 w 3857078"/>
              <a:gd name="connsiteY6" fmla="*/ 1268730 h 3891718"/>
              <a:gd name="connsiteX7" fmla="*/ 2681018 w 3857078"/>
              <a:gd name="connsiteY7" fmla="*/ 1230630 h 3891718"/>
              <a:gd name="connsiteX8" fmla="*/ 3161078 w 3857078"/>
              <a:gd name="connsiteY8" fmla="*/ 1078230 h 3891718"/>
              <a:gd name="connsiteX9" fmla="*/ 3282998 w 3857078"/>
              <a:gd name="connsiteY9" fmla="*/ 1002030 h 3891718"/>
              <a:gd name="connsiteX10" fmla="*/ 3496358 w 3857078"/>
              <a:gd name="connsiteY10" fmla="*/ 670560 h 3891718"/>
              <a:gd name="connsiteX11" fmla="*/ 3812588 w 3857078"/>
              <a:gd name="connsiteY11" fmla="*/ 495300 h 3891718"/>
              <a:gd name="connsiteX12" fmla="*/ 3797348 w 3857078"/>
              <a:gd name="connsiteY12" fmla="*/ 1066800 h 3891718"/>
              <a:gd name="connsiteX13" fmla="*/ 3317288 w 3857078"/>
              <a:gd name="connsiteY13" fmla="*/ 1367790 h 3891718"/>
              <a:gd name="connsiteX14" fmla="*/ 3458258 w 3857078"/>
              <a:gd name="connsiteY14" fmla="*/ 948690 h 3891718"/>
              <a:gd name="connsiteX15" fmla="*/ 3854498 w 3857078"/>
              <a:gd name="connsiteY15" fmla="*/ 1299210 h 3891718"/>
              <a:gd name="connsiteX16" fmla="*/ 3244898 w 3857078"/>
              <a:gd name="connsiteY16" fmla="*/ 1668780 h 3891718"/>
              <a:gd name="connsiteX17" fmla="*/ 2719118 w 3857078"/>
              <a:gd name="connsiteY17" fmla="*/ 1836420 h 3891718"/>
              <a:gd name="connsiteX18" fmla="*/ 2734358 w 3857078"/>
              <a:gd name="connsiteY18" fmla="*/ 1912620 h 3891718"/>
              <a:gd name="connsiteX19" fmla="*/ 2921048 w 3857078"/>
              <a:gd name="connsiteY19" fmla="*/ 2011680 h 3891718"/>
              <a:gd name="connsiteX20" fmla="*/ 3488738 w 3857078"/>
              <a:gd name="connsiteY20" fmla="*/ 2198370 h 3891718"/>
              <a:gd name="connsiteX21" fmla="*/ 3652568 w 3857078"/>
              <a:gd name="connsiteY21" fmla="*/ 2263140 h 3891718"/>
              <a:gd name="connsiteX22" fmla="*/ 3763058 w 3857078"/>
              <a:gd name="connsiteY22" fmla="*/ 2468880 h 3891718"/>
              <a:gd name="connsiteX23" fmla="*/ 3473498 w 3857078"/>
              <a:gd name="connsiteY23" fmla="*/ 2541270 h 3891718"/>
              <a:gd name="connsiteX24" fmla="*/ 3492548 w 3857078"/>
              <a:gd name="connsiteY24" fmla="*/ 2895599 h 3891718"/>
              <a:gd name="connsiteX25" fmla="*/ 3248708 w 3857078"/>
              <a:gd name="connsiteY25" fmla="*/ 2754629 h 3891718"/>
              <a:gd name="connsiteX26" fmla="*/ 2795318 w 3857078"/>
              <a:gd name="connsiteY26" fmla="*/ 2613659 h 3891718"/>
              <a:gd name="connsiteX27" fmla="*/ 2658158 w 3857078"/>
              <a:gd name="connsiteY27" fmla="*/ 2693669 h 3891718"/>
              <a:gd name="connsiteX28" fmla="*/ 3069638 w 3857078"/>
              <a:gd name="connsiteY28" fmla="*/ 3310889 h 3891718"/>
              <a:gd name="connsiteX29" fmla="*/ 3568748 w 3857078"/>
              <a:gd name="connsiteY29" fmla="*/ 3489959 h 3891718"/>
              <a:gd name="connsiteX30" fmla="*/ 3690668 w 3857078"/>
              <a:gd name="connsiteY30" fmla="*/ 3870959 h 3891718"/>
              <a:gd name="connsiteX31" fmla="*/ 2616248 w 3857078"/>
              <a:gd name="connsiteY31" fmla="*/ 3813809 h 3891718"/>
              <a:gd name="connsiteX32" fmla="*/ 2543858 w 3857078"/>
              <a:gd name="connsiteY32" fmla="*/ 3577589 h 3891718"/>
              <a:gd name="connsiteX33" fmla="*/ 2227628 w 3857078"/>
              <a:gd name="connsiteY33" fmla="*/ 3154679 h 3891718"/>
              <a:gd name="connsiteX34" fmla="*/ 2086658 w 3857078"/>
              <a:gd name="connsiteY34" fmla="*/ 3268979 h 3891718"/>
              <a:gd name="connsiteX35" fmla="*/ 1538019 w 3857078"/>
              <a:gd name="connsiteY35" fmla="*/ 3855719 h 3891718"/>
              <a:gd name="connsiteX36" fmla="*/ 1549449 w 3857078"/>
              <a:gd name="connsiteY36" fmla="*/ 3253739 h 3891718"/>
              <a:gd name="connsiteX37" fmla="*/ 913179 w 3857078"/>
              <a:gd name="connsiteY37" fmla="*/ 3859529 h 3891718"/>
              <a:gd name="connsiteX38" fmla="*/ 627429 w 3857078"/>
              <a:gd name="connsiteY38" fmla="*/ 3516629 h 3891718"/>
              <a:gd name="connsiteX39" fmla="*/ 920799 w 3857078"/>
              <a:gd name="connsiteY39" fmla="*/ 3059429 h 3891718"/>
              <a:gd name="connsiteX40" fmla="*/ 147369 w 3857078"/>
              <a:gd name="connsiteY40" fmla="*/ 3303269 h 3891718"/>
              <a:gd name="connsiteX41" fmla="*/ 33069 w 3857078"/>
              <a:gd name="connsiteY41" fmla="*/ 2686049 h 3891718"/>
              <a:gd name="connsiteX42" fmla="*/ 36879 w 3857078"/>
              <a:gd name="connsiteY42" fmla="*/ 1630679 h 3891718"/>
              <a:gd name="connsiteX43" fmla="*/ 673149 w 3857078"/>
              <a:gd name="connsiteY43" fmla="*/ 781049 h 3891718"/>
              <a:gd name="connsiteX44" fmla="*/ 1686609 w 3857078"/>
              <a:gd name="connsiteY44" fmla="*/ 457199 h 3891718"/>
              <a:gd name="connsiteX45" fmla="*/ 1701848 w 3857078"/>
              <a:gd name="connsiteY45" fmla="*/ 1021079 h 3891718"/>
              <a:gd name="connsiteX46" fmla="*/ 1930448 w 3857078"/>
              <a:gd name="connsiteY46" fmla="*/ 1002029 h 3891718"/>
              <a:gd name="connsiteX47" fmla="*/ 2326688 w 3857078"/>
              <a:gd name="connsiteY47" fmla="*/ 430529 h 3891718"/>
              <a:gd name="connsiteX48" fmla="*/ 2402888 w 3857078"/>
              <a:gd name="connsiteY48" fmla="*/ 0 h 3891718"/>
              <a:gd name="connsiteX0" fmla="*/ 2832336 w 3833136"/>
              <a:gd name="connsiteY0" fmla="*/ 320040 h 3891718"/>
              <a:gd name="connsiteX1" fmla="*/ 2607546 w 3833136"/>
              <a:gd name="connsiteY1" fmla="*/ 445770 h 3891718"/>
              <a:gd name="connsiteX2" fmla="*/ 2630406 w 3833136"/>
              <a:gd name="connsiteY2" fmla="*/ 712470 h 3891718"/>
              <a:gd name="connsiteX3" fmla="*/ 2565636 w 3833136"/>
              <a:gd name="connsiteY3" fmla="*/ 796290 h 3891718"/>
              <a:gd name="connsiteX4" fmla="*/ 2260836 w 3833136"/>
              <a:gd name="connsiteY4" fmla="*/ 1203960 h 3891718"/>
              <a:gd name="connsiteX5" fmla="*/ 2283696 w 3833136"/>
              <a:gd name="connsiteY5" fmla="*/ 1261110 h 3891718"/>
              <a:gd name="connsiteX6" fmla="*/ 2538966 w 3833136"/>
              <a:gd name="connsiteY6" fmla="*/ 1268730 h 3891718"/>
              <a:gd name="connsiteX7" fmla="*/ 2657076 w 3833136"/>
              <a:gd name="connsiteY7" fmla="*/ 1230630 h 3891718"/>
              <a:gd name="connsiteX8" fmla="*/ 3137136 w 3833136"/>
              <a:gd name="connsiteY8" fmla="*/ 1078230 h 3891718"/>
              <a:gd name="connsiteX9" fmla="*/ 3259056 w 3833136"/>
              <a:gd name="connsiteY9" fmla="*/ 1002030 h 3891718"/>
              <a:gd name="connsiteX10" fmla="*/ 3472416 w 3833136"/>
              <a:gd name="connsiteY10" fmla="*/ 670560 h 3891718"/>
              <a:gd name="connsiteX11" fmla="*/ 3788646 w 3833136"/>
              <a:gd name="connsiteY11" fmla="*/ 495300 h 3891718"/>
              <a:gd name="connsiteX12" fmla="*/ 3773406 w 3833136"/>
              <a:gd name="connsiteY12" fmla="*/ 1066800 h 3891718"/>
              <a:gd name="connsiteX13" fmla="*/ 3293346 w 3833136"/>
              <a:gd name="connsiteY13" fmla="*/ 1367790 h 3891718"/>
              <a:gd name="connsiteX14" fmla="*/ 3434316 w 3833136"/>
              <a:gd name="connsiteY14" fmla="*/ 948690 h 3891718"/>
              <a:gd name="connsiteX15" fmla="*/ 3830556 w 3833136"/>
              <a:gd name="connsiteY15" fmla="*/ 1299210 h 3891718"/>
              <a:gd name="connsiteX16" fmla="*/ 3220956 w 3833136"/>
              <a:gd name="connsiteY16" fmla="*/ 1668780 h 3891718"/>
              <a:gd name="connsiteX17" fmla="*/ 2695176 w 3833136"/>
              <a:gd name="connsiteY17" fmla="*/ 1836420 h 3891718"/>
              <a:gd name="connsiteX18" fmla="*/ 2710416 w 3833136"/>
              <a:gd name="connsiteY18" fmla="*/ 1912620 h 3891718"/>
              <a:gd name="connsiteX19" fmla="*/ 2897106 w 3833136"/>
              <a:gd name="connsiteY19" fmla="*/ 2011680 h 3891718"/>
              <a:gd name="connsiteX20" fmla="*/ 3464796 w 3833136"/>
              <a:gd name="connsiteY20" fmla="*/ 2198370 h 3891718"/>
              <a:gd name="connsiteX21" fmla="*/ 3628626 w 3833136"/>
              <a:gd name="connsiteY21" fmla="*/ 2263140 h 3891718"/>
              <a:gd name="connsiteX22" fmla="*/ 3739116 w 3833136"/>
              <a:gd name="connsiteY22" fmla="*/ 2468880 h 3891718"/>
              <a:gd name="connsiteX23" fmla="*/ 3449556 w 3833136"/>
              <a:gd name="connsiteY23" fmla="*/ 2541270 h 3891718"/>
              <a:gd name="connsiteX24" fmla="*/ 3468606 w 3833136"/>
              <a:gd name="connsiteY24" fmla="*/ 2895599 h 3891718"/>
              <a:gd name="connsiteX25" fmla="*/ 3224766 w 3833136"/>
              <a:gd name="connsiteY25" fmla="*/ 2754629 h 3891718"/>
              <a:gd name="connsiteX26" fmla="*/ 2771376 w 3833136"/>
              <a:gd name="connsiteY26" fmla="*/ 2613659 h 3891718"/>
              <a:gd name="connsiteX27" fmla="*/ 2634216 w 3833136"/>
              <a:gd name="connsiteY27" fmla="*/ 2693669 h 3891718"/>
              <a:gd name="connsiteX28" fmla="*/ 3045696 w 3833136"/>
              <a:gd name="connsiteY28" fmla="*/ 3310889 h 3891718"/>
              <a:gd name="connsiteX29" fmla="*/ 3544806 w 3833136"/>
              <a:gd name="connsiteY29" fmla="*/ 3489959 h 3891718"/>
              <a:gd name="connsiteX30" fmla="*/ 3666726 w 3833136"/>
              <a:gd name="connsiteY30" fmla="*/ 3870959 h 3891718"/>
              <a:gd name="connsiteX31" fmla="*/ 2592306 w 3833136"/>
              <a:gd name="connsiteY31" fmla="*/ 3813809 h 3891718"/>
              <a:gd name="connsiteX32" fmla="*/ 2519916 w 3833136"/>
              <a:gd name="connsiteY32" fmla="*/ 3577589 h 3891718"/>
              <a:gd name="connsiteX33" fmla="*/ 2203686 w 3833136"/>
              <a:gd name="connsiteY33" fmla="*/ 3154679 h 3891718"/>
              <a:gd name="connsiteX34" fmla="*/ 2062716 w 3833136"/>
              <a:gd name="connsiteY34" fmla="*/ 3268979 h 3891718"/>
              <a:gd name="connsiteX35" fmla="*/ 1514077 w 3833136"/>
              <a:gd name="connsiteY35" fmla="*/ 3855719 h 3891718"/>
              <a:gd name="connsiteX36" fmla="*/ 1525507 w 3833136"/>
              <a:gd name="connsiteY36" fmla="*/ 3253739 h 3891718"/>
              <a:gd name="connsiteX37" fmla="*/ 889237 w 3833136"/>
              <a:gd name="connsiteY37" fmla="*/ 3859529 h 3891718"/>
              <a:gd name="connsiteX38" fmla="*/ 603487 w 3833136"/>
              <a:gd name="connsiteY38" fmla="*/ 3516629 h 3891718"/>
              <a:gd name="connsiteX39" fmla="*/ 896857 w 3833136"/>
              <a:gd name="connsiteY39" fmla="*/ 3059429 h 3891718"/>
              <a:gd name="connsiteX40" fmla="*/ 123427 w 3833136"/>
              <a:gd name="connsiteY40" fmla="*/ 3303269 h 3891718"/>
              <a:gd name="connsiteX41" fmla="*/ 9127 w 3833136"/>
              <a:gd name="connsiteY41" fmla="*/ 2686049 h 3891718"/>
              <a:gd name="connsiteX42" fmla="*/ 542527 w 3833136"/>
              <a:gd name="connsiteY42" fmla="*/ 2480309 h 3891718"/>
              <a:gd name="connsiteX43" fmla="*/ 12937 w 3833136"/>
              <a:gd name="connsiteY43" fmla="*/ 1630679 h 3891718"/>
              <a:gd name="connsiteX44" fmla="*/ 649207 w 3833136"/>
              <a:gd name="connsiteY44" fmla="*/ 781049 h 3891718"/>
              <a:gd name="connsiteX45" fmla="*/ 1662667 w 3833136"/>
              <a:gd name="connsiteY45" fmla="*/ 457199 h 3891718"/>
              <a:gd name="connsiteX46" fmla="*/ 1677906 w 3833136"/>
              <a:gd name="connsiteY46" fmla="*/ 1021079 h 3891718"/>
              <a:gd name="connsiteX47" fmla="*/ 1906506 w 3833136"/>
              <a:gd name="connsiteY47" fmla="*/ 1002029 h 3891718"/>
              <a:gd name="connsiteX48" fmla="*/ 2302746 w 3833136"/>
              <a:gd name="connsiteY48" fmla="*/ 430529 h 3891718"/>
              <a:gd name="connsiteX49" fmla="*/ 2378946 w 3833136"/>
              <a:gd name="connsiteY49" fmla="*/ 0 h 3891718"/>
              <a:gd name="connsiteX0" fmla="*/ 3135289 w 4136089"/>
              <a:gd name="connsiteY0" fmla="*/ 320040 h 3891718"/>
              <a:gd name="connsiteX1" fmla="*/ 2910499 w 4136089"/>
              <a:gd name="connsiteY1" fmla="*/ 445770 h 3891718"/>
              <a:gd name="connsiteX2" fmla="*/ 2933359 w 4136089"/>
              <a:gd name="connsiteY2" fmla="*/ 712470 h 3891718"/>
              <a:gd name="connsiteX3" fmla="*/ 2868589 w 4136089"/>
              <a:gd name="connsiteY3" fmla="*/ 796290 h 3891718"/>
              <a:gd name="connsiteX4" fmla="*/ 2563789 w 4136089"/>
              <a:gd name="connsiteY4" fmla="*/ 1203960 h 3891718"/>
              <a:gd name="connsiteX5" fmla="*/ 2586649 w 4136089"/>
              <a:gd name="connsiteY5" fmla="*/ 1261110 h 3891718"/>
              <a:gd name="connsiteX6" fmla="*/ 2841919 w 4136089"/>
              <a:gd name="connsiteY6" fmla="*/ 1268730 h 3891718"/>
              <a:gd name="connsiteX7" fmla="*/ 2960029 w 4136089"/>
              <a:gd name="connsiteY7" fmla="*/ 1230630 h 3891718"/>
              <a:gd name="connsiteX8" fmla="*/ 3440089 w 4136089"/>
              <a:gd name="connsiteY8" fmla="*/ 1078230 h 3891718"/>
              <a:gd name="connsiteX9" fmla="*/ 3562009 w 4136089"/>
              <a:gd name="connsiteY9" fmla="*/ 1002030 h 3891718"/>
              <a:gd name="connsiteX10" fmla="*/ 3775369 w 4136089"/>
              <a:gd name="connsiteY10" fmla="*/ 670560 h 3891718"/>
              <a:gd name="connsiteX11" fmla="*/ 4091599 w 4136089"/>
              <a:gd name="connsiteY11" fmla="*/ 495300 h 3891718"/>
              <a:gd name="connsiteX12" fmla="*/ 4076359 w 4136089"/>
              <a:gd name="connsiteY12" fmla="*/ 1066800 h 3891718"/>
              <a:gd name="connsiteX13" fmla="*/ 3596299 w 4136089"/>
              <a:gd name="connsiteY13" fmla="*/ 1367790 h 3891718"/>
              <a:gd name="connsiteX14" fmla="*/ 3737269 w 4136089"/>
              <a:gd name="connsiteY14" fmla="*/ 948690 h 3891718"/>
              <a:gd name="connsiteX15" fmla="*/ 4133509 w 4136089"/>
              <a:gd name="connsiteY15" fmla="*/ 1299210 h 3891718"/>
              <a:gd name="connsiteX16" fmla="*/ 3523909 w 4136089"/>
              <a:gd name="connsiteY16" fmla="*/ 1668780 h 3891718"/>
              <a:gd name="connsiteX17" fmla="*/ 2998129 w 4136089"/>
              <a:gd name="connsiteY17" fmla="*/ 1836420 h 3891718"/>
              <a:gd name="connsiteX18" fmla="*/ 3013369 w 4136089"/>
              <a:gd name="connsiteY18" fmla="*/ 1912620 h 3891718"/>
              <a:gd name="connsiteX19" fmla="*/ 3200059 w 4136089"/>
              <a:gd name="connsiteY19" fmla="*/ 2011680 h 3891718"/>
              <a:gd name="connsiteX20" fmla="*/ 3767749 w 4136089"/>
              <a:gd name="connsiteY20" fmla="*/ 2198370 h 3891718"/>
              <a:gd name="connsiteX21" fmla="*/ 3931579 w 4136089"/>
              <a:gd name="connsiteY21" fmla="*/ 2263140 h 3891718"/>
              <a:gd name="connsiteX22" fmla="*/ 4042069 w 4136089"/>
              <a:gd name="connsiteY22" fmla="*/ 2468880 h 3891718"/>
              <a:gd name="connsiteX23" fmla="*/ 3752509 w 4136089"/>
              <a:gd name="connsiteY23" fmla="*/ 2541270 h 3891718"/>
              <a:gd name="connsiteX24" fmla="*/ 3771559 w 4136089"/>
              <a:gd name="connsiteY24" fmla="*/ 2895599 h 3891718"/>
              <a:gd name="connsiteX25" fmla="*/ 3527719 w 4136089"/>
              <a:gd name="connsiteY25" fmla="*/ 2754629 h 3891718"/>
              <a:gd name="connsiteX26" fmla="*/ 3074329 w 4136089"/>
              <a:gd name="connsiteY26" fmla="*/ 2613659 h 3891718"/>
              <a:gd name="connsiteX27" fmla="*/ 2937169 w 4136089"/>
              <a:gd name="connsiteY27" fmla="*/ 2693669 h 3891718"/>
              <a:gd name="connsiteX28" fmla="*/ 3348649 w 4136089"/>
              <a:gd name="connsiteY28" fmla="*/ 3310889 h 3891718"/>
              <a:gd name="connsiteX29" fmla="*/ 3847759 w 4136089"/>
              <a:gd name="connsiteY29" fmla="*/ 3489959 h 3891718"/>
              <a:gd name="connsiteX30" fmla="*/ 3969679 w 4136089"/>
              <a:gd name="connsiteY30" fmla="*/ 3870959 h 3891718"/>
              <a:gd name="connsiteX31" fmla="*/ 2895259 w 4136089"/>
              <a:gd name="connsiteY31" fmla="*/ 3813809 h 3891718"/>
              <a:gd name="connsiteX32" fmla="*/ 2822869 w 4136089"/>
              <a:gd name="connsiteY32" fmla="*/ 3577589 h 3891718"/>
              <a:gd name="connsiteX33" fmla="*/ 2506639 w 4136089"/>
              <a:gd name="connsiteY33" fmla="*/ 3154679 h 3891718"/>
              <a:gd name="connsiteX34" fmla="*/ 2365669 w 4136089"/>
              <a:gd name="connsiteY34" fmla="*/ 3268979 h 3891718"/>
              <a:gd name="connsiteX35" fmla="*/ 1817030 w 4136089"/>
              <a:gd name="connsiteY35" fmla="*/ 3855719 h 3891718"/>
              <a:gd name="connsiteX36" fmla="*/ 1828460 w 4136089"/>
              <a:gd name="connsiteY36" fmla="*/ 3253739 h 3891718"/>
              <a:gd name="connsiteX37" fmla="*/ 1192190 w 4136089"/>
              <a:gd name="connsiteY37" fmla="*/ 3859529 h 3891718"/>
              <a:gd name="connsiteX38" fmla="*/ 906440 w 4136089"/>
              <a:gd name="connsiteY38" fmla="*/ 3516629 h 3891718"/>
              <a:gd name="connsiteX39" fmla="*/ 1199810 w 4136089"/>
              <a:gd name="connsiteY39" fmla="*/ 3059429 h 3891718"/>
              <a:gd name="connsiteX40" fmla="*/ 426380 w 4136089"/>
              <a:gd name="connsiteY40" fmla="*/ 3303269 h 3891718"/>
              <a:gd name="connsiteX41" fmla="*/ 312080 w 4136089"/>
              <a:gd name="connsiteY41" fmla="*/ 2686049 h 3891718"/>
              <a:gd name="connsiteX42" fmla="*/ 845480 w 4136089"/>
              <a:gd name="connsiteY42" fmla="*/ 2480309 h 3891718"/>
              <a:gd name="connsiteX43" fmla="*/ 14900 w 4136089"/>
              <a:gd name="connsiteY43" fmla="*/ 2179319 h 3891718"/>
              <a:gd name="connsiteX44" fmla="*/ 315890 w 4136089"/>
              <a:gd name="connsiteY44" fmla="*/ 1630679 h 3891718"/>
              <a:gd name="connsiteX45" fmla="*/ 952160 w 4136089"/>
              <a:gd name="connsiteY45" fmla="*/ 781049 h 3891718"/>
              <a:gd name="connsiteX46" fmla="*/ 1965620 w 4136089"/>
              <a:gd name="connsiteY46" fmla="*/ 457199 h 3891718"/>
              <a:gd name="connsiteX47" fmla="*/ 1980859 w 4136089"/>
              <a:gd name="connsiteY47" fmla="*/ 1021079 h 3891718"/>
              <a:gd name="connsiteX48" fmla="*/ 2209459 w 4136089"/>
              <a:gd name="connsiteY48" fmla="*/ 1002029 h 3891718"/>
              <a:gd name="connsiteX49" fmla="*/ 2605699 w 4136089"/>
              <a:gd name="connsiteY49" fmla="*/ 430529 h 3891718"/>
              <a:gd name="connsiteX50" fmla="*/ 2681899 w 4136089"/>
              <a:gd name="connsiteY50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952275 w 4136204"/>
              <a:gd name="connsiteY46" fmla="*/ 781049 h 3891718"/>
              <a:gd name="connsiteX47" fmla="*/ 1965735 w 4136204"/>
              <a:gd name="connsiteY47" fmla="*/ 457199 h 3891718"/>
              <a:gd name="connsiteX48" fmla="*/ 1980974 w 4136204"/>
              <a:gd name="connsiteY48" fmla="*/ 1021079 h 3891718"/>
              <a:gd name="connsiteX49" fmla="*/ 2209574 w 4136204"/>
              <a:gd name="connsiteY49" fmla="*/ 1002029 h 3891718"/>
              <a:gd name="connsiteX50" fmla="*/ 2605814 w 4136204"/>
              <a:gd name="connsiteY50" fmla="*/ 430529 h 3891718"/>
              <a:gd name="connsiteX51" fmla="*/ 2682014 w 4136204"/>
              <a:gd name="connsiteY51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354106 w 4136204"/>
              <a:gd name="connsiteY46" fmla="*/ 1078229 h 3891718"/>
              <a:gd name="connsiteX47" fmla="*/ 952275 w 4136204"/>
              <a:gd name="connsiteY47" fmla="*/ 781049 h 3891718"/>
              <a:gd name="connsiteX48" fmla="*/ 1965735 w 4136204"/>
              <a:gd name="connsiteY48" fmla="*/ 457199 h 3891718"/>
              <a:gd name="connsiteX49" fmla="*/ 1980974 w 4136204"/>
              <a:gd name="connsiteY49" fmla="*/ 1021079 h 3891718"/>
              <a:gd name="connsiteX50" fmla="*/ 2209574 w 4136204"/>
              <a:gd name="connsiteY50" fmla="*/ 1002029 h 3891718"/>
              <a:gd name="connsiteX51" fmla="*/ 2605814 w 4136204"/>
              <a:gd name="connsiteY51" fmla="*/ 430529 h 3891718"/>
              <a:gd name="connsiteX52" fmla="*/ 2682014 w 4136204"/>
              <a:gd name="connsiteY52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354106 w 4136204"/>
              <a:gd name="connsiteY46" fmla="*/ 1078229 h 3891718"/>
              <a:gd name="connsiteX47" fmla="*/ 952275 w 4136204"/>
              <a:gd name="connsiteY47" fmla="*/ 781049 h 3891718"/>
              <a:gd name="connsiteX48" fmla="*/ 1310416 w 4136204"/>
              <a:gd name="connsiteY48" fmla="*/ 1203959 h 3891718"/>
              <a:gd name="connsiteX49" fmla="*/ 1965735 w 4136204"/>
              <a:gd name="connsiteY49" fmla="*/ 457199 h 3891718"/>
              <a:gd name="connsiteX50" fmla="*/ 1980974 w 4136204"/>
              <a:gd name="connsiteY50" fmla="*/ 1021079 h 3891718"/>
              <a:gd name="connsiteX51" fmla="*/ 2209574 w 4136204"/>
              <a:gd name="connsiteY51" fmla="*/ 1002029 h 3891718"/>
              <a:gd name="connsiteX52" fmla="*/ 2605814 w 4136204"/>
              <a:gd name="connsiteY52" fmla="*/ 430529 h 3891718"/>
              <a:gd name="connsiteX53" fmla="*/ 2682014 w 4136204"/>
              <a:gd name="connsiteY53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354106 w 4136204"/>
              <a:gd name="connsiteY46" fmla="*/ 1078229 h 3891718"/>
              <a:gd name="connsiteX47" fmla="*/ 952275 w 4136204"/>
              <a:gd name="connsiteY47" fmla="*/ 781049 h 3891718"/>
              <a:gd name="connsiteX48" fmla="*/ 1310416 w 4136204"/>
              <a:gd name="connsiteY48" fmla="*/ 1203959 h 3891718"/>
              <a:gd name="connsiteX49" fmla="*/ 1459006 w 4136204"/>
              <a:gd name="connsiteY49" fmla="*/ 369569 h 3891718"/>
              <a:gd name="connsiteX50" fmla="*/ 1965735 w 4136204"/>
              <a:gd name="connsiteY50" fmla="*/ 457199 h 3891718"/>
              <a:gd name="connsiteX51" fmla="*/ 1980974 w 4136204"/>
              <a:gd name="connsiteY51" fmla="*/ 1021079 h 3891718"/>
              <a:gd name="connsiteX52" fmla="*/ 2209574 w 4136204"/>
              <a:gd name="connsiteY52" fmla="*/ 1002029 h 3891718"/>
              <a:gd name="connsiteX53" fmla="*/ 2605814 w 4136204"/>
              <a:gd name="connsiteY53" fmla="*/ 430529 h 3891718"/>
              <a:gd name="connsiteX54" fmla="*/ 2682014 w 4136204"/>
              <a:gd name="connsiteY54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354106 w 4136204"/>
              <a:gd name="connsiteY46" fmla="*/ 1078229 h 3891718"/>
              <a:gd name="connsiteX47" fmla="*/ 952275 w 4136204"/>
              <a:gd name="connsiteY47" fmla="*/ 781049 h 3891718"/>
              <a:gd name="connsiteX48" fmla="*/ 1310416 w 4136204"/>
              <a:gd name="connsiteY48" fmla="*/ 1203959 h 3891718"/>
              <a:gd name="connsiteX49" fmla="*/ 1443766 w 4136204"/>
              <a:gd name="connsiteY49" fmla="*/ 1097279 h 3891718"/>
              <a:gd name="connsiteX50" fmla="*/ 1459006 w 4136204"/>
              <a:gd name="connsiteY50" fmla="*/ 369569 h 3891718"/>
              <a:gd name="connsiteX51" fmla="*/ 1965735 w 4136204"/>
              <a:gd name="connsiteY51" fmla="*/ 457199 h 3891718"/>
              <a:gd name="connsiteX52" fmla="*/ 1980974 w 4136204"/>
              <a:gd name="connsiteY52" fmla="*/ 1021079 h 3891718"/>
              <a:gd name="connsiteX53" fmla="*/ 2209574 w 4136204"/>
              <a:gd name="connsiteY53" fmla="*/ 1002029 h 3891718"/>
              <a:gd name="connsiteX54" fmla="*/ 2605814 w 4136204"/>
              <a:gd name="connsiteY54" fmla="*/ 430529 h 3891718"/>
              <a:gd name="connsiteX55" fmla="*/ 2682014 w 4136204"/>
              <a:gd name="connsiteY55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449356 w 4136204"/>
              <a:gd name="connsiteY46" fmla="*/ 1017269 h 3891718"/>
              <a:gd name="connsiteX47" fmla="*/ 952275 w 4136204"/>
              <a:gd name="connsiteY47" fmla="*/ 781049 h 3891718"/>
              <a:gd name="connsiteX48" fmla="*/ 1310416 w 4136204"/>
              <a:gd name="connsiteY48" fmla="*/ 1203959 h 3891718"/>
              <a:gd name="connsiteX49" fmla="*/ 1443766 w 4136204"/>
              <a:gd name="connsiteY49" fmla="*/ 1097279 h 3891718"/>
              <a:gd name="connsiteX50" fmla="*/ 1459006 w 4136204"/>
              <a:gd name="connsiteY50" fmla="*/ 369569 h 3891718"/>
              <a:gd name="connsiteX51" fmla="*/ 1965735 w 4136204"/>
              <a:gd name="connsiteY51" fmla="*/ 457199 h 3891718"/>
              <a:gd name="connsiteX52" fmla="*/ 1980974 w 4136204"/>
              <a:gd name="connsiteY52" fmla="*/ 1021079 h 3891718"/>
              <a:gd name="connsiteX53" fmla="*/ 2209574 w 4136204"/>
              <a:gd name="connsiteY53" fmla="*/ 1002029 h 3891718"/>
              <a:gd name="connsiteX54" fmla="*/ 2605814 w 4136204"/>
              <a:gd name="connsiteY54" fmla="*/ 430529 h 3891718"/>
              <a:gd name="connsiteX55" fmla="*/ 2682014 w 4136204"/>
              <a:gd name="connsiteY55" fmla="*/ 0 h 3891718"/>
              <a:gd name="connsiteX0" fmla="*/ 3135404 w 4136204"/>
              <a:gd name="connsiteY0" fmla="*/ 320040 h 3891718"/>
              <a:gd name="connsiteX1" fmla="*/ 2910614 w 4136204"/>
              <a:gd name="connsiteY1" fmla="*/ 445770 h 3891718"/>
              <a:gd name="connsiteX2" fmla="*/ 2933474 w 4136204"/>
              <a:gd name="connsiteY2" fmla="*/ 712470 h 3891718"/>
              <a:gd name="connsiteX3" fmla="*/ 2868704 w 4136204"/>
              <a:gd name="connsiteY3" fmla="*/ 796290 h 3891718"/>
              <a:gd name="connsiteX4" fmla="*/ 2563904 w 4136204"/>
              <a:gd name="connsiteY4" fmla="*/ 1203960 h 3891718"/>
              <a:gd name="connsiteX5" fmla="*/ 2586764 w 4136204"/>
              <a:gd name="connsiteY5" fmla="*/ 1261110 h 3891718"/>
              <a:gd name="connsiteX6" fmla="*/ 2842034 w 4136204"/>
              <a:gd name="connsiteY6" fmla="*/ 1268730 h 3891718"/>
              <a:gd name="connsiteX7" fmla="*/ 2960144 w 4136204"/>
              <a:gd name="connsiteY7" fmla="*/ 1230630 h 3891718"/>
              <a:gd name="connsiteX8" fmla="*/ 3440204 w 4136204"/>
              <a:gd name="connsiteY8" fmla="*/ 1078230 h 3891718"/>
              <a:gd name="connsiteX9" fmla="*/ 3562124 w 4136204"/>
              <a:gd name="connsiteY9" fmla="*/ 1002030 h 3891718"/>
              <a:gd name="connsiteX10" fmla="*/ 3775484 w 4136204"/>
              <a:gd name="connsiteY10" fmla="*/ 670560 h 3891718"/>
              <a:gd name="connsiteX11" fmla="*/ 4091714 w 4136204"/>
              <a:gd name="connsiteY11" fmla="*/ 495300 h 3891718"/>
              <a:gd name="connsiteX12" fmla="*/ 4076474 w 4136204"/>
              <a:gd name="connsiteY12" fmla="*/ 1066800 h 3891718"/>
              <a:gd name="connsiteX13" fmla="*/ 3596414 w 4136204"/>
              <a:gd name="connsiteY13" fmla="*/ 1367790 h 3891718"/>
              <a:gd name="connsiteX14" fmla="*/ 3737384 w 4136204"/>
              <a:gd name="connsiteY14" fmla="*/ 948690 h 3891718"/>
              <a:gd name="connsiteX15" fmla="*/ 4133624 w 4136204"/>
              <a:gd name="connsiteY15" fmla="*/ 1299210 h 3891718"/>
              <a:gd name="connsiteX16" fmla="*/ 3524024 w 4136204"/>
              <a:gd name="connsiteY16" fmla="*/ 1668780 h 3891718"/>
              <a:gd name="connsiteX17" fmla="*/ 2998244 w 4136204"/>
              <a:gd name="connsiteY17" fmla="*/ 1836420 h 3891718"/>
              <a:gd name="connsiteX18" fmla="*/ 3013484 w 4136204"/>
              <a:gd name="connsiteY18" fmla="*/ 1912620 h 3891718"/>
              <a:gd name="connsiteX19" fmla="*/ 3200174 w 4136204"/>
              <a:gd name="connsiteY19" fmla="*/ 2011680 h 3891718"/>
              <a:gd name="connsiteX20" fmla="*/ 3767864 w 4136204"/>
              <a:gd name="connsiteY20" fmla="*/ 2198370 h 3891718"/>
              <a:gd name="connsiteX21" fmla="*/ 3931694 w 4136204"/>
              <a:gd name="connsiteY21" fmla="*/ 2263140 h 3891718"/>
              <a:gd name="connsiteX22" fmla="*/ 4042184 w 4136204"/>
              <a:gd name="connsiteY22" fmla="*/ 2468880 h 3891718"/>
              <a:gd name="connsiteX23" fmla="*/ 3752624 w 4136204"/>
              <a:gd name="connsiteY23" fmla="*/ 2541270 h 3891718"/>
              <a:gd name="connsiteX24" fmla="*/ 3771674 w 4136204"/>
              <a:gd name="connsiteY24" fmla="*/ 2895599 h 3891718"/>
              <a:gd name="connsiteX25" fmla="*/ 3527834 w 4136204"/>
              <a:gd name="connsiteY25" fmla="*/ 2754629 h 3891718"/>
              <a:gd name="connsiteX26" fmla="*/ 3074444 w 4136204"/>
              <a:gd name="connsiteY26" fmla="*/ 2613659 h 3891718"/>
              <a:gd name="connsiteX27" fmla="*/ 2937284 w 4136204"/>
              <a:gd name="connsiteY27" fmla="*/ 2693669 h 3891718"/>
              <a:gd name="connsiteX28" fmla="*/ 3348764 w 4136204"/>
              <a:gd name="connsiteY28" fmla="*/ 3310889 h 3891718"/>
              <a:gd name="connsiteX29" fmla="*/ 3847874 w 4136204"/>
              <a:gd name="connsiteY29" fmla="*/ 3489959 h 3891718"/>
              <a:gd name="connsiteX30" fmla="*/ 3969794 w 4136204"/>
              <a:gd name="connsiteY30" fmla="*/ 3870959 h 3891718"/>
              <a:gd name="connsiteX31" fmla="*/ 2895374 w 4136204"/>
              <a:gd name="connsiteY31" fmla="*/ 3813809 h 3891718"/>
              <a:gd name="connsiteX32" fmla="*/ 2822984 w 4136204"/>
              <a:gd name="connsiteY32" fmla="*/ 3577589 h 3891718"/>
              <a:gd name="connsiteX33" fmla="*/ 2506754 w 4136204"/>
              <a:gd name="connsiteY33" fmla="*/ 3154679 h 3891718"/>
              <a:gd name="connsiteX34" fmla="*/ 2365784 w 4136204"/>
              <a:gd name="connsiteY34" fmla="*/ 3268979 h 3891718"/>
              <a:gd name="connsiteX35" fmla="*/ 1817145 w 4136204"/>
              <a:gd name="connsiteY35" fmla="*/ 3855719 h 3891718"/>
              <a:gd name="connsiteX36" fmla="*/ 1828575 w 4136204"/>
              <a:gd name="connsiteY36" fmla="*/ 3253739 h 3891718"/>
              <a:gd name="connsiteX37" fmla="*/ 1192305 w 4136204"/>
              <a:gd name="connsiteY37" fmla="*/ 3859529 h 3891718"/>
              <a:gd name="connsiteX38" fmla="*/ 906555 w 4136204"/>
              <a:gd name="connsiteY38" fmla="*/ 3516629 h 3891718"/>
              <a:gd name="connsiteX39" fmla="*/ 1199925 w 4136204"/>
              <a:gd name="connsiteY39" fmla="*/ 3059429 h 3891718"/>
              <a:gd name="connsiteX40" fmla="*/ 426495 w 4136204"/>
              <a:gd name="connsiteY40" fmla="*/ 3303269 h 3891718"/>
              <a:gd name="connsiteX41" fmla="*/ 312195 w 4136204"/>
              <a:gd name="connsiteY41" fmla="*/ 2686049 h 3891718"/>
              <a:gd name="connsiteX42" fmla="*/ 845595 w 4136204"/>
              <a:gd name="connsiteY42" fmla="*/ 2480309 h 3891718"/>
              <a:gd name="connsiteX43" fmla="*/ 15015 w 4136204"/>
              <a:gd name="connsiteY43" fmla="*/ 2179319 h 3891718"/>
              <a:gd name="connsiteX44" fmla="*/ 316005 w 4136204"/>
              <a:gd name="connsiteY44" fmla="*/ 1630679 h 3891718"/>
              <a:gd name="connsiteX45" fmla="*/ 853216 w 4136204"/>
              <a:gd name="connsiteY45" fmla="*/ 1798319 h 3891718"/>
              <a:gd name="connsiteX46" fmla="*/ 857026 w 4136204"/>
              <a:gd name="connsiteY46" fmla="*/ 1592579 h 3891718"/>
              <a:gd name="connsiteX47" fmla="*/ 449356 w 4136204"/>
              <a:gd name="connsiteY47" fmla="*/ 1017269 h 3891718"/>
              <a:gd name="connsiteX48" fmla="*/ 952275 w 4136204"/>
              <a:gd name="connsiteY48" fmla="*/ 781049 h 3891718"/>
              <a:gd name="connsiteX49" fmla="*/ 1310416 w 4136204"/>
              <a:gd name="connsiteY49" fmla="*/ 1203959 h 3891718"/>
              <a:gd name="connsiteX50" fmla="*/ 1443766 w 4136204"/>
              <a:gd name="connsiteY50" fmla="*/ 1097279 h 3891718"/>
              <a:gd name="connsiteX51" fmla="*/ 1459006 w 4136204"/>
              <a:gd name="connsiteY51" fmla="*/ 369569 h 3891718"/>
              <a:gd name="connsiteX52" fmla="*/ 1965735 w 4136204"/>
              <a:gd name="connsiteY52" fmla="*/ 457199 h 3891718"/>
              <a:gd name="connsiteX53" fmla="*/ 1980974 w 4136204"/>
              <a:gd name="connsiteY53" fmla="*/ 1021079 h 3891718"/>
              <a:gd name="connsiteX54" fmla="*/ 2209574 w 4136204"/>
              <a:gd name="connsiteY54" fmla="*/ 1002029 h 3891718"/>
              <a:gd name="connsiteX55" fmla="*/ 2605814 w 4136204"/>
              <a:gd name="connsiteY55" fmla="*/ 430529 h 3891718"/>
              <a:gd name="connsiteX56" fmla="*/ 2682014 w 4136204"/>
              <a:gd name="connsiteY56" fmla="*/ 0 h 3891718"/>
              <a:gd name="connsiteX0" fmla="*/ 3106188 w 4106988"/>
              <a:gd name="connsiteY0" fmla="*/ 320040 h 3891718"/>
              <a:gd name="connsiteX1" fmla="*/ 2881398 w 4106988"/>
              <a:gd name="connsiteY1" fmla="*/ 445770 h 3891718"/>
              <a:gd name="connsiteX2" fmla="*/ 2904258 w 4106988"/>
              <a:gd name="connsiteY2" fmla="*/ 712470 h 3891718"/>
              <a:gd name="connsiteX3" fmla="*/ 2839488 w 4106988"/>
              <a:gd name="connsiteY3" fmla="*/ 796290 h 3891718"/>
              <a:gd name="connsiteX4" fmla="*/ 2534688 w 4106988"/>
              <a:gd name="connsiteY4" fmla="*/ 1203960 h 3891718"/>
              <a:gd name="connsiteX5" fmla="*/ 2557548 w 4106988"/>
              <a:gd name="connsiteY5" fmla="*/ 1261110 h 3891718"/>
              <a:gd name="connsiteX6" fmla="*/ 2812818 w 4106988"/>
              <a:gd name="connsiteY6" fmla="*/ 1268730 h 3891718"/>
              <a:gd name="connsiteX7" fmla="*/ 2930928 w 4106988"/>
              <a:gd name="connsiteY7" fmla="*/ 1230630 h 3891718"/>
              <a:gd name="connsiteX8" fmla="*/ 3410988 w 4106988"/>
              <a:gd name="connsiteY8" fmla="*/ 1078230 h 3891718"/>
              <a:gd name="connsiteX9" fmla="*/ 3532908 w 4106988"/>
              <a:gd name="connsiteY9" fmla="*/ 1002030 h 3891718"/>
              <a:gd name="connsiteX10" fmla="*/ 3746268 w 4106988"/>
              <a:gd name="connsiteY10" fmla="*/ 670560 h 3891718"/>
              <a:gd name="connsiteX11" fmla="*/ 4062498 w 4106988"/>
              <a:gd name="connsiteY11" fmla="*/ 495300 h 3891718"/>
              <a:gd name="connsiteX12" fmla="*/ 4047258 w 4106988"/>
              <a:gd name="connsiteY12" fmla="*/ 1066800 h 3891718"/>
              <a:gd name="connsiteX13" fmla="*/ 3567198 w 4106988"/>
              <a:gd name="connsiteY13" fmla="*/ 1367790 h 3891718"/>
              <a:gd name="connsiteX14" fmla="*/ 3708168 w 4106988"/>
              <a:gd name="connsiteY14" fmla="*/ 948690 h 3891718"/>
              <a:gd name="connsiteX15" fmla="*/ 4104408 w 4106988"/>
              <a:gd name="connsiteY15" fmla="*/ 1299210 h 3891718"/>
              <a:gd name="connsiteX16" fmla="*/ 3494808 w 4106988"/>
              <a:gd name="connsiteY16" fmla="*/ 1668780 h 3891718"/>
              <a:gd name="connsiteX17" fmla="*/ 2969028 w 4106988"/>
              <a:gd name="connsiteY17" fmla="*/ 1836420 h 3891718"/>
              <a:gd name="connsiteX18" fmla="*/ 2984268 w 4106988"/>
              <a:gd name="connsiteY18" fmla="*/ 1912620 h 3891718"/>
              <a:gd name="connsiteX19" fmla="*/ 3170958 w 4106988"/>
              <a:gd name="connsiteY19" fmla="*/ 2011680 h 3891718"/>
              <a:gd name="connsiteX20" fmla="*/ 3738648 w 4106988"/>
              <a:gd name="connsiteY20" fmla="*/ 2198370 h 3891718"/>
              <a:gd name="connsiteX21" fmla="*/ 3902478 w 4106988"/>
              <a:gd name="connsiteY21" fmla="*/ 2263140 h 3891718"/>
              <a:gd name="connsiteX22" fmla="*/ 4012968 w 4106988"/>
              <a:gd name="connsiteY22" fmla="*/ 2468880 h 3891718"/>
              <a:gd name="connsiteX23" fmla="*/ 3723408 w 4106988"/>
              <a:gd name="connsiteY23" fmla="*/ 2541270 h 3891718"/>
              <a:gd name="connsiteX24" fmla="*/ 3742458 w 4106988"/>
              <a:gd name="connsiteY24" fmla="*/ 2895599 h 3891718"/>
              <a:gd name="connsiteX25" fmla="*/ 3498618 w 4106988"/>
              <a:gd name="connsiteY25" fmla="*/ 2754629 h 3891718"/>
              <a:gd name="connsiteX26" fmla="*/ 3045228 w 4106988"/>
              <a:gd name="connsiteY26" fmla="*/ 2613659 h 3891718"/>
              <a:gd name="connsiteX27" fmla="*/ 2908068 w 4106988"/>
              <a:gd name="connsiteY27" fmla="*/ 2693669 h 3891718"/>
              <a:gd name="connsiteX28" fmla="*/ 3319548 w 4106988"/>
              <a:gd name="connsiteY28" fmla="*/ 3310889 h 3891718"/>
              <a:gd name="connsiteX29" fmla="*/ 3818658 w 4106988"/>
              <a:gd name="connsiteY29" fmla="*/ 3489959 h 3891718"/>
              <a:gd name="connsiteX30" fmla="*/ 3940578 w 4106988"/>
              <a:gd name="connsiteY30" fmla="*/ 3870959 h 3891718"/>
              <a:gd name="connsiteX31" fmla="*/ 2866158 w 4106988"/>
              <a:gd name="connsiteY31" fmla="*/ 3813809 h 3891718"/>
              <a:gd name="connsiteX32" fmla="*/ 2793768 w 4106988"/>
              <a:gd name="connsiteY32" fmla="*/ 3577589 h 3891718"/>
              <a:gd name="connsiteX33" fmla="*/ 2477538 w 4106988"/>
              <a:gd name="connsiteY33" fmla="*/ 3154679 h 3891718"/>
              <a:gd name="connsiteX34" fmla="*/ 2336568 w 4106988"/>
              <a:gd name="connsiteY34" fmla="*/ 3268979 h 3891718"/>
              <a:gd name="connsiteX35" fmla="*/ 1787929 w 4106988"/>
              <a:gd name="connsiteY35" fmla="*/ 3855719 h 3891718"/>
              <a:gd name="connsiteX36" fmla="*/ 1799359 w 4106988"/>
              <a:gd name="connsiteY36" fmla="*/ 3253739 h 3891718"/>
              <a:gd name="connsiteX37" fmla="*/ 1163089 w 4106988"/>
              <a:gd name="connsiteY37" fmla="*/ 3859529 h 3891718"/>
              <a:gd name="connsiteX38" fmla="*/ 877339 w 4106988"/>
              <a:gd name="connsiteY38" fmla="*/ 3516629 h 3891718"/>
              <a:gd name="connsiteX39" fmla="*/ 1170709 w 4106988"/>
              <a:gd name="connsiteY39" fmla="*/ 3059429 h 3891718"/>
              <a:gd name="connsiteX40" fmla="*/ 397279 w 4106988"/>
              <a:gd name="connsiteY40" fmla="*/ 3303269 h 3891718"/>
              <a:gd name="connsiteX41" fmla="*/ 282979 w 4106988"/>
              <a:gd name="connsiteY41" fmla="*/ 2686049 h 3891718"/>
              <a:gd name="connsiteX42" fmla="*/ 816379 w 4106988"/>
              <a:gd name="connsiteY42" fmla="*/ 2480309 h 3891718"/>
              <a:gd name="connsiteX43" fmla="*/ 16279 w 4106988"/>
              <a:gd name="connsiteY43" fmla="*/ 2065019 h 3891718"/>
              <a:gd name="connsiteX44" fmla="*/ 286789 w 4106988"/>
              <a:gd name="connsiteY44" fmla="*/ 1630679 h 3891718"/>
              <a:gd name="connsiteX45" fmla="*/ 824000 w 4106988"/>
              <a:gd name="connsiteY45" fmla="*/ 1798319 h 3891718"/>
              <a:gd name="connsiteX46" fmla="*/ 827810 w 4106988"/>
              <a:gd name="connsiteY46" fmla="*/ 1592579 h 3891718"/>
              <a:gd name="connsiteX47" fmla="*/ 420140 w 4106988"/>
              <a:gd name="connsiteY47" fmla="*/ 1017269 h 3891718"/>
              <a:gd name="connsiteX48" fmla="*/ 923059 w 4106988"/>
              <a:gd name="connsiteY48" fmla="*/ 781049 h 3891718"/>
              <a:gd name="connsiteX49" fmla="*/ 1281200 w 4106988"/>
              <a:gd name="connsiteY49" fmla="*/ 1203959 h 3891718"/>
              <a:gd name="connsiteX50" fmla="*/ 1414550 w 4106988"/>
              <a:gd name="connsiteY50" fmla="*/ 1097279 h 3891718"/>
              <a:gd name="connsiteX51" fmla="*/ 1429790 w 4106988"/>
              <a:gd name="connsiteY51" fmla="*/ 369569 h 3891718"/>
              <a:gd name="connsiteX52" fmla="*/ 1936519 w 4106988"/>
              <a:gd name="connsiteY52" fmla="*/ 457199 h 3891718"/>
              <a:gd name="connsiteX53" fmla="*/ 1951758 w 4106988"/>
              <a:gd name="connsiteY53" fmla="*/ 1021079 h 3891718"/>
              <a:gd name="connsiteX54" fmla="*/ 2180358 w 4106988"/>
              <a:gd name="connsiteY54" fmla="*/ 1002029 h 3891718"/>
              <a:gd name="connsiteX55" fmla="*/ 2576598 w 4106988"/>
              <a:gd name="connsiteY55" fmla="*/ 430529 h 3891718"/>
              <a:gd name="connsiteX56" fmla="*/ 2652798 w 4106988"/>
              <a:gd name="connsiteY56" fmla="*/ 0 h 3891718"/>
              <a:gd name="connsiteX0" fmla="*/ 3107677 w 4108477"/>
              <a:gd name="connsiteY0" fmla="*/ 320040 h 3891718"/>
              <a:gd name="connsiteX1" fmla="*/ 2882887 w 4108477"/>
              <a:gd name="connsiteY1" fmla="*/ 445770 h 3891718"/>
              <a:gd name="connsiteX2" fmla="*/ 2905747 w 4108477"/>
              <a:gd name="connsiteY2" fmla="*/ 712470 h 3891718"/>
              <a:gd name="connsiteX3" fmla="*/ 2840977 w 4108477"/>
              <a:gd name="connsiteY3" fmla="*/ 796290 h 3891718"/>
              <a:gd name="connsiteX4" fmla="*/ 2536177 w 4108477"/>
              <a:gd name="connsiteY4" fmla="*/ 1203960 h 3891718"/>
              <a:gd name="connsiteX5" fmla="*/ 2559037 w 4108477"/>
              <a:gd name="connsiteY5" fmla="*/ 1261110 h 3891718"/>
              <a:gd name="connsiteX6" fmla="*/ 2814307 w 4108477"/>
              <a:gd name="connsiteY6" fmla="*/ 1268730 h 3891718"/>
              <a:gd name="connsiteX7" fmla="*/ 2932417 w 4108477"/>
              <a:gd name="connsiteY7" fmla="*/ 1230630 h 3891718"/>
              <a:gd name="connsiteX8" fmla="*/ 3412477 w 4108477"/>
              <a:gd name="connsiteY8" fmla="*/ 1078230 h 3891718"/>
              <a:gd name="connsiteX9" fmla="*/ 3534397 w 4108477"/>
              <a:gd name="connsiteY9" fmla="*/ 1002030 h 3891718"/>
              <a:gd name="connsiteX10" fmla="*/ 3747757 w 4108477"/>
              <a:gd name="connsiteY10" fmla="*/ 670560 h 3891718"/>
              <a:gd name="connsiteX11" fmla="*/ 4063987 w 4108477"/>
              <a:gd name="connsiteY11" fmla="*/ 495300 h 3891718"/>
              <a:gd name="connsiteX12" fmla="*/ 4048747 w 4108477"/>
              <a:gd name="connsiteY12" fmla="*/ 1066800 h 3891718"/>
              <a:gd name="connsiteX13" fmla="*/ 3568687 w 4108477"/>
              <a:gd name="connsiteY13" fmla="*/ 1367790 h 3891718"/>
              <a:gd name="connsiteX14" fmla="*/ 3709657 w 4108477"/>
              <a:gd name="connsiteY14" fmla="*/ 948690 h 3891718"/>
              <a:gd name="connsiteX15" fmla="*/ 4105897 w 4108477"/>
              <a:gd name="connsiteY15" fmla="*/ 1299210 h 3891718"/>
              <a:gd name="connsiteX16" fmla="*/ 3496297 w 4108477"/>
              <a:gd name="connsiteY16" fmla="*/ 1668780 h 3891718"/>
              <a:gd name="connsiteX17" fmla="*/ 2970517 w 4108477"/>
              <a:gd name="connsiteY17" fmla="*/ 1836420 h 3891718"/>
              <a:gd name="connsiteX18" fmla="*/ 2985757 w 4108477"/>
              <a:gd name="connsiteY18" fmla="*/ 1912620 h 3891718"/>
              <a:gd name="connsiteX19" fmla="*/ 3172447 w 4108477"/>
              <a:gd name="connsiteY19" fmla="*/ 2011680 h 3891718"/>
              <a:gd name="connsiteX20" fmla="*/ 3740137 w 4108477"/>
              <a:gd name="connsiteY20" fmla="*/ 2198370 h 3891718"/>
              <a:gd name="connsiteX21" fmla="*/ 3903967 w 4108477"/>
              <a:gd name="connsiteY21" fmla="*/ 2263140 h 3891718"/>
              <a:gd name="connsiteX22" fmla="*/ 4014457 w 4108477"/>
              <a:gd name="connsiteY22" fmla="*/ 2468880 h 3891718"/>
              <a:gd name="connsiteX23" fmla="*/ 3724897 w 4108477"/>
              <a:gd name="connsiteY23" fmla="*/ 2541270 h 3891718"/>
              <a:gd name="connsiteX24" fmla="*/ 3743947 w 4108477"/>
              <a:gd name="connsiteY24" fmla="*/ 2895599 h 3891718"/>
              <a:gd name="connsiteX25" fmla="*/ 3500107 w 4108477"/>
              <a:gd name="connsiteY25" fmla="*/ 2754629 h 3891718"/>
              <a:gd name="connsiteX26" fmla="*/ 3046717 w 4108477"/>
              <a:gd name="connsiteY26" fmla="*/ 2613659 h 3891718"/>
              <a:gd name="connsiteX27" fmla="*/ 2909557 w 4108477"/>
              <a:gd name="connsiteY27" fmla="*/ 2693669 h 3891718"/>
              <a:gd name="connsiteX28" fmla="*/ 3321037 w 4108477"/>
              <a:gd name="connsiteY28" fmla="*/ 3310889 h 3891718"/>
              <a:gd name="connsiteX29" fmla="*/ 3820147 w 4108477"/>
              <a:gd name="connsiteY29" fmla="*/ 3489959 h 3891718"/>
              <a:gd name="connsiteX30" fmla="*/ 3942067 w 4108477"/>
              <a:gd name="connsiteY30" fmla="*/ 3870959 h 3891718"/>
              <a:gd name="connsiteX31" fmla="*/ 2867647 w 4108477"/>
              <a:gd name="connsiteY31" fmla="*/ 3813809 h 3891718"/>
              <a:gd name="connsiteX32" fmla="*/ 2795257 w 4108477"/>
              <a:gd name="connsiteY32" fmla="*/ 3577589 h 3891718"/>
              <a:gd name="connsiteX33" fmla="*/ 2479027 w 4108477"/>
              <a:gd name="connsiteY33" fmla="*/ 3154679 h 3891718"/>
              <a:gd name="connsiteX34" fmla="*/ 2338057 w 4108477"/>
              <a:gd name="connsiteY34" fmla="*/ 3268979 h 3891718"/>
              <a:gd name="connsiteX35" fmla="*/ 1789418 w 4108477"/>
              <a:gd name="connsiteY35" fmla="*/ 3855719 h 3891718"/>
              <a:gd name="connsiteX36" fmla="*/ 1800848 w 4108477"/>
              <a:gd name="connsiteY36" fmla="*/ 3253739 h 3891718"/>
              <a:gd name="connsiteX37" fmla="*/ 1164578 w 4108477"/>
              <a:gd name="connsiteY37" fmla="*/ 3859529 h 3891718"/>
              <a:gd name="connsiteX38" fmla="*/ 878828 w 4108477"/>
              <a:gd name="connsiteY38" fmla="*/ 3516629 h 3891718"/>
              <a:gd name="connsiteX39" fmla="*/ 1172198 w 4108477"/>
              <a:gd name="connsiteY39" fmla="*/ 3059429 h 3891718"/>
              <a:gd name="connsiteX40" fmla="*/ 398768 w 4108477"/>
              <a:gd name="connsiteY40" fmla="*/ 3303269 h 3891718"/>
              <a:gd name="connsiteX41" fmla="*/ 284468 w 4108477"/>
              <a:gd name="connsiteY41" fmla="*/ 2686049 h 3891718"/>
              <a:gd name="connsiteX42" fmla="*/ 817868 w 4108477"/>
              <a:gd name="connsiteY42" fmla="*/ 2480309 h 3891718"/>
              <a:gd name="connsiteX43" fmla="*/ 17768 w 4108477"/>
              <a:gd name="connsiteY43" fmla="*/ 2065019 h 3891718"/>
              <a:gd name="connsiteX44" fmla="*/ 257798 w 4108477"/>
              <a:gd name="connsiteY44" fmla="*/ 1649729 h 3891718"/>
              <a:gd name="connsiteX45" fmla="*/ 825489 w 4108477"/>
              <a:gd name="connsiteY45" fmla="*/ 1798319 h 3891718"/>
              <a:gd name="connsiteX46" fmla="*/ 829299 w 4108477"/>
              <a:gd name="connsiteY46" fmla="*/ 1592579 h 3891718"/>
              <a:gd name="connsiteX47" fmla="*/ 421629 w 4108477"/>
              <a:gd name="connsiteY47" fmla="*/ 1017269 h 3891718"/>
              <a:gd name="connsiteX48" fmla="*/ 924548 w 4108477"/>
              <a:gd name="connsiteY48" fmla="*/ 781049 h 3891718"/>
              <a:gd name="connsiteX49" fmla="*/ 1282689 w 4108477"/>
              <a:gd name="connsiteY49" fmla="*/ 1203959 h 3891718"/>
              <a:gd name="connsiteX50" fmla="*/ 1416039 w 4108477"/>
              <a:gd name="connsiteY50" fmla="*/ 1097279 h 3891718"/>
              <a:gd name="connsiteX51" fmla="*/ 1431279 w 4108477"/>
              <a:gd name="connsiteY51" fmla="*/ 369569 h 3891718"/>
              <a:gd name="connsiteX52" fmla="*/ 1938008 w 4108477"/>
              <a:gd name="connsiteY52" fmla="*/ 457199 h 3891718"/>
              <a:gd name="connsiteX53" fmla="*/ 1953247 w 4108477"/>
              <a:gd name="connsiteY53" fmla="*/ 1021079 h 3891718"/>
              <a:gd name="connsiteX54" fmla="*/ 2181847 w 4108477"/>
              <a:gd name="connsiteY54" fmla="*/ 1002029 h 3891718"/>
              <a:gd name="connsiteX55" fmla="*/ 2578087 w 4108477"/>
              <a:gd name="connsiteY55" fmla="*/ 430529 h 3891718"/>
              <a:gd name="connsiteX56" fmla="*/ 2654287 w 4108477"/>
              <a:gd name="connsiteY56" fmla="*/ 0 h 3891718"/>
              <a:gd name="connsiteX0" fmla="*/ 3099448 w 4100248"/>
              <a:gd name="connsiteY0" fmla="*/ 320040 h 3891718"/>
              <a:gd name="connsiteX1" fmla="*/ 2874658 w 4100248"/>
              <a:gd name="connsiteY1" fmla="*/ 445770 h 3891718"/>
              <a:gd name="connsiteX2" fmla="*/ 2897518 w 4100248"/>
              <a:gd name="connsiteY2" fmla="*/ 712470 h 3891718"/>
              <a:gd name="connsiteX3" fmla="*/ 2832748 w 4100248"/>
              <a:gd name="connsiteY3" fmla="*/ 796290 h 3891718"/>
              <a:gd name="connsiteX4" fmla="*/ 2527948 w 4100248"/>
              <a:gd name="connsiteY4" fmla="*/ 1203960 h 3891718"/>
              <a:gd name="connsiteX5" fmla="*/ 2550808 w 4100248"/>
              <a:gd name="connsiteY5" fmla="*/ 1261110 h 3891718"/>
              <a:gd name="connsiteX6" fmla="*/ 2806078 w 4100248"/>
              <a:gd name="connsiteY6" fmla="*/ 1268730 h 3891718"/>
              <a:gd name="connsiteX7" fmla="*/ 2924188 w 4100248"/>
              <a:gd name="connsiteY7" fmla="*/ 1230630 h 3891718"/>
              <a:gd name="connsiteX8" fmla="*/ 3404248 w 4100248"/>
              <a:gd name="connsiteY8" fmla="*/ 1078230 h 3891718"/>
              <a:gd name="connsiteX9" fmla="*/ 3526168 w 4100248"/>
              <a:gd name="connsiteY9" fmla="*/ 1002030 h 3891718"/>
              <a:gd name="connsiteX10" fmla="*/ 3739528 w 4100248"/>
              <a:gd name="connsiteY10" fmla="*/ 670560 h 3891718"/>
              <a:gd name="connsiteX11" fmla="*/ 4055758 w 4100248"/>
              <a:gd name="connsiteY11" fmla="*/ 495300 h 3891718"/>
              <a:gd name="connsiteX12" fmla="*/ 4040518 w 4100248"/>
              <a:gd name="connsiteY12" fmla="*/ 1066800 h 3891718"/>
              <a:gd name="connsiteX13" fmla="*/ 3560458 w 4100248"/>
              <a:gd name="connsiteY13" fmla="*/ 1367790 h 3891718"/>
              <a:gd name="connsiteX14" fmla="*/ 3701428 w 4100248"/>
              <a:gd name="connsiteY14" fmla="*/ 948690 h 3891718"/>
              <a:gd name="connsiteX15" fmla="*/ 4097668 w 4100248"/>
              <a:gd name="connsiteY15" fmla="*/ 1299210 h 3891718"/>
              <a:gd name="connsiteX16" fmla="*/ 3488068 w 4100248"/>
              <a:gd name="connsiteY16" fmla="*/ 1668780 h 3891718"/>
              <a:gd name="connsiteX17" fmla="*/ 2962288 w 4100248"/>
              <a:gd name="connsiteY17" fmla="*/ 1836420 h 3891718"/>
              <a:gd name="connsiteX18" fmla="*/ 2977528 w 4100248"/>
              <a:gd name="connsiteY18" fmla="*/ 1912620 h 3891718"/>
              <a:gd name="connsiteX19" fmla="*/ 3164218 w 4100248"/>
              <a:gd name="connsiteY19" fmla="*/ 2011680 h 3891718"/>
              <a:gd name="connsiteX20" fmla="*/ 3731908 w 4100248"/>
              <a:gd name="connsiteY20" fmla="*/ 2198370 h 3891718"/>
              <a:gd name="connsiteX21" fmla="*/ 3895738 w 4100248"/>
              <a:gd name="connsiteY21" fmla="*/ 2263140 h 3891718"/>
              <a:gd name="connsiteX22" fmla="*/ 4006228 w 4100248"/>
              <a:gd name="connsiteY22" fmla="*/ 2468880 h 3891718"/>
              <a:gd name="connsiteX23" fmla="*/ 3716668 w 4100248"/>
              <a:gd name="connsiteY23" fmla="*/ 2541270 h 3891718"/>
              <a:gd name="connsiteX24" fmla="*/ 3735718 w 4100248"/>
              <a:gd name="connsiteY24" fmla="*/ 2895599 h 3891718"/>
              <a:gd name="connsiteX25" fmla="*/ 3491878 w 4100248"/>
              <a:gd name="connsiteY25" fmla="*/ 2754629 h 3891718"/>
              <a:gd name="connsiteX26" fmla="*/ 3038488 w 4100248"/>
              <a:gd name="connsiteY26" fmla="*/ 2613659 h 3891718"/>
              <a:gd name="connsiteX27" fmla="*/ 2901328 w 4100248"/>
              <a:gd name="connsiteY27" fmla="*/ 2693669 h 3891718"/>
              <a:gd name="connsiteX28" fmla="*/ 3312808 w 4100248"/>
              <a:gd name="connsiteY28" fmla="*/ 3310889 h 3891718"/>
              <a:gd name="connsiteX29" fmla="*/ 3811918 w 4100248"/>
              <a:gd name="connsiteY29" fmla="*/ 3489959 h 3891718"/>
              <a:gd name="connsiteX30" fmla="*/ 3933838 w 4100248"/>
              <a:gd name="connsiteY30" fmla="*/ 3870959 h 3891718"/>
              <a:gd name="connsiteX31" fmla="*/ 2859418 w 4100248"/>
              <a:gd name="connsiteY31" fmla="*/ 3813809 h 3891718"/>
              <a:gd name="connsiteX32" fmla="*/ 2787028 w 4100248"/>
              <a:gd name="connsiteY32" fmla="*/ 3577589 h 3891718"/>
              <a:gd name="connsiteX33" fmla="*/ 2470798 w 4100248"/>
              <a:gd name="connsiteY33" fmla="*/ 3154679 h 3891718"/>
              <a:gd name="connsiteX34" fmla="*/ 2329828 w 4100248"/>
              <a:gd name="connsiteY34" fmla="*/ 3268979 h 3891718"/>
              <a:gd name="connsiteX35" fmla="*/ 1781189 w 4100248"/>
              <a:gd name="connsiteY35" fmla="*/ 3855719 h 3891718"/>
              <a:gd name="connsiteX36" fmla="*/ 1792619 w 4100248"/>
              <a:gd name="connsiteY36" fmla="*/ 3253739 h 3891718"/>
              <a:gd name="connsiteX37" fmla="*/ 1156349 w 4100248"/>
              <a:gd name="connsiteY37" fmla="*/ 3859529 h 3891718"/>
              <a:gd name="connsiteX38" fmla="*/ 870599 w 4100248"/>
              <a:gd name="connsiteY38" fmla="*/ 3516629 h 3891718"/>
              <a:gd name="connsiteX39" fmla="*/ 1163969 w 4100248"/>
              <a:gd name="connsiteY39" fmla="*/ 3059429 h 3891718"/>
              <a:gd name="connsiteX40" fmla="*/ 390539 w 4100248"/>
              <a:gd name="connsiteY40" fmla="*/ 3303269 h 3891718"/>
              <a:gd name="connsiteX41" fmla="*/ 276239 w 4100248"/>
              <a:gd name="connsiteY41" fmla="*/ 2686049 h 3891718"/>
              <a:gd name="connsiteX42" fmla="*/ 809639 w 4100248"/>
              <a:gd name="connsiteY42" fmla="*/ 2480309 h 3891718"/>
              <a:gd name="connsiteX43" fmla="*/ 760111 w 4100248"/>
              <a:gd name="connsiteY43" fmla="*/ 2346959 h 3891718"/>
              <a:gd name="connsiteX44" fmla="*/ 9539 w 4100248"/>
              <a:gd name="connsiteY44" fmla="*/ 2065019 h 3891718"/>
              <a:gd name="connsiteX45" fmla="*/ 249569 w 4100248"/>
              <a:gd name="connsiteY45" fmla="*/ 1649729 h 3891718"/>
              <a:gd name="connsiteX46" fmla="*/ 817260 w 4100248"/>
              <a:gd name="connsiteY46" fmla="*/ 1798319 h 3891718"/>
              <a:gd name="connsiteX47" fmla="*/ 821070 w 4100248"/>
              <a:gd name="connsiteY47" fmla="*/ 1592579 h 3891718"/>
              <a:gd name="connsiteX48" fmla="*/ 413400 w 4100248"/>
              <a:gd name="connsiteY48" fmla="*/ 1017269 h 3891718"/>
              <a:gd name="connsiteX49" fmla="*/ 916319 w 4100248"/>
              <a:gd name="connsiteY49" fmla="*/ 781049 h 3891718"/>
              <a:gd name="connsiteX50" fmla="*/ 1274460 w 4100248"/>
              <a:gd name="connsiteY50" fmla="*/ 1203959 h 3891718"/>
              <a:gd name="connsiteX51" fmla="*/ 1407810 w 4100248"/>
              <a:gd name="connsiteY51" fmla="*/ 1097279 h 3891718"/>
              <a:gd name="connsiteX52" fmla="*/ 1423050 w 4100248"/>
              <a:gd name="connsiteY52" fmla="*/ 369569 h 3891718"/>
              <a:gd name="connsiteX53" fmla="*/ 1929779 w 4100248"/>
              <a:gd name="connsiteY53" fmla="*/ 457199 h 3891718"/>
              <a:gd name="connsiteX54" fmla="*/ 1945018 w 4100248"/>
              <a:gd name="connsiteY54" fmla="*/ 1021079 h 3891718"/>
              <a:gd name="connsiteX55" fmla="*/ 2173618 w 4100248"/>
              <a:gd name="connsiteY55" fmla="*/ 1002029 h 3891718"/>
              <a:gd name="connsiteX56" fmla="*/ 2569858 w 4100248"/>
              <a:gd name="connsiteY56" fmla="*/ 430529 h 3891718"/>
              <a:gd name="connsiteX57" fmla="*/ 2646058 w 4100248"/>
              <a:gd name="connsiteY57" fmla="*/ 0 h 3891718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156349 w 4100248"/>
              <a:gd name="connsiteY38" fmla="*/ 3859529 h 3996629"/>
              <a:gd name="connsiteX39" fmla="*/ 870599 w 4100248"/>
              <a:gd name="connsiteY39" fmla="*/ 3516629 h 3996629"/>
              <a:gd name="connsiteX40" fmla="*/ 1163969 w 4100248"/>
              <a:gd name="connsiteY40" fmla="*/ 3059429 h 3996629"/>
              <a:gd name="connsiteX41" fmla="*/ 390539 w 4100248"/>
              <a:gd name="connsiteY41" fmla="*/ 3303269 h 3996629"/>
              <a:gd name="connsiteX42" fmla="*/ 276239 w 4100248"/>
              <a:gd name="connsiteY42" fmla="*/ 2686049 h 3996629"/>
              <a:gd name="connsiteX43" fmla="*/ 809639 w 4100248"/>
              <a:gd name="connsiteY43" fmla="*/ 2480309 h 3996629"/>
              <a:gd name="connsiteX44" fmla="*/ 760111 w 4100248"/>
              <a:gd name="connsiteY44" fmla="*/ 2346959 h 3996629"/>
              <a:gd name="connsiteX45" fmla="*/ 9539 w 4100248"/>
              <a:gd name="connsiteY45" fmla="*/ 2065019 h 3996629"/>
              <a:gd name="connsiteX46" fmla="*/ 249569 w 4100248"/>
              <a:gd name="connsiteY46" fmla="*/ 1649729 h 3996629"/>
              <a:gd name="connsiteX47" fmla="*/ 817260 w 4100248"/>
              <a:gd name="connsiteY47" fmla="*/ 1798319 h 3996629"/>
              <a:gd name="connsiteX48" fmla="*/ 821070 w 4100248"/>
              <a:gd name="connsiteY48" fmla="*/ 1592579 h 3996629"/>
              <a:gd name="connsiteX49" fmla="*/ 413400 w 4100248"/>
              <a:gd name="connsiteY49" fmla="*/ 1017269 h 3996629"/>
              <a:gd name="connsiteX50" fmla="*/ 916319 w 4100248"/>
              <a:gd name="connsiteY50" fmla="*/ 781049 h 3996629"/>
              <a:gd name="connsiteX51" fmla="*/ 1274460 w 4100248"/>
              <a:gd name="connsiteY51" fmla="*/ 1203959 h 3996629"/>
              <a:gd name="connsiteX52" fmla="*/ 1407810 w 4100248"/>
              <a:gd name="connsiteY52" fmla="*/ 1097279 h 3996629"/>
              <a:gd name="connsiteX53" fmla="*/ 1423050 w 4100248"/>
              <a:gd name="connsiteY53" fmla="*/ 369569 h 3996629"/>
              <a:gd name="connsiteX54" fmla="*/ 1929779 w 4100248"/>
              <a:gd name="connsiteY54" fmla="*/ 457199 h 3996629"/>
              <a:gd name="connsiteX55" fmla="*/ 1945018 w 4100248"/>
              <a:gd name="connsiteY55" fmla="*/ 1021079 h 3996629"/>
              <a:gd name="connsiteX56" fmla="*/ 2173618 w 4100248"/>
              <a:gd name="connsiteY56" fmla="*/ 1002029 h 3996629"/>
              <a:gd name="connsiteX57" fmla="*/ 2569858 w 4100248"/>
              <a:gd name="connsiteY57" fmla="*/ 430529 h 3996629"/>
              <a:gd name="connsiteX58" fmla="*/ 2646058 w 4100248"/>
              <a:gd name="connsiteY58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90539 w 4100248"/>
              <a:gd name="connsiteY42" fmla="*/ 330326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90539 w 4100248"/>
              <a:gd name="connsiteY42" fmla="*/ 330326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90539 w 4100248"/>
              <a:gd name="connsiteY42" fmla="*/ 330326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52439 w 4100248"/>
              <a:gd name="connsiteY42" fmla="*/ 319658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52439 w 4100248"/>
              <a:gd name="connsiteY42" fmla="*/ 319658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52439 w 4100248"/>
              <a:gd name="connsiteY42" fmla="*/ 319658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352439 w 4100248"/>
              <a:gd name="connsiteY42" fmla="*/ 3196589 h 3996629"/>
              <a:gd name="connsiteX43" fmla="*/ 276239 w 4100248"/>
              <a:gd name="connsiteY43" fmla="*/ 2686049 h 3996629"/>
              <a:gd name="connsiteX44" fmla="*/ 809639 w 4100248"/>
              <a:gd name="connsiteY44" fmla="*/ 2480309 h 3996629"/>
              <a:gd name="connsiteX45" fmla="*/ 760111 w 4100248"/>
              <a:gd name="connsiteY45" fmla="*/ 2346959 h 3996629"/>
              <a:gd name="connsiteX46" fmla="*/ 9539 w 4100248"/>
              <a:gd name="connsiteY46" fmla="*/ 2065019 h 3996629"/>
              <a:gd name="connsiteX47" fmla="*/ 249569 w 4100248"/>
              <a:gd name="connsiteY47" fmla="*/ 1649729 h 3996629"/>
              <a:gd name="connsiteX48" fmla="*/ 817260 w 4100248"/>
              <a:gd name="connsiteY48" fmla="*/ 1798319 h 3996629"/>
              <a:gd name="connsiteX49" fmla="*/ 821070 w 4100248"/>
              <a:gd name="connsiteY49" fmla="*/ 1592579 h 3996629"/>
              <a:gd name="connsiteX50" fmla="*/ 413400 w 4100248"/>
              <a:gd name="connsiteY50" fmla="*/ 1017269 h 3996629"/>
              <a:gd name="connsiteX51" fmla="*/ 916319 w 4100248"/>
              <a:gd name="connsiteY51" fmla="*/ 781049 h 3996629"/>
              <a:gd name="connsiteX52" fmla="*/ 1274460 w 4100248"/>
              <a:gd name="connsiteY52" fmla="*/ 1203959 h 3996629"/>
              <a:gd name="connsiteX53" fmla="*/ 1407810 w 4100248"/>
              <a:gd name="connsiteY53" fmla="*/ 1097279 h 3996629"/>
              <a:gd name="connsiteX54" fmla="*/ 1423050 w 4100248"/>
              <a:gd name="connsiteY54" fmla="*/ 369569 h 3996629"/>
              <a:gd name="connsiteX55" fmla="*/ 1929779 w 4100248"/>
              <a:gd name="connsiteY55" fmla="*/ 457199 h 3996629"/>
              <a:gd name="connsiteX56" fmla="*/ 1945018 w 4100248"/>
              <a:gd name="connsiteY56" fmla="*/ 1021079 h 3996629"/>
              <a:gd name="connsiteX57" fmla="*/ 2173618 w 4100248"/>
              <a:gd name="connsiteY57" fmla="*/ 1002029 h 3996629"/>
              <a:gd name="connsiteX58" fmla="*/ 2569858 w 4100248"/>
              <a:gd name="connsiteY58" fmla="*/ 430529 h 3996629"/>
              <a:gd name="connsiteX59" fmla="*/ 2646058 w 4100248"/>
              <a:gd name="connsiteY59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67830 w 4100248"/>
              <a:gd name="connsiteY38" fmla="*/ 332231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44970 w 4100248"/>
              <a:gd name="connsiteY38" fmla="*/ 332612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44970 w 4100248"/>
              <a:gd name="connsiteY38" fmla="*/ 332612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44970 w 4100248"/>
              <a:gd name="connsiteY38" fmla="*/ 332612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96629"/>
              <a:gd name="connsiteX1" fmla="*/ 2874658 w 4100248"/>
              <a:gd name="connsiteY1" fmla="*/ 445770 h 3996629"/>
              <a:gd name="connsiteX2" fmla="*/ 2897518 w 4100248"/>
              <a:gd name="connsiteY2" fmla="*/ 712470 h 3996629"/>
              <a:gd name="connsiteX3" fmla="*/ 2832748 w 4100248"/>
              <a:gd name="connsiteY3" fmla="*/ 796290 h 3996629"/>
              <a:gd name="connsiteX4" fmla="*/ 2527948 w 4100248"/>
              <a:gd name="connsiteY4" fmla="*/ 1203960 h 3996629"/>
              <a:gd name="connsiteX5" fmla="*/ 2550808 w 4100248"/>
              <a:gd name="connsiteY5" fmla="*/ 1261110 h 3996629"/>
              <a:gd name="connsiteX6" fmla="*/ 2806078 w 4100248"/>
              <a:gd name="connsiteY6" fmla="*/ 1268730 h 3996629"/>
              <a:gd name="connsiteX7" fmla="*/ 2924188 w 4100248"/>
              <a:gd name="connsiteY7" fmla="*/ 1230630 h 3996629"/>
              <a:gd name="connsiteX8" fmla="*/ 3404248 w 4100248"/>
              <a:gd name="connsiteY8" fmla="*/ 1078230 h 3996629"/>
              <a:gd name="connsiteX9" fmla="*/ 3526168 w 4100248"/>
              <a:gd name="connsiteY9" fmla="*/ 1002030 h 3996629"/>
              <a:gd name="connsiteX10" fmla="*/ 3739528 w 4100248"/>
              <a:gd name="connsiteY10" fmla="*/ 670560 h 3996629"/>
              <a:gd name="connsiteX11" fmla="*/ 4055758 w 4100248"/>
              <a:gd name="connsiteY11" fmla="*/ 495300 h 3996629"/>
              <a:gd name="connsiteX12" fmla="*/ 4040518 w 4100248"/>
              <a:gd name="connsiteY12" fmla="*/ 1066800 h 3996629"/>
              <a:gd name="connsiteX13" fmla="*/ 3560458 w 4100248"/>
              <a:gd name="connsiteY13" fmla="*/ 1367790 h 3996629"/>
              <a:gd name="connsiteX14" fmla="*/ 3701428 w 4100248"/>
              <a:gd name="connsiteY14" fmla="*/ 948690 h 3996629"/>
              <a:gd name="connsiteX15" fmla="*/ 4097668 w 4100248"/>
              <a:gd name="connsiteY15" fmla="*/ 1299210 h 3996629"/>
              <a:gd name="connsiteX16" fmla="*/ 3488068 w 4100248"/>
              <a:gd name="connsiteY16" fmla="*/ 1668780 h 3996629"/>
              <a:gd name="connsiteX17" fmla="*/ 2962288 w 4100248"/>
              <a:gd name="connsiteY17" fmla="*/ 1836420 h 3996629"/>
              <a:gd name="connsiteX18" fmla="*/ 2977528 w 4100248"/>
              <a:gd name="connsiteY18" fmla="*/ 1912620 h 3996629"/>
              <a:gd name="connsiteX19" fmla="*/ 3164218 w 4100248"/>
              <a:gd name="connsiteY19" fmla="*/ 2011680 h 3996629"/>
              <a:gd name="connsiteX20" fmla="*/ 3731908 w 4100248"/>
              <a:gd name="connsiteY20" fmla="*/ 2198370 h 3996629"/>
              <a:gd name="connsiteX21" fmla="*/ 3895738 w 4100248"/>
              <a:gd name="connsiteY21" fmla="*/ 2263140 h 3996629"/>
              <a:gd name="connsiteX22" fmla="*/ 4006228 w 4100248"/>
              <a:gd name="connsiteY22" fmla="*/ 2468880 h 3996629"/>
              <a:gd name="connsiteX23" fmla="*/ 3716668 w 4100248"/>
              <a:gd name="connsiteY23" fmla="*/ 2541270 h 3996629"/>
              <a:gd name="connsiteX24" fmla="*/ 3735718 w 4100248"/>
              <a:gd name="connsiteY24" fmla="*/ 2895599 h 3996629"/>
              <a:gd name="connsiteX25" fmla="*/ 3491878 w 4100248"/>
              <a:gd name="connsiteY25" fmla="*/ 2754629 h 3996629"/>
              <a:gd name="connsiteX26" fmla="*/ 3038488 w 4100248"/>
              <a:gd name="connsiteY26" fmla="*/ 2613659 h 3996629"/>
              <a:gd name="connsiteX27" fmla="*/ 2901328 w 4100248"/>
              <a:gd name="connsiteY27" fmla="*/ 2693669 h 3996629"/>
              <a:gd name="connsiteX28" fmla="*/ 3312808 w 4100248"/>
              <a:gd name="connsiteY28" fmla="*/ 3310889 h 3996629"/>
              <a:gd name="connsiteX29" fmla="*/ 3811918 w 4100248"/>
              <a:gd name="connsiteY29" fmla="*/ 3489959 h 3996629"/>
              <a:gd name="connsiteX30" fmla="*/ 3933838 w 4100248"/>
              <a:gd name="connsiteY30" fmla="*/ 3870959 h 3996629"/>
              <a:gd name="connsiteX31" fmla="*/ 2859418 w 4100248"/>
              <a:gd name="connsiteY31" fmla="*/ 3813809 h 3996629"/>
              <a:gd name="connsiteX32" fmla="*/ 2787028 w 4100248"/>
              <a:gd name="connsiteY32" fmla="*/ 3577589 h 3996629"/>
              <a:gd name="connsiteX33" fmla="*/ 2470798 w 4100248"/>
              <a:gd name="connsiteY33" fmla="*/ 3154679 h 3996629"/>
              <a:gd name="connsiteX34" fmla="*/ 2329828 w 4100248"/>
              <a:gd name="connsiteY34" fmla="*/ 3268979 h 3996629"/>
              <a:gd name="connsiteX35" fmla="*/ 2314590 w 4100248"/>
              <a:gd name="connsiteY35" fmla="*/ 3962399 h 3996629"/>
              <a:gd name="connsiteX36" fmla="*/ 1781189 w 4100248"/>
              <a:gd name="connsiteY36" fmla="*/ 3855719 h 3996629"/>
              <a:gd name="connsiteX37" fmla="*/ 1792619 w 4100248"/>
              <a:gd name="connsiteY37" fmla="*/ 3253739 h 3996629"/>
              <a:gd name="connsiteX38" fmla="*/ 1544970 w 4100248"/>
              <a:gd name="connsiteY38" fmla="*/ 3326129 h 3996629"/>
              <a:gd name="connsiteX39" fmla="*/ 1156349 w 4100248"/>
              <a:gd name="connsiteY39" fmla="*/ 3859529 h 3996629"/>
              <a:gd name="connsiteX40" fmla="*/ 870599 w 4100248"/>
              <a:gd name="connsiteY40" fmla="*/ 3516629 h 3996629"/>
              <a:gd name="connsiteX41" fmla="*/ 1163969 w 4100248"/>
              <a:gd name="connsiteY41" fmla="*/ 3059429 h 3996629"/>
              <a:gd name="connsiteX42" fmla="*/ 977280 w 4100248"/>
              <a:gd name="connsiteY42" fmla="*/ 2994659 h 3996629"/>
              <a:gd name="connsiteX43" fmla="*/ 352439 w 4100248"/>
              <a:gd name="connsiteY43" fmla="*/ 3196589 h 3996629"/>
              <a:gd name="connsiteX44" fmla="*/ 276239 w 4100248"/>
              <a:gd name="connsiteY44" fmla="*/ 2686049 h 3996629"/>
              <a:gd name="connsiteX45" fmla="*/ 809639 w 4100248"/>
              <a:gd name="connsiteY45" fmla="*/ 2480309 h 3996629"/>
              <a:gd name="connsiteX46" fmla="*/ 760111 w 4100248"/>
              <a:gd name="connsiteY46" fmla="*/ 2346959 h 3996629"/>
              <a:gd name="connsiteX47" fmla="*/ 9539 w 4100248"/>
              <a:gd name="connsiteY47" fmla="*/ 2065019 h 3996629"/>
              <a:gd name="connsiteX48" fmla="*/ 249569 w 4100248"/>
              <a:gd name="connsiteY48" fmla="*/ 1649729 h 3996629"/>
              <a:gd name="connsiteX49" fmla="*/ 817260 w 4100248"/>
              <a:gd name="connsiteY49" fmla="*/ 1798319 h 3996629"/>
              <a:gd name="connsiteX50" fmla="*/ 821070 w 4100248"/>
              <a:gd name="connsiteY50" fmla="*/ 1592579 h 3996629"/>
              <a:gd name="connsiteX51" fmla="*/ 413400 w 4100248"/>
              <a:gd name="connsiteY51" fmla="*/ 1017269 h 3996629"/>
              <a:gd name="connsiteX52" fmla="*/ 916319 w 4100248"/>
              <a:gd name="connsiteY52" fmla="*/ 781049 h 3996629"/>
              <a:gd name="connsiteX53" fmla="*/ 1274460 w 4100248"/>
              <a:gd name="connsiteY53" fmla="*/ 1203959 h 3996629"/>
              <a:gd name="connsiteX54" fmla="*/ 1407810 w 4100248"/>
              <a:gd name="connsiteY54" fmla="*/ 1097279 h 3996629"/>
              <a:gd name="connsiteX55" fmla="*/ 1423050 w 4100248"/>
              <a:gd name="connsiteY55" fmla="*/ 369569 h 3996629"/>
              <a:gd name="connsiteX56" fmla="*/ 1929779 w 4100248"/>
              <a:gd name="connsiteY56" fmla="*/ 457199 h 3996629"/>
              <a:gd name="connsiteX57" fmla="*/ 1945018 w 4100248"/>
              <a:gd name="connsiteY57" fmla="*/ 1021079 h 3996629"/>
              <a:gd name="connsiteX58" fmla="*/ 2173618 w 4100248"/>
              <a:gd name="connsiteY58" fmla="*/ 1002029 h 3996629"/>
              <a:gd name="connsiteX59" fmla="*/ 2569858 w 4100248"/>
              <a:gd name="connsiteY59" fmla="*/ 430529 h 3996629"/>
              <a:gd name="connsiteX60" fmla="*/ 2646058 w 4100248"/>
              <a:gd name="connsiteY60" fmla="*/ 0 h 3996629"/>
              <a:gd name="connsiteX0" fmla="*/ 3099448 w 4100248"/>
              <a:gd name="connsiteY0" fmla="*/ 320040 h 3982248"/>
              <a:gd name="connsiteX1" fmla="*/ 2874658 w 4100248"/>
              <a:gd name="connsiteY1" fmla="*/ 445770 h 3982248"/>
              <a:gd name="connsiteX2" fmla="*/ 2897518 w 4100248"/>
              <a:gd name="connsiteY2" fmla="*/ 712470 h 3982248"/>
              <a:gd name="connsiteX3" fmla="*/ 2832748 w 4100248"/>
              <a:gd name="connsiteY3" fmla="*/ 796290 h 3982248"/>
              <a:gd name="connsiteX4" fmla="*/ 2527948 w 4100248"/>
              <a:gd name="connsiteY4" fmla="*/ 1203960 h 3982248"/>
              <a:gd name="connsiteX5" fmla="*/ 2550808 w 4100248"/>
              <a:gd name="connsiteY5" fmla="*/ 1261110 h 3982248"/>
              <a:gd name="connsiteX6" fmla="*/ 2806078 w 4100248"/>
              <a:gd name="connsiteY6" fmla="*/ 1268730 h 3982248"/>
              <a:gd name="connsiteX7" fmla="*/ 2924188 w 4100248"/>
              <a:gd name="connsiteY7" fmla="*/ 1230630 h 3982248"/>
              <a:gd name="connsiteX8" fmla="*/ 3404248 w 4100248"/>
              <a:gd name="connsiteY8" fmla="*/ 1078230 h 3982248"/>
              <a:gd name="connsiteX9" fmla="*/ 3526168 w 4100248"/>
              <a:gd name="connsiteY9" fmla="*/ 1002030 h 3982248"/>
              <a:gd name="connsiteX10" fmla="*/ 3739528 w 4100248"/>
              <a:gd name="connsiteY10" fmla="*/ 670560 h 3982248"/>
              <a:gd name="connsiteX11" fmla="*/ 4055758 w 4100248"/>
              <a:gd name="connsiteY11" fmla="*/ 495300 h 3982248"/>
              <a:gd name="connsiteX12" fmla="*/ 4040518 w 4100248"/>
              <a:gd name="connsiteY12" fmla="*/ 1066800 h 3982248"/>
              <a:gd name="connsiteX13" fmla="*/ 3560458 w 4100248"/>
              <a:gd name="connsiteY13" fmla="*/ 1367790 h 3982248"/>
              <a:gd name="connsiteX14" fmla="*/ 3701428 w 4100248"/>
              <a:gd name="connsiteY14" fmla="*/ 948690 h 3982248"/>
              <a:gd name="connsiteX15" fmla="*/ 4097668 w 4100248"/>
              <a:gd name="connsiteY15" fmla="*/ 1299210 h 3982248"/>
              <a:gd name="connsiteX16" fmla="*/ 3488068 w 4100248"/>
              <a:gd name="connsiteY16" fmla="*/ 1668780 h 3982248"/>
              <a:gd name="connsiteX17" fmla="*/ 2962288 w 4100248"/>
              <a:gd name="connsiteY17" fmla="*/ 1836420 h 3982248"/>
              <a:gd name="connsiteX18" fmla="*/ 2977528 w 4100248"/>
              <a:gd name="connsiteY18" fmla="*/ 1912620 h 3982248"/>
              <a:gd name="connsiteX19" fmla="*/ 3164218 w 4100248"/>
              <a:gd name="connsiteY19" fmla="*/ 2011680 h 3982248"/>
              <a:gd name="connsiteX20" fmla="*/ 3731908 w 4100248"/>
              <a:gd name="connsiteY20" fmla="*/ 2198370 h 3982248"/>
              <a:gd name="connsiteX21" fmla="*/ 3895738 w 4100248"/>
              <a:gd name="connsiteY21" fmla="*/ 2263140 h 3982248"/>
              <a:gd name="connsiteX22" fmla="*/ 4006228 w 4100248"/>
              <a:gd name="connsiteY22" fmla="*/ 2468880 h 3982248"/>
              <a:gd name="connsiteX23" fmla="*/ 3716668 w 4100248"/>
              <a:gd name="connsiteY23" fmla="*/ 2541270 h 3982248"/>
              <a:gd name="connsiteX24" fmla="*/ 3735718 w 4100248"/>
              <a:gd name="connsiteY24" fmla="*/ 2895599 h 3982248"/>
              <a:gd name="connsiteX25" fmla="*/ 3491878 w 4100248"/>
              <a:gd name="connsiteY25" fmla="*/ 2754629 h 3982248"/>
              <a:gd name="connsiteX26" fmla="*/ 3038488 w 4100248"/>
              <a:gd name="connsiteY26" fmla="*/ 2613659 h 3982248"/>
              <a:gd name="connsiteX27" fmla="*/ 2901328 w 4100248"/>
              <a:gd name="connsiteY27" fmla="*/ 2693669 h 3982248"/>
              <a:gd name="connsiteX28" fmla="*/ 3312808 w 4100248"/>
              <a:gd name="connsiteY28" fmla="*/ 3310889 h 3982248"/>
              <a:gd name="connsiteX29" fmla="*/ 3811918 w 4100248"/>
              <a:gd name="connsiteY29" fmla="*/ 3489959 h 3982248"/>
              <a:gd name="connsiteX30" fmla="*/ 3933838 w 4100248"/>
              <a:gd name="connsiteY30" fmla="*/ 3870959 h 3982248"/>
              <a:gd name="connsiteX31" fmla="*/ 2859418 w 4100248"/>
              <a:gd name="connsiteY31" fmla="*/ 3813809 h 3982248"/>
              <a:gd name="connsiteX32" fmla="*/ 2787028 w 4100248"/>
              <a:gd name="connsiteY32" fmla="*/ 3577589 h 3982248"/>
              <a:gd name="connsiteX33" fmla="*/ 2470798 w 4100248"/>
              <a:gd name="connsiteY33" fmla="*/ 3154679 h 3982248"/>
              <a:gd name="connsiteX34" fmla="*/ 2329828 w 4100248"/>
              <a:gd name="connsiteY34" fmla="*/ 3268979 h 3982248"/>
              <a:gd name="connsiteX35" fmla="*/ 2314590 w 4100248"/>
              <a:gd name="connsiteY35" fmla="*/ 3962399 h 3982248"/>
              <a:gd name="connsiteX36" fmla="*/ 1781189 w 4100248"/>
              <a:gd name="connsiteY36" fmla="*/ 3855719 h 3982248"/>
              <a:gd name="connsiteX37" fmla="*/ 1792619 w 4100248"/>
              <a:gd name="connsiteY37" fmla="*/ 3253739 h 3982248"/>
              <a:gd name="connsiteX38" fmla="*/ 1544970 w 4100248"/>
              <a:gd name="connsiteY38" fmla="*/ 3326129 h 3982248"/>
              <a:gd name="connsiteX39" fmla="*/ 1156349 w 4100248"/>
              <a:gd name="connsiteY39" fmla="*/ 3859529 h 3982248"/>
              <a:gd name="connsiteX40" fmla="*/ 870599 w 4100248"/>
              <a:gd name="connsiteY40" fmla="*/ 3516629 h 3982248"/>
              <a:gd name="connsiteX41" fmla="*/ 1163969 w 4100248"/>
              <a:gd name="connsiteY41" fmla="*/ 3059429 h 3982248"/>
              <a:gd name="connsiteX42" fmla="*/ 977280 w 4100248"/>
              <a:gd name="connsiteY42" fmla="*/ 2994659 h 3982248"/>
              <a:gd name="connsiteX43" fmla="*/ 352439 w 4100248"/>
              <a:gd name="connsiteY43" fmla="*/ 3196589 h 3982248"/>
              <a:gd name="connsiteX44" fmla="*/ 276239 w 4100248"/>
              <a:gd name="connsiteY44" fmla="*/ 2686049 h 3982248"/>
              <a:gd name="connsiteX45" fmla="*/ 809639 w 4100248"/>
              <a:gd name="connsiteY45" fmla="*/ 2480309 h 3982248"/>
              <a:gd name="connsiteX46" fmla="*/ 760111 w 4100248"/>
              <a:gd name="connsiteY46" fmla="*/ 2346959 h 3982248"/>
              <a:gd name="connsiteX47" fmla="*/ 9539 w 4100248"/>
              <a:gd name="connsiteY47" fmla="*/ 2065019 h 3982248"/>
              <a:gd name="connsiteX48" fmla="*/ 249569 w 4100248"/>
              <a:gd name="connsiteY48" fmla="*/ 1649729 h 3982248"/>
              <a:gd name="connsiteX49" fmla="*/ 817260 w 4100248"/>
              <a:gd name="connsiteY49" fmla="*/ 1798319 h 3982248"/>
              <a:gd name="connsiteX50" fmla="*/ 821070 w 4100248"/>
              <a:gd name="connsiteY50" fmla="*/ 1592579 h 3982248"/>
              <a:gd name="connsiteX51" fmla="*/ 413400 w 4100248"/>
              <a:gd name="connsiteY51" fmla="*/ 1017269 h 3982248"/>
              <a:gd name="connsiteX52" fmla="*/ 916319 w 4100248"/>
              <a:gd name="connsiteY52" fmla="*/ 781049 h 3982248"/>
              <a:gd name="connsiteX53" fmla="*/ 1274460 w 4100248"/>
              <a:gd name="connsiteY53" fmla="*/ 1203959 h 3982248"/>
              <a:gd name="connsiteX54" fmla="*/ 1407810 w 4100248"/>
              <a:gd name="connsiteY54" fmla="*/ 1097279 h 3982248"/>
              <a:gd name="connsiteX55" fmla="*/ 1423050 w 4100248"/>
              <a:gd name="connsiteY55" fmla="*/ 369569 h 3982248"/>
              <a:gd name="connsiteX56" fmla="*/ 1929779 w 4100248"/>
              <a:gd name="connsiteY56" fmla="*/ 457199 h 3982248"/>
              <a:gd name="connsiteX57" fmla="*/ 1945018 w 4100248"/>
              <a:gd name="connsiteY57" fmla="*/ 1021079 h 3982248"/>
              <a:gd name="connsiteX58" fmla="*/ 2173618 w 4100248"/>
              <a:gd name="connsiteY58" fmla="*/ 1002029 h 3982248"/>
              <a:gd name="connsiteX59" fmla="*/ 2569858 w 4100248"/>
              <a:gd name="connsiteY59" fmla="*/ 430529 h 3982248"/>
              <a:gd name="connsiteX60" fmla="*/ 2646058 w 4100248"/>
              <a:gd name="connsiteY60" fmla="*/ 0 h 3982248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63969 w 4100248"/>
              <a:gd name="connsiteY41" fmla="*/ 30594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63969 w 4100248"/>
              <a:gd name="connsiteY41" fmla="*/ 30594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63969 w 4100248"/>
              <a:gd name="connsiteY41" fmla="*/ 30594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63969 w 4100248"/>
              <a:gd name="connsiteY41" fmla="*/ 30594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63969 w 4100248"/>
              <a:gd name="connsiteY41" fmla="*/ 30594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83019 w 4100248"/>
              <a:gd name="connsiteY41" fmla="*/ 30975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83019 w 4100248"/>
              <a:gd name="connsiteY41" fmla="*/ 30975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183019 w 4100248"/>
              <a:gd name="connsiteY41" fmla="*/ 309752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09639 w 4100248"/>
              <a:gd name="connsiteY45" fmla="*/ 248030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760111 w 4100248"/>
              <a:gd name="connsiteY46" fmla="*/ 23469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661051 w 4100248"/>
              <a:gd name="connsiteY46" fmla="*/ 23088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661051 w 4100248"/>
              <a:gd name="connsiteY46" fmla="*/ 23088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661051 w 4100248"/>
              <a:gd name="connsiteY46" fmla="*/ 23088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099448 w 4100248"/>
              <a:gd name="connsiteY0" fmla="*/ 320040 h 4010237"/>
              <a:gd name="connsiteX1" fmla="*/ 2874658 w 4100248"/>
              <a:gd name="connsiteY1" fmla="*/ 445770 h 4010237"/>
              <a:gd name="connsiteX2" fmla="*/ 2897518 w 4100248"/>
              <a:gd name="connsiteY2" fmla="*/ 712470 h 4010237"/>
              <a:gd name="connsiteX3" fmla="*/ 2832748 w 4100248"/>
              <a:gd name="connsiteY3" fmla="*/ 796290 h 4010237"/>
              <a:gd name="connsiteX4" fmla="*/ 2527948 w 4100248"/>
              <a:gd name="connsiteY4" fmla="*/ 1203960 h 4010237"/>
              <a:gd name="connsiteX5" fmla="*/ 2550808 w 4100248"/>
              <a:gd name="connsiteY5" fmla="*/ 1261110 h 4010237"/>
              <a:gd name="connsiteX6" fmla="*/ 2806078 w 4100248"/>
              <a:gd name="connsiteY6" fmla="*/ 1268730 h 4010237"/>
              <a:gd name="connsiteX7" fmla="*/ 2924188 w 4100248"/>
              <a:gd name="connsiteY7" fmla="*/ 1230630 h 4010237"/>
              <a:gd name="connsiteX8" fmla="*/ 3404248 w 4100248"/>
              <a:gd name="connsiteY8" fmla="*/ 1078230 h 4010237"/>
              <a:gd name="connsiteX9" fmla="*/ 3526168 w 4100248"/>
              <a:gd name="connsiteY9" fmla="*/ 1002030 h 4010237"/>
              <a:gd name="connsiteX10" fmla="*/ 3739528 w 4100248"/>
              <a:gd name="connsiteY10" fmla="*/ 670560 h 4010237"/>
              <a:gd name="connsiteX11" fmla="*/ 4055758 w 4100248"/>
              <a:gd name="connsiteY11" fmla="*/ 495300 h 4010237"/>
              <a:gd name="connsiteX12" fmla="*/ 4040518 w 4100248"/>
              <a:gd name="connsiteY12" fmla="*/ 1066800 h 4010237"/>
              <a:gd name="connsiteX13" fmla="*/ 3560458 w 4100248"/>
              <a:gd name="connsiteY13" fmla="*/ 1367790 h 4010237"/>
              <a:gd name="connsiteX14" fmla="*/ 3701428 w 4100248"/>
              <a:gd name="connsiteY14" fmla="*/ 948690 h 4010237"/>
              <a:gd name="connsiteX15" fmla="*/ 4097668 w 4100248"/>
              <a:gd name="connsiteY15" fmla="*/ 1299210 h 4010237"/>
              <a:gd name="connsiteX16" fmla="*/ 3488068 w 4100248"/>
              <a:gd name="connsiteY16" fmla="*/ 1668780 h 4010237"/>
              <a:gd name="connsiteX17" fmla="*/ 2962288 w 4100248"/>
              <a:gd name="connsiteY17" fmla="*/ 1836420 h 4010237"/>
              <a:gd name="connsiteX18" fmla="*/ 2977528 w 4100248"/>
              <a:gd name="connsiteY18" fmla="*/ 1912620 h 4010237"/>
              <a:gd name="connsiteX19" fmla="*/ 3164218 w 4100248"/>
              <a:gd name="connsiteY19" fmla="*/ 2011680 h 4010237"/>
              <a:gd name="connsiteX20" fmla="*/ 3731908 w 4100248"/>
              <a:gd name="connsiteY20" fmla="*/ 2198370 h 4010237"/>
              <a:gd name="connsiteX21" fmla="*/ 3895738 w 4100248"/>
              <a:gd name="connsiteY21" fmla="*/ 2263140 h 4010237"/>
              <a:gd name="connsiteX22" fmla="*/ 4006228 w 4100248"/>
              <a:gd name="connsiteY22" fmla="*/ 2468880 h 4010237"/>
              <a:gd name="connsiteX23" fmla="*/ 3716668 w 4100248"/>
              <a:gd name="connsiteY23" fmla="*/ 2541270 h 4010237"/>
              <a:gd name="connsiteX24" fmla="*/ 3735718 w 4100248"/>
              <a:gd name="connsiteY24" fmla="*/ 2895599 h 4010237"/>
              <a:gd name="connsiteX25" fmla="*/ 3491878 w 4100248"/>
              <a:gd name="connsiteY25" fmla="*/ 2754629 h 4010237"/>
              <a:gd name="connsiteX26" fmla="*/ 3038488 w 4100248"/>
              <a:gd name="connsiteY26" fmla="*/ 2613659 h 4010237"/>
              <a:gd name="connsiteX27" fmla="*/ 2901328 w 4100248"/>
              <a:gd name="connsiteY27" fmla="*/ 2693669 h 4010237"/>
              <a:gd name="connsiteX28" fmla="*/ 3312808 w 4100248"/>
              <a:gd name="connsiteY28" fmla="*/ 3310889 h 4010237"/>
              <a:gd name="connsiteX29" fmla="*/ 3811918 w 4100248"/>
              <a:gd name="connsiteY29" fmla="*/ 3489959 h 4010237"/>
              <a:gd name="connsiteX30" fmla="*/ 3933838 w 4100248"/>
              <a:gd name="connsiteY30" fmla="*/ 3870959 h 4010237"/>
              <a:gd name="connsiteX31" fmla="*/ 2859418 w 4100248"/>
              <a:gd name="connsiteY31" fmla="*/ 3813809 h 4010237"/>
              <a:gd name="connsiteX32" fmla="*/ 2787028 w 4100248"/>
              <a:gd name="connsiteY32" fmla="*/ 3577589 h 4010237"/>
              <a:gd name="connsiteX33" fmla="*/ 2470798 w 4100248"/>
              <a:gd name="connsiteY33" fmla="*/ 3154679 h 4010237"/>
              <a:gd name="connsiteX34" fmla="*/ 2329828 w 4100248"/>
              <a:gd name="connsiteY34" fmla="*/ 3268979 h 4010237"/>
              <a:gd name="connsiteX35" fmla="*/ 2314590 w 4100248"/>
              <a:gd name="connsiteY35" fmla="*/ 3962399 h 4010237"/>
              <a:gd name="connsiteX36" fmla="*/ 1781189 w 4100248"/>
              <a:gd name="connsiteY36" fmla="*/ 3855719 h 4010237"/>
              <a:gd name="connsiteX37" fmla="*/ 1792619 w 4100248"/>
              <a:gd name="connsiteY37" fmla="*/ 3253739 h 4010237"/>
              <a:gd name="connsiteX38" fmla="*/ 1544970 w 4100248"/>
              <a:gd name="connsiteY38" fmla="*/ 3326129 h 4010237"/>
              <a:gd name="connsiteX39" fmla="*/ 1156349 w 4100248"/>
              <a:gd name="connsiteY39" fmla="*/ 3859529 h 4010237"/>
              <a:gd name="connsiteX40" fmla="*/ 870599 w 4100248"/>
              <a:gd name="connsiteY40" fmla="*/ 3516629 h 4010237"/>
              <a:gd name="connsiteX41" fmla="*/ 1217309 w 4100248"/>
              <a:gd name="connsiteY41" fmla="*/ 3047999 h 4010237"/>
              <a:gd name="connsiteX42" fmla="*/ 977280 w 4100248"/>
              <a:gd name="connsiteY42" fmla="*/ 2994659 h 4010237"/>
              <a:gd name="connsiteX43" fmla="*/ 352439 w 4100248"/>
              <a:gd name="connsiteY43" fmla="*/ 3196589 h 4010237"/>
              <a:gd name="connsiteX44" fmla="*/ 276239 w 4100248"/>
              <a:gd name="connsiteY44" fmla="*/ 2686049 h 4010237"/>
              <a:gd name="connsiteX45" fmla="*/ 828689 w 4100248"/>
              <a:gd name="connsiteY45" fmla="*/ 2499359 h 4010237"/>
              <a:gd name="connsiteX46" fmla="*/ 661051 w 4100248"/>
              <a:gd name="connsiteY46" fmla="*/ 2308859 h 4010237"/>
              <a:gd name="connsiteX47" fmla="*/ 9539 w 4100248"/>
              <a:gd name="connsiteY47" fmla="*/ 2065019 h 4010237"/>
              <a:gd name="connsiteX48" fmla="*/ 249569 w 4100248"/>
              <a:gd name="connsiteY48" fmla="*/ 1649729 h 4010237"/>
              <a:gd name="connsiteX49" fmla="*/ 817260 w 4100248"/>
              <a:gd name="connsiteY49" fmla="*/ 1798319 h 4010237"/>
              <a:gd name="connsiteX50" fmla="*/ 821070 w 4100248"/>
              <a:gd name="connsiteY50" fmla="*/ 1592579 h 4010237"/>
              <a:gd name="connsiteX51" fmla="*/ 413400 w 4100248"/>
              <a:gd name="connsiteY51" fmla="*/ 1017269 h 4010237"/>
              <a:gd name="connsiteX52" fmla="*/ 916319 w 4100248"/>
              <a:gd name="connsiteY52" fmla="*/ 781049 h 4010237"/>
              <a:gd name="connsiteX53" fmla="*/ 1274460 w 4100248"/>
              <a:gd name="connsiteY53" fmla="*/ 1203959 h 4010237"/>
              <a:gd name="connsiteX54" fmla="*/ 1407810 w 4100248"/>
              <a:gd name="connsiteY54" fmla="*/ 1097279 h 4010237"/>
              <a:gd name="connsiteX55" fmla="*/ 1423050 w 4100248"/>
              <a:gd name="connsiteY55" fmla="*/ 369569 h 4010237"/>
              <a:gd name="connsiteX56" fmla="*/ 1929779 w 4100248"/>
              <a:gd name="connsiteY56" fmla="*/ 457199 h 4010237"/>
              <a:gd name="connsiteX57" fmla="*/ 1945018 w 4100248"/>
              <a:gd name="connsiteY57" fmla="*/ 1021079 h 4010237"/>
              <a:gd name="connsiteX58" fmla="*/ 2173618 w 4100248"/>
              <a:gd name="connsiteY58" fmla="*/ 1002029 h 4010237"/>
              <a:gd name="connsiteX59" fmla="*/ 2569858 w 4100248"/>
              <a:gd name="connsiteY59" fmla="*/ 430529 h 4010237"/>
              <a:gd name="connsiteX60" fmla="*/ 2646058 w 4100248"/>
              <a:gd name="connsiteY60" fmla="*/ 0 h 4010237"/>
              <a:gd name="connsiteX0" fmla="*/ 3119667 w 4120467"/>
              <a:gd name="connsiteY0" fmla="*/ 320040 h 4010237"/>
              <a:gd name="connsiteX1" fmla="*/ 2894877 w 4120467"/>
              <a:gd name="connsiteY1" fmla="*/ 445770 h 4010237"/>
              <a:gd name="connsiteX2" fmla="*/ 2917737 w 4120467"/>
              <a:gd name="connsiteY2" fmla="*/ 712470 h 4010237"/>
              <a:gd name="connsiteX3" fmla="*/ 2852967 w 4120467"/>
              <a:gd name="connsiteY3" fmla="*/ 796290 h 4010237"/>
              <a:gd name="connsiteX4" fmla="*/ 2548167 w 4120467"/>
              <a:gd name="connsiteY4" fmla="*/ 1203960 h 4010237"/>
              <a:gd name="connsiteX5" fmla="*/ 2571027 w 4120467"/>
              <a:gd name="connsiteY5" fmla="*/ 1261110 h 4010237"/>
              <a:gd name="connsiteX6" fmla="*/ 2826297 w 4120467"/>
              <a:gd name="connsiteY6" fmla="*/ 1268730 h 4010237"/>
              <a:gd name="connsiteX7" fmla="*/ 2944407 w 4120467"/>
              <a:gd name="connsiteY7" fmla="*/ 1230630 h 4010237"/>
              <a:gd name="connsiteX8" fmla="*/ 3424467 w 4120467"/>
              <a:gd name="connsiteY8" fmla="*/ 1078230 h 4010237"/>
              <a:gd name="connsiteX9" fmla="*/ 3546387 w 4120467"/>
              <a:gd name="connsiteY9" fmla="*/ 1002030 h 4010237"/>
              <a:gd name="connsiteX10" fmla="*/ 3759747 w 4120467"/>
              <a:gd name="connsiteY10" fmla="*/ 670560 h 4010237"/>
              <a:gd name="connsiteX11" fmla="*/ 4075977 w 4120467"/>
              <a:gd name="connsiteY11" fmla="*/ 495300 h 4010237"/>
              <a:gd name="connsiteX12" fmla="*/ 4060737 w 4120467"/>
              <a:gd name="connsiteY12" fmla="*/ 1066800 h 4010237"/>
              <a:gd name="connsiteX13" fmla="*/ 3580677 w 4120467"/>
              <a:gd name="connsiteY13" fmla="*/ 1367790 h 4010237"/>
              <a:gd name="connsiteX14" fmla="*/ 3721647 w 4120467"/>
              <a:gd name="connsiteY14" fmla="*/ 948690 h 4010237"/>
              <a:gd name="connsiteX15" fmla="*/ 4117887 w 4120467"/>
              <a:gd name="connsiteY15" fmla="*/ 1299210 h 4010237"/>
              <a:gd name="connsiteX16" fmla="*/ 3508287 w 4120467"/>
              <a:gd name="connsiteY16" fmla="*/ 1668780 h 4010237"/>
              <a:gd name="connsiteX17" fmla="*/ 2982507 w 4120467"/>
              <a:gd name="connsiteY17" fmla="*/ 1836420 h 4010237"/>
              <a:gd name="connsiteX18" fmla="*/ 2997747 w 4120467"/>
              <a:gd name="connsiteY18" fmla="*/ 1912620 h 4010237"/>
              <a:gd name="connsiteX19" fmla="*/ 3184437 w 4120467"/>
              <a:gd name="connsiteY19" fmla="*/ 2011680 h 4010237"/>
              <a:gd name="connsiteX20" fmla="*/ 3752127 w 4120467"/>
              <a:gd name="connsiteY20" fmla="*/ 2198370 h 4010237"/>
              <a:gd name="connsiteX21" fmla="*/ 3915957 w 4120467"/>
              <a:gd name="connsiteY21" fmla="*/ 2263140 h 4010237"/>
              <a:gd name="connsiteX22" fmla="*/ 4026447 w 4120467"/>
              <a:gd name="connsiteY22" fmla="*/ 2468880 h 4010237"/>
              <a:gd name="connsiteX23" fmla="*/ 3736887 w 4120467"/>
              <a:gd name="connsiteY23" fmla="*/ 2541270 h 4010237"/>
              <a:gd name="connsiteX24" fmla="*/ 3755937 w 4120467"/>
              <a:gd name="connsiteY24" fmla="*/ 2895599 h 4010237"/>
              <a:gd name="connsiteX25" fmla="*/ 3512097 w 4120467"/>
              <a:gd name="connsiteY25" fmla="*/ 2754629 h 4010237"/>
              <a:gd name="connsiteX26" fmla="*/ 3058707 w 4120467"/>
              <a:gd name="connsiteY26" fmla="*/ 2613659 h 4010237"/>
              <a:gd name="connsiteX27" fmla="*/ 2921547 w 4120467"/>
              <a:gd name="connsiteY27" fmla="*/ 2693669 h 4010237"/>
              <a:gd name="connsiteX28" fmla="*/ 3333027 w 4120467"/>
              <a:gd name="connsiteY28" fmla="*/ 3310889 h 4010237"/>
              <a:gd name="connsiteX29" fmla="*/ 3832137 w 4120467"/>
              <a:gd name="connsiteY29" fmla="*/ 3489959 h 4010237"/>
              <a:gd name="connsiteX30" fmla="*/ 3954057 w 4120467"/>
              <a:gd name="connsiteY30" fmla="*/ 3870959 h 4010237"/>
              <a:gd name="connsiteX31" fmla="*/ 2879637 w 4120467"/>
              <a:gd name="connsiteY31" fmla="*/ 3813809 h 4010237"/>
              <a:gd name="connsiteX32" fmla="*/ 2807247 w 4120467"/>
              <a:gd name="connsiteY32" fmla="*/ 3577589 h 4010237"/>
              <a:gd name="connsiteX33" fmla="*/ 2491017 w 4120467"/>
              <a:gd name="connsiteY33" fmla="*/ 3154679 h 4010237"/>
              <a:gd name="connsiteX34" fmla="*/ 2350047 w 4120467"/>
              <a:gd name="connsiteY34" fmla="*/ 3268979 h 4010237"/>
              <a:gd name="connsiteX35" fmla="*/ 2334809 w 4120467"/>
              <a:gd name="connsiteY35" fmla="*/ 3962399 h 4010237"/>
              <a:gd name="connsiteX36" fmla="*/ 1801408 w 4120467"/>
              <a:gd name="connsiteY36" fmla="*/ 3855719 h 4010237"/>
              <a:gd name="connsiteX37" fmla="*/ 1812838 w 4120467"/>
              <a:gd name="connsiteY37" fmla="*/ 3253739 h 4010237"/>
              <a:gd name="connsiteX38" fmla="*/ 1565189 w 4120467"/>
              <a:gd name="connsiteY38" fmla="*/ 3326129 h 4010237"/>
              <a:gd name="connsiteX39" fmla="*/ 1176568 w 4120467"/>
              <a:gd name="connsiteY39" fmla="*/ 3859529 h 4010237"/>
              <a:gd name="connsiteX40" fmla="*/ 890818 w 4120467"/>
              <a:gd name="connsiteY40" fmla="*/ 3516629 h 4010237"/>
              <a:gd name="connsiteX41" fmla="*/ 1237528 w 4120467"/>
              <a:gd name="connsiteY41" fmla="*/ 3047999 h 4010237"/>
              <a:gd name="connsiteX42" fmla="*/ 997499 w 4120467"/>
              <a:gd name="connsiteY42" fmla="*/ 2994659 h 4010237"/>
              <a:gd name="connsiteX43" fmla="*/ 372658 w 4120467"/>
              <a:gd name="connsiteY43" fmla="*/ 3196589 h 4010237"/>
              <a:gd name="connsiteX44" fmla="*/ 296458 w 4120467"/>
              <a:gd name="connsiteY44" fmla="*/ 2686049 h 4010237"/>
              <a:gd name="connsiteX45" fmla="*/ 848908 w 4120467"/>
              <a:gd name="connsiteY45" fmla="*/ 2499359 h 4010237"/>
              <a:gd name="connsiteX46" fmla="*/ 681270 w 4120467"/>
              <a:gd name="connsiteY46" fmla="*/ 2308859 h 4010237"/>
              <a:gd name="connsiteX47" fmla="*/ 29758 w 4120467"/>
              <a:gd name="connsiteY47" fmla="*/ 2065019 h 4010237"/>
              <a:gd name="connsiteX48" fmla="*/ 269788 w 4120467"/>
              <a:gd name="connsiteY48" fmla="*/ 1649729 h 4010237"/>
              <a:gd name="connsiteX49" fmla="*/ 837479 w 4120467"/>
              <a:gd name="connsiteY49" fmla="*/ 1798319 h 4010237"/>
              <a:gd name="connsiteX50" fmla="*/ 841289 w 4120467"/>
              <a:gd name="connsiteY50" fmla="*/ 1592579 h 4010237"/>
              <a:gd name="connsiteX51" fmla="*/ 433619 w 4120467"/>
              <a:gd name="connsiteY51" fmla="*/ 1017269 h 4010237"/>
              <a:gd name="connsiteX52" fmla="*/ 936538 w 4120467"/>
              <a:gd name="connsiteY52" fmla="*/ 781049 h 4010237"/>
              <a:gd name="connsiteX53" fmla="*/ 1294679 w 4120467"/>
              <a:gd name="connsiteY53" fmla="*/ 1203959 h 4010237"/>
              <a:gd name="connsiteX54" fmla="*/ 1428029 w 4120467"/>
              <a:gd name="connsiteY54" fmla="*/ 1097279 h 4010237"/>
              <a:gd name="connsiteX55" fmla="*/ 1443269 w 4120467"/>
              <a:gd name="connsiteY55" fmla="*/ 369569 h 4010237"/>
              <a:gd name="connsiteX56" fmla="*/ 1949998 w 4120467"/>
              <a:gd name="connsiteY56" fmla="*/ 457199 h 4010237"/>
              <a:gd name="connsiteX57" fmla="*/ 1965237 w 4120467"/>
              <a:gd name="connsiteY57" fmla="*/ 1021079 h 4010237"/>
              <a:gd name="connsiteX58" fmla="*/ 2193837 w 4120467"/>
              <a:gd name="connsiteY58" fmla="*/ 1002029 h 4010237"/>
              <a:gd name="connsiteX59" fmla="*/ 2590077 w 4120467"/>
              <a:gd name="connsiteY59" fmla="*/ 430529 h 4010237"/>
              <a:gd name="connsiteX60" fmla="*/ 2666277 w 4120467"/>
              <a:gd name="connsiteY60" fmla="*/ 0 h 4010237"/>
              <a:gd name="connsiteX0" fmla="*/ 3119667 w 4120467"/>
              <a:gd name="connsiteY0" fmla="*/ 320040 h 4010237"/>
              <a:gd name="connsiteX1" fmla="*/ 2894877 w 4120467"/>
              <a:gd name="connsiteY1" fmla="*/ 445770 h 4010237"/>
              <a:gd name="connsiteX2" fmla="*/ 2917737 w 4120467"/>
              <a:gd name="connsiteY2" fmla="*/ 712470 h 4010237"/>
              <a:gd name="connsiteX3" fmla="*/ 2852967 w 4120467"/>
              <a:gd name="connsiteY3" fmla="*/ 796290 h 4010237"/>
              <a:gd name="connsiteX4" fmla="*/ 2548167 w 4120467"/>
              <a:gd name="connsiteY4" fmla="*/ 1203960 h 4010237"/>
              <a:gd name="connsiteX5" fmla="*/ 2571027 w 4120467"/>
              <a:gd name="connsiteY5" fmla="*/ 1261110 h 4010237"/>
              <a:gd name="connsiteX6" fmla="*/ 2826297 w 4120467"/>
              <a:gd name="connsiteY6" fmla="*/ 1268730 h 4010237"/>
              <a:gd name="connsiteX7" fmla="*/ 2944407 w 4120467"/>
              <a:gd name="connsiteY7" fmla="*/ 1230630 h 4010237"/>
              <a:gd name="connsiteX8" fmla="*/ 3424467 w 4120467"/>
              <a:gd name="connsiteY8" fmla="*/ 1078230 h 4010237"/>
              <a:gd name="connsiteX9" fmla="*/ 3546387 w 4120467"/>
              <a:gd name="connsiteY9" fmla="*/ 1002030 h 4010237"/>
              <a:gd name="connsiteX10" fmla="*/ 3759747 w 4120467"/>
              <a:gd name="connsiteY10" fmla="*/ 670560 h 4010237"/>
              <a:gd name="connsiteX11" fmla="*/ 4075977 w 4120467"/>
              <a:gd name="connsiteY11" fmla="*/ 495300 h 4010237"/>
              <a:gd name="connsiteX12" fmla="*/ 4060737 w 4120467"/>
              <a:gd name="connsiteY12" fmla="*/ 1066800 h 4010237"/>
              <a:gd name="connsiteX13" fmla="*/ 3580677 w 4120467"/>
              <a:gd name="connsiteY13" fmla="*/ 1367790 h 4010237"/>
              <a:gd name="connsiteX14" fmla="*/ 3721647 w 4120467"/>
              <a:gd name="connsiteY14" fmla="*/ 948690 h 4010237"/>
              <a:gd name="connsiteX15" fmla="*/ 4117887 w 4120467"/>
              <a:gd name="connsiteY15" fmla="*/ 1299210 h 4010237"/>
              <a:gd name="connsiteX16" fmla="*/ 3508287 w 4120467"/>
              <a:gd name="connsiteY16" fmla="*/ 1668780 h 4010237"/>
              <a:gd name="connsiteX17" fmla="*/ 2982507 w 4120467"/>
              <a:gd name="connsiteY17" fmla="*/ 1836420 h 4010237"/>
              <a:gd name="connsiteX18" fmla="*/ 2997747 w 4120467"/>
              <a:gd name="connsiteY18" fmla="*/ 1912620 h 4010237"/>
              <a:gd name="connsiteX19" fmla="*/ 3184437 w 4120467"/>
              <a:gd name="connsiteY19" fmla="*/ 2011680 h 4010237"/>
              <a:gd name="connsiteX20" fmla="*/ 3752127 w 4120467"/>
              <a:gd name="connsiteY20" fmla="*/ 2198370 h 4010237"/>
              <a:gd name="connsiteX21" fmla="*/ 3915957 w 4120467"/>
              <a:gd name="connsiteY21" fmla="*/ 2263140 h 4010237"/>
              <a:gd name="connsiteX22" fmla="*/ 4026447 w 4120467"/>
              <a:gd name="connsiteY22" fmla="*/ 2468880 h 4010237"/>
              <a:gd name="connsiteX23" fmla="*/ 3736887 w 4120467"/>
              <a:gd name="connsiteY23" fmla="*/ 2541270 h 4010237"/>
              <a:gd name="connsiteX24" fmla="*/ 3755937 w 4120467"/>
              <a:gd name="connsiteY24" fmla="*/ 2895599 h 4010237"/>
              <a:gd name="connsiteX25" fmla="*/ 3512097 w 4120467"/>
              <a:gd name="connsiteY25" fmla="*/ 2754629 h 4010237"/>
              <a:gd name="connsiteX26" fmla="*/ 3058707 w 4120467"/>
              <a:gd name="connsiteY26" fmla="*/ 2613659 h 4010237"/>
              <a:gd name="connsiteX27" fmla="*/ 2921547 w 4120467"/>
              <a:gd name="connsiteY27" fmla="*/ 2693669 h 4010237"/>
              <a:gd name="connsiteX28" fmla="*/ 3333027 w 4120467"/>
              <a:gd name="connsiteY28" fmla="*/ 3310889 h 4010237"/>
              <a:gd name="connsiteX29" fmla="*/ 3832137 w 4120467"/>
              <a:gd name="connsiteY29" fmla="*/ 3489959 h 4010237"/>
              <a:gd name="connsiteX30" fmla="*/ 3954057 w 4120467"/>
              <a:gd name="connsiteY30" fmla="*/ 3870959 h 4010237"/>
              <a:gd name="connsiteX31" fmla="*/ 2879637 w 4120467"/>
              <a:gd name="connsiteY31" fmla="*/ 3813809 h 4010237"/>
              <a:gd name="connsiteX32" fmla="*/ 2807247 w 4120467"/>
              <a:gd name="connsiteY32" fmla="*/ 3577589 h 4010237"/>
              <a:gd name="connsiteX33" fmla="*/ 2491017 w 4120467"/>
              <a:gd name="connsiteY33" fmla="*/ 3154679 h 4010237"/>
              <a:gd name="connsiteX34" fmla="*/ 2350047 w 4120467"/>
              <a:gd name="connsiteY34" fmla="*/ 3268979 h 4010237"/>
              <a:gd name="connsiteX35" fmla="*/ 2334809 w 4120467"/>
              <a:gd name="connsiteY35" fmla="*/ 3962399 h 4010237"/>
              <a:gd name="connsiteX36" fmla="*/ 1801408 w 4120467"/>
              <a:gd name="connsiteY36" fmla="*/ 3855719 h 4010237"/>
              <a:gd name="connsiteX37" fmla="*/ 1812838 w 4120467"/>
              <a:gd name="connsiteY37" fmla="*/ 3253739 h 4010237"/>
              <a:gd name="connsiteX38" fmla="*/ 1565189 w 4120467"/>
              <a:gd name="connsiteY38" fmla="*/ 3326129 h 4010237"/>
              <a:gd name="connsiteX39" fmla="*/ 1176568 w 4120467"/>
              <a:gd name="connsiteY39" fmla="*/ 3859529 h 4010237"/>
              <a:gd name="connsiteX40" fmla="*/ 890818 w 4120467"/>
              <a:gd name="connsiteY40" fmla="*/ 3516629 h 4010237"/>
              <a:gd name="connsiteX41" fmla="*/ 1237528 w 4120467"/>
              <a:gd name="connsiteY41" fmla="*/ 3047999 h 4010237"/>
              <a:gd name="connsiteX42" fmla="*/ 997499 w 4120467"/>
              <a:gd name="connsiteY42" fmla="*/ 2994659 h 4010237"/>
              <a:gd name="connsiteX43" fmla="*/ 372658 w 4120467"/>
              <a:gd name="connsiteY43" fmla="*/ 3196589 h 4010237"/>
              <a:gd name="connsiteX44" fmla="*/ 296458 w 4120467"/>
              <a:gd name="connsiteY44" fmla="*/ 2686049 h 4010237"/>
              <a:gd name="connsiteX45" fmla="*/ 848908 w 4120467"/>
              <a:gd name="connsiteY45" fmla="*/ 2499359 h 4010237"/>
              <a:gd name="connsiteX46" fmla="*/ 681270 w 4120467"/>
              <a:gd name="connsiteY46" fmla="*/ 2308859 h 4010237"/>
              <a:gd name="connsiteX47" fmla="*/ 29758 w 4120467"/>
              <a:gd name="connsiteY47" fmla="*/ 2080259 h 4010237"/>
              <a:gd name="connsiteX48" fmla="*/ 269788 w 4120467"/>
              <a:gd name="connsiteY48" fmla="*/ 1649729 h 4010237"/>
              <a:gd name="connsiteX49" fmla="*/ 837479 w 4120467"/>
              <a:gd name="connsiteY49" fmla="*/ 1798319 h 4010237"/>
              <a:gd name="connsiteX50" fmla="*/ 841289 w 4120467"/>
              <a:gd name="connsiteY50" fmla="*/ 1592579 h 4010237"/>
              <a:gd name="connsiteX51" fmla="*/ 433619 w 4120467"/>
              <a:gd name="connsiteY51" fmla="*/ 1017269 h 4010237"/>
              <a:gd name="connsiteX52" fmla="*/ 936538 w 4120467"/>
              <a:gd name="connsiteY52" fmla="*/ 781049 h 4010237"/>
              <a:gd name="connsiteX53" fmla="*/ 1294679 w 4120467"/>
              <a:gd name="connsiteY53" fmla="*/ 1203959 h 4010237"/>
              <a:gd name="connsiteX54" fmla="*/ 1428029 w 4120467"/>
              <a:gd name="connsiteY54" fmla="*/ 1097279 h 4010237"/>
              <a:gd name="connsiteX55" fmla="*/ 1443269 w 4120467"/>
              <a:gd name="connsiteY55" fmla="*/ 369569 h 4010237"/>
              <a:gd name="connsiteX56" fmla="*/ 1949998 w 4120467"/>
              <a:gd name="connsiteY56" fmla="*/ 457199 h 4010237"/>
              <a:gd name="connsiteX57" fmla="*/ 1965237 w 4120467"/>
              <a:gd name="connsiteY57" fmla="*/ 1021079 h 4010237"/>
              <a:gd name="connsiteX58" fmla="*/ 2193837 w 4120467"/>
              <a:gd name="connsiteY58" fmla="*/ 1002029 h 4010237"/>
              <a:gd name="connsiteX59" fmla="*/ 2590077 w 4120467"/>
              <a:gd name="connsiteY59" fmla="*/ 430529 h 4010237"/>
              <a:gd name="connsiteX60" fmla="*/ 2666277 w 4120467"/>
              <a:gd name="connsiteY60" fmla="*/ 0 h 4010237"/>
              <a:gd name="connsiteX0" fmla="*/ 3101855 w 4102655"/>
              <a:gd name="connsiteY0" fmla="*/ 320040 h 4010237"/>
              <a:gd name="connsiteX1" fmla="*/ 2877065 w 4102655"/>
              <a:gd name="connsiteY1" fmla="*/ 445770 h 4010237"/>
              <a:gd name="connsiteX2" fmla="*/ 2899925 w 4102655"/>
              <a:gd name="connsiteY2" fmla="*/ 712470 h 4010237"/>
              <a:gd name="connsiteX3" fmla="*/ 2835155 w 4102655"/>
              <a:gd name="connsiteY3" fmla="*/ 796290 h 4010237"/>
              <a:gd name="connsiteX4" fmla="*/ 2530355 w 4102655"/>
              <a:gd name="connsiteY4" fmla="*/ 1203960 h 4010237"/>
              <a:gd name="connsiteX5" fmla="*/ 2553215 w 4102655"/>
              <a:gd name="connsiteY5" fmla="*/ 1261110 h 4010237"/>
              <a:gd name="connsiteX6" fmla="*/ 2808485 w 4102655"/>
              <a:gd name="connsiteY6" fmla="*/ 1268730 h 4010237"/>
              <a:gd name="connsiteX7" fmla="*/ 2926595 w 4102655"/>
              <a:gd name="connsiteY7" fmla="*/ 1230630 h 4010237"/>
              <a:gd name="connsiteX8" fmla="*/ 3406655 w 4102655"/>
              <a:gd name="connsiteY8" fmla="*/ 1078230 h 4010237"/>
              <a:gd name="connsiteX9" fmla="*/ 3528575 w 4102655"/>
              <a:gd name="connsiteY9" fmla="*/ 1002030 h 4010237"/>
              <a:gd name="connsiteX10" fmla="*/ 3741935 w 4102655"/>
              <a:gd name="connsiteY10" fmla="*/ 670560 h 4010237"/>
              <a:gd name="connsiteX11" fmla="*/ 4058165 w 4102655"/>
              <a:gd name="connsiteY11" fmla="*/ 495300 h 4010237"/>
              <a:gd name="connsiteX12" fmla="*/ 4042925 w 4102655"/>
              <a:gd name="connsiteY12" fmla="*/ 1066800 h 4010237"/>
              <a:gd name="connsiteX13" fmla="*/ 3562865 w 4102655"/>
              <a:gd name="connsiteY13" fmla="*/ 1367790 h 4010237"/>
              <a:gd name="connsiteX14" fmla="*/ 3703835 w 4102655"/>
              <a:gd name="connsiteY14" fmla="*/ 948690 h 4010237"/>
              <a:gd name="connsiteX15" fmla="*/ 4100075 w 4102655"/>
              <a:gd name="connsiteY15" fmla="*/ 1299210 h 4010237"/>
              <a:gd name="connsiteX16" fmla="*/ 3490475 w 4102655"/>
              <a:gd name="connsiteY16" fmla="*/ 1668780 h 4010237"/>
              <a:gd name="connsiteX17" fmla="*/ 2964695 w 4102655"/>
              <a:gd name="connsiteY17" fmla="*/ 1836420 h 4010237"/>
              <a:gd name="connsiteX18" fmla="*/ 2979935 w 4102655"/>
              <a:gd name="connsiteY18" fmla="*/ 1912620 h 4010237"/>
              <a:gd name="connsiteX19" fmla="*/ 3166625 w 4102655"/>
              <a:gd name="connsiteY19" fmla="*/ 2011680 h 4010237"/>
              <a:gd name="connsiteX20" fmla="*/ 3734315 w 4102655"/>
              <a:gd name="connsiteY20" fmla="*/ 2198370 h 4010237"/>
              <a:gd name="connsiteX21" fmla="*/ 3898145 w 4102655"/>
              <a:gd name="connsiteY21" fmla="*/ 2263140 h 4010237"/>
              <a:gd name="connsiteX22" fmla="*/ 4008635 w 4102655"/>
              <a:gd name="connsiteY22" fmla="*/ 2468880 h 4010237"/>
              <a:gd name="connsiteX23" fmla="*/ 3719075 w 4102655"/>
              <a:gd name="connsiteY23" fmla="*/ 2541270 h 4010237"/>
              <a:gd name="connsiteX24" fmla="*/ 3738125 w 4102655"/>
              <a:gd name="connsiteY24" fmla="*/ 2895599 h 4010237"/>
              <a:gd name="connsiteX25" fmla="*/ 3494285 w 4102655"/>
              <a:gd name="connsiteY25" fmla="*/ 2754629 h 4010237"/>
              <a:gd name="connsiteX26" fmla="*/ 3040895 w 4102655"/>
              <a:gd name="connsiteY26" fmla="*/ 2613659 h 4010237"/>
              <a:gd name="connsiteX27" fmla="*/ 2903735 w 4102655"/>
              <a:gd name="connsiteY27" fmla="*/ 2693669 h 4010237"/>
              <a:gd name="connsiteX28" fmla="*/ 3315215 w 4102655"/>
              <a:gd name="connsiteY28" fmla="*/ 3310889 h 4010237"/>
              <a:gd name="connsiteX29" fmla="*/ 3814325 w 4102655"/>
              <a:gd name="connsiteY29" fmla="*/ 3489959 h 4010237"/>
              <a:gd name="connsiteX30" fmla="*/ 3936245 w 4102655"/>
              <a:gd name="connsiteY30" fmla="*/ 3870959 h 4010237"/>
              <a:gd name="connsiteX31" fmla="*/ 2861825 w 4102655"/>
              <a:gd name="connsiteY31" fmla="*/ 3813809 h 4010237"/>
              <a:gd name="connsiteX32" fmla="*/ 2789435 w 4102655"/>
              <a:gd name="connsiteY32" fmla="*/ 3577589 h 4010237"/>
              <a:gd name="connsiteX33" fmla="*/ 2473205 w 4102655"/>
              <a:gd name="connsiteY33" fmla="*/ 3154679 h 4010237"/>
              <a:gd name="connsiteX34" fmla="*/ 2332235 w 4102655"/>
              <a:gd name="connsiteY34" fmla="*/ 3268979 h 4010237"/>
              <a:gd name="connsiteX35" fmla="*/ 2316997 w 4102655"/>
              <a:gd name="connsiteY35" fmla="*/ 3962399 h 4010237"/>
              <a:gd name="connsiteX36" fmla="*/ 1783596 w 4102655"/>
              <a:gd name="connsiteY36" fmla="*/ 3855719 h 4010237"/>
              <a:gd name="connsiteX37" fmla="*/ 1795026 w 4102655"/>
              <a:gd name="connsiteY37" fmla="*/ 3253739 h 4010237"/>
              <a:gd name="connsiteX38" fmla="*/ 1547377 w 4102655"/>
              <a:gd name="connsiteY38" fmla="*/ 3326129 h 4010237"/>
              <a:gd name="connsiteX39" fmla="*/ 1158756 w 4102655"/>
              <a:gd name="connsiteY39" fmla="*/ 3859529 h 4010237"/>
              <a:gd name="connsiteX40" fmla="*/ 873006 w 4102655"/>
              <a:gd name="connsiteY40" fmla="*/ 3516629 h 4010237"/>
              <a:gd name="connsiteX41" fmla="*/ 1219716 w 4102655"/>
              <a:gd name="connsiteY41" fmla="*/ 3047999 h 4010237"/>
              <a:gd name="connsiteX42" fmla="*/ 979687 w 4102655"/>
              <a:gd name="connsiteY42" fmla="*/ 2994659 h 4010237"/>
              <a:gd name="connsiteX43" fmla="*/ 354846 w 4102655"/>
              <a:gd name="connsiteY43" fmla="*/ 3196589 h 4010237"/>
              <a:gd name="connsiteX44" fmla="*/ 278646 w 4102655"/>
              <a:gd name="connsiteY44" fmla="*/ 2686049 h 4010237"/>
              <a:gd name="connsiteX45" fmla="*/ 831096 w 4102655"/>
              <a:gd name="connsiteY45" fmla="*/ 2499359 h 4010237"/>
              <a:gd name="connsiteX46" fmla="*/ 663458 w 4102655"/>
              <a:gd name="connsiteY46" fmla="*/ 2308859 h 4010237"/>
              <a:gd name="connsiteX47" fmla="*/ 11946 w 4102655"/>
              <a:gd name="connsiteY47" fmla="*/ 2080259 h 4010237"/>
              <a:gd name="connsiteX48" fmla="*/ 251976 w 4102655"/>
              <a:gd name="connsiteY48" fmla="*/ 1638299 h 4010237"/>
              <a:gd name="connsiteX49" fmla="*/ 819667 w 4102655"/>
              <a:gd name="connsiteY49" fmla="*/ 1798319 h 4010237"/>
              <a:gd name="connsiteX50" fmla="*/ 823477 w 4102655"/>
              <a:gd name="connsiteY50" fmla="*/ 1592579 h 4010237"/>
              <a:gd name="connsiteX51" fmla="*/ 415807 w 4102655"/>
              <a:gd name="connsiteY51" fmla="*/ 1017269 h 4010237"/>
              <a:gd name="connsiteX52" fmla="*/ 918726 w 4102655"/>
              <a:gd name="connsiteY52" fmla="*/ 781049 h 4010237"/>
              <a:gd name="connsiteX53" fmla="*/ 1276867 w 4102655"/>
              <a:gd name="connsiteY53" fmla="*/ 1203959 h 4010237"/>
              <a:gd name="connsiteX54" fmla="*/ 1410217 w 4102655"/>
              <a:gd name="connsiteY54" fmla="*/ 1097279 h 4010237"/>
              <a:gd name="connsiteX55" fmla="*/ 1425457 w 4102655"/>
              <a:gd name="connsiteY55" fmla="*/ 369569 h 4010237"/>
              <a:gd name="connsiteX56" fmla="*/ 1932186 w 4102655"/>
              <a:gd name="connsiteY56" fmla="*/ 457199 h 4010237"/>
              <a:gd name="connsiteX57" fmla="*/ 1947425 w 4102655"/>
              <a:gd name="connsiteY57" fmla="*/ 1021079 h 4010237"/>
              <a:gd name="connsiteX58" fmla="*/ 2176025 w 4102655"/>
              <a:gd name="connsiteY58" fmla="*/ 1002029 h 4010237"/>
              <a:gd name="connsiteX59" fmla="*/ 2572265 w 4102655"/>
              <a:gd name="connsiteY59" fmla="*/ 430529 h 4010237"/>
              <a:gd name="connsiteX60" fmla="*/ 2648465 w 4102655"/>
              <a:gd name="connsiteY60" fmla="*/ 0 h 4010237"/>
              <a:gd name="connsiteX0" fmla="*/ 3101855 w 4102655"/>
              <a:gd name="connsiteY0" fmla="*/ 320040 h 4010237"/>
              <a:gd name="connsiteX1" fmla="*/ 2877065 w 4102655"/>
              <a:gd name="connsiteY1" fmla="*/ 445770 h 4010237"/>
              <a:gd name="connsiteX2" fmla="*/ 2899925 w 4102655"/>
              <a:gd name="connsiteY2" fmla="*/ 712470 h 4010237"/>
              <a:gd name="connsiteX3" fmla="*/ 2835155 w 4102655"/>
              <a:gd name="connsiteY3" fmla="*/ 796290 h 4010237"/>
              <a:gd name="connsiteX4" fmla="*/ 2530355 w 4102655"/>
              <a:gd name="connsiteY4" fmla="*/ 1203960 h 4010237"/>
              <a:gd name="connsiteX5" fmla="*/ 2553215 w 4102655"/>
              <a:gd name="connsiteY5" fmla="*/ 1261110 h 4010237"/>
              <a:gd name="connsiteX6" fmla="*/ 2808485 w 4102655"/>
              <a:gd name="connsiteY6" fmla="*/ 1268730 h 4010237"/>
              <a:gd name="connsiteX7" fmla="*/ 2926595 w 4102655"/>
              <a:gd name="connsiteY7" fmla="*/ 1230630 h 4010237"/>
              <a:gd name="connsiteX8" fmla="*/ 3406655 w 4102655"/>
              <a:gd name="connsiteY8" fmla="*/ 1078230 h 4010237"/>
              <a:gd name="connsiteX9" fmla="*/ 3528575 w 4102655"/>
              <a:gd name="connsiteY9" fmla="*/ 1002030 h 4010237"/>
              <a:gd name="connsiteX10" fmla="*/ 3741935 w 4102655"/>
              <a:gd name="connsiteY10" fmla="*/ 670560 h 4010237"/>
              <a:gd name="connsiteX11" fmla="*/ 4058165 w 4102655"/>
              <a:gd name="connsiteY11" fmla="*/ 495300 h 4010237"/>
              <a:gd name="connsiteX12" fmla="*/ 4042925 w 4102655"/>
              <a:gd name="connsiteY12" fmla="*/ 1066800 h 4010237"/>
              <a:gd name="connsiteX13" fmla="*/ 3562865 w 4102655"/>
              <a:gd name="connsiteY13" fmla="*/ 1367790 h 4010237"/>
              <a:gd name="connsiteX14" fmla="*/ 3703835 w 4102655"/>
              <a:gd name="connsiteY14" fmla="*/ 948690 h 4010237"/>
              <a:gd name="connsiteX15" fmla="*/ 4100075 w 4102655"/>
              <a:gd name="connsiteY15" fmla="*/ 1299210 h 4010237"/>
              <a:gd name="connsiteX16" fmla="*/ 3490475 w 4102655"/>
              <a:gd name="connsiteY16" fmla="*/ 1668780 h 4010237"/>
              <a:gd name="connsiteX17" fmla="*/ 2964695 w 4102655"/>
              <a:gd name="connsiteY17" fmla="*/ 1836420 h 4010237"/>
              <a:gd name="connsiteX18" fmla="*/ 2979935 w 4102655"/>
              <a:gd name="connsiteY18" fmla="*/ 1912620 h 4010237"/>
              <a:gd name="connsiteX19" fmla="*/ 3166625 w 4102655"/>
              <a:gd name="connsiteY19" fmla="*/ 2011680 h 4010237"/>
              <a:gd name="connsiteX20" fmla="*/ 3734315 w 4102655"/>
              <a:gd name="connsiteY20" fmla="*/ 2198370 h 4010237"/>
              <a:gd name="connsiteX21" fmla="*/ 3898145 w 4102655"/>
              <a:gd name="connsiteY21" fmla="*/ 2263140 h 4010237"/>
              <a:gd name="connsiteX22" fmla="*/ 4008635 w 4102655"/>
              <a:gd name="connsiteY22" fmla="*/ 2468880 h 4010237"/>
              <a:gd name="connsiteX23" fmla="*/ 3719075 w 4102655"/>
              <a:gd name="connsiteY23" fmla="*/ 2541270 h 4010237"/>
              <a:gd name="connsiteX24" fmla="*/ 3738125 w 4102655"/>
              <a:gd name="connsiteY24" fmla="*/ 2895599 h 4010237"/>
              <a:gd name="connsiteX25" fmla="*/ 3494285 w 4102655"/>
              <a:gd name="connsiteY25" fmla="*/ 2754629 h 4010237"/>
              <a:gd name="connsiteX26" fmla="*/ 3040895 w 4102655"/>
              <a:gd name="connsiteY26" fmla="*/ 2613659 h 4010237"/>
              <a:gd name="connsiteX27" fmla="*/ 2903735 w 4102655"/>
              <a:gd name="connsiteY27" fmla="*/ 2693669 h 4010237"/>
              <a:gd name="connsiteX28" fmla="*/ 3315215 w 4102655"/>
              <a:gd name="connsiteY28" fmla="*/ 3310889 h 4010237"/>
              <a:gd name="connsiteX29" fmla="*/ 3814325 w 4102655"/>
              <a:gd name="connsiteY29" fmla="*/ 3489959 h 4010237"/>
              <a:gd name="connsiteX30" fmla="*/ 3936245 w 4102655"/>
              <a:gd name="connsiteY30" fmla="*/ 3870959 h 4010237"/>
              <a:gd name="connsiteX31" fmla="*/ 2861825 w 4102655"/>
              <a:gd name="connsiteY31" fmla="*/ 3813809 h 4010237"/>
              <a:gd name="connsiteX32" fmla="*/ 2789435 w 4102655"/>
              <a:gd name="connsiteY32" fmla="*/ 3577589 h 4010237"/>
              <a:gd name="connsiteX33" fmla="*/ 2473205 w 4102655"/>
              <a:gd name="connsiteY33" fmla="*/ 3154679 h 4010237"/>
              <a:gd name="connsiteX34" fmla="*/ 2332235 w 4102655"/>
              <a:gd name="connsiteY34" fmla="*/ 3268979 h 4010237"/>
              <a:gd name="connsiteX35" fmla="*/ 2316997 w 4102655"/>
              <a:gd name="connsiteY35" fmla="*/ 3962399 h 4010237"/>
              <a:gd name="connsiteX36" fmla="*/ 1783596 w 4102655"/>
              <a:gd name="connsiteY36" fmla="*/ 3855719 h 4010237"/>
              <a:gd name="connsiteX37" fmla="*/ 1795026 w 4102655"/>
              <a:gd name="connsiteY37" fmla="*/ 3253739 h 4010237"/>
              <a:gd name="connsiteX38" fmla="*/ 1547377 w 4102655"/>
              <a:gd name="connsiteY38" fmla="*/ 3326129 h 4010237"/>
              <a:gd name="connsiteX39" fmla="*/ 1158756 w 4102655"/>
              <a:gd name="connsiteY39" fmla="*/ 3859529 h 4010237"/>
              <a:gd name="connsiteX40" fmla="*/ 873006 w 4102655"/>
              <a:gd name="connsiteY40" fmla="*/ 3516629 h 4010237"/>
              <a:gd name="connsiteX41" fmla="*/ 1219716 w 4102655"/>
              <a:gd name="connsiteY41" fmla="*/ 3047999 h 4010237"/>
              <a:gd name="connsiteX42" fmla="*/ 979687 w 4102655"/>
              <a:gd name="connsiteY42" fmla="*/ 2994659 h 4010237"/>
              <a:gd name="connsiteX43" fmla="*/ 354846 w 4102655"/>
              <a:gd name="connsiteY43" fmla="*/ 3196589 h 4010237"/>
              <a:gd name="connsiteX44" fmla="*/ 278646 w 4102655"/>
              <a:gd name="connsiteY44" fmla="*/ 2686049 h 4010237"/>
              <a:gd name="connsiteX45" fmla="*/ 831096 w 4102655"/>
              <a:gd name="connsiteY45" fmla="*/ 2499359 h 4010237"/>
              <a:gd name="connsiteX46" fmla="*/ 663458 w 4102655"/>
              <a:gd name="connsiteY46" fmla="*/ 2308859 h 4010237"/>
              <a:gd name="connsiteX47" fmla="*/ 11946 w 4102655"/>
              <a:gd name="connsiteY47" fmla="*/ 2080259 h 4010237"/>
              <a:gd name="connsiteX48" fmla="*/ 251976 w 4102655"/>
              <a:gd name="connsiteY48" fmla="*/ 1638299 h 4010237"/>
              <a:gd name="connsiteX49" fmla="*/ 819667 w 4102655"/>
              <a:gd name="connsiteY49" fmla="*/ 1798319 h 4010237"/>
              <a:gd name="connsiteX50" fmla="*/ 823477 w 4102655"/>
              <a:gd name="connsiteY50" fmla="*/ 1592579 h 4010237"/>
              <a:gd name="connsiteX51" fmla="*/ 415807 w 4102655"/>
              <a:gd name="connsiteY51" fmla="*/ 1017269 h 4010237"/>
              <a:gd name="connsiteX52" fmla="*/ 918726 w 4102655"/>
              <a:gd name="connsiteY52" fmla="*/ 781049 h 4010237"/>
              <a:gd name="connsiteX53" fmla="*/ 1276867 w 4102655"/>
              <a:gd name="connsiteY53" fmla="*/ 1203959 h 4010237"/>
              <a:gd name="connsiteX54" fmla="*/ 1410217 w 4102655"/>
              <a:gd name="connsiteY54" fmla="*/ 1097279 h 4010237"/>
              <a:gd name="connsiteX55" fmla="*/ 1425457 w 4102655"/>
              <a:gd name="connsiteY55" fmla="*/ 369569 h 4010237"/>
              <a:gd name="connsiteX56" fmla="*/ 1932186 w 4102655"/>
              <a:gd name="connsiteY56" fmla="*/ 457199 h 4010237"/>
              <a:gd name="connsiteX57" fmla="*/ 1947425 w 4102655"/>
              <a:gd name="connsiteY57" fmla="*/ 1021079 h 4010237"/>
              <a:gd name="connsiteX58" fmla="*/ 2176025 w 4102655"/>
              <a:gd name="connsiteY58" fmla="*/ 1002029 h 4010237"/>
              <a:gd name="connsiteX59" fmla="*/ 2572265 w 4102655"/>
              <a:gd name="connsiteY59" fmla="*/ 430529 h 4010237"/>
              <a:gd name="connsiteX60" fmla="*/ 2648465 w 4102655"/>
              <a:gd name="connsiteY60" fmla="*/ 0 h 4010237"/>
              <a:gd name="connsiteX0" fmla="*/ 3107743 w 4108543"/>
              <a:gd name="connsiteY0" fmla="*/ 320040 h 4010237"/>
              <a:gd name="connsiteX1" fmla="*/ 2882953 w 4108543"/>
              <a:gd name="connsiteY1" fmla="*/ 445770 h 4010237"/>
              <a:gd name="connsiteX2" fmla="*/ 2905813 w 4108543"/>
              <a:gd name="connsiteY2" fmla="*/ 712470 h 4010237"/>
              <a:gd name="connsiteX3" fmla="*/ 2841043 w 4108543"/>
              <a:gd name="connsiteY3" fmla="*/ 796290 h 4010237"/>
              <a:gd name="connsiteX4" fmla="*/ 2536243 w 4108543"/>
              <a:gd name="connsiteY4" fmla="*/ 1203960 h 4010237"/>
              <a:gd name="connsiteX5" fmla="*/ 2559103 w 4108543"/>
              <a:gd name="connsiteY5" fmla="*/ 1261110 h 4010237"/>
              <a:gd name="connsiteX6" fmla="*/ 2814373 w 4108543"/>
              <a:gd name="connsiteY6" fmla="*/ 1268730 h 4010237"/>
              <a:gd name="connsiteX7" fmla="*/ 2932483 w 4108543"/>
              <a:gd name="connsiteY7" fmla="*/ 1230630 h 4010237"/>
              <a:gd name="connsiteX8" fmla="*/ 3412543 w 4108543"/>
              <a:gd name="connsiteY8" fmla="*/ 1078230 h 4010237"/>
              <a:gd name="connsiteX9" fmla="*/ 3534463 w 4108543"/>
              <a:gd name="connsiteY9" fmla="*/ 1002030 h 4010237"/>
              <a:gd name="connsiteX10" fmla="*/ 3747823 w 4108543"/>
              <a:gd name="connsiteY10" fmla="*/ 670560 h 4010237"/>
              <a:gd name="connsiteX11" fmla="*/ 4064053 w 4108543"/>
              <a:gd name="connsiteY11" fmla="*/ 495300 h 4010237"/>
              <a:gd name="connsiteX12" fmla="*/ 4048813 w 4108543"/>
              <a:gd name="connsiteY12" fmla="*/ 1066800 h 4010237"/>
              <a:gd name="connsiteX13" fmla="*/ 3568753 w 4108543"/>
              <a:gd name="connsiteY13" fmla="*/ 1367790 h 4010237"/>
              <a:gd name="connsiteX14" fmla="*/ 3709723 w 4108543"/>
              <a:gd name="connsiteY14" fmla="*/ 948690 h 4010237"/>
              <a:gd name="connsiteX15" fmla="*/ 4105963 w 4108543"/>
              <a:gd name="connsiteY15" fmla="*/ 1299210 h 4010237"/>
              <a:gd name="connsiteX16" fmla="*/ 3496363 w 4108543"/>
              <a:gd name="connsiteY16" fmla="*/ 1668780 h 4010237"/>
              <a:gd name="connsiteX17" fmla="*/ 2970583 w 4108543"/>
              <a:gd name="connsiteY17" fmla="*/ 1836420 h 4010237"/>
              <a:gd name="connsiteX18" fmla="*/ 2985823 w 4108543"/>
              <a:gd name="connsiteY18" fmla="*/ 1912620 h 4010237"/>
              <a:gd name="connsiteX19" fmla="*/ 3172513 w 4108543"/>
              <a:gd name="connsiteY19" fmla="*/ 2011680 h 4010237"/>
              <a:gd name="connsiteX20" fmla="*/ 3740203 w 4108543"/>
              <a:gd name="connsiteY20" fmla="*/ 2198370 h 4010237"/>
              <a:gd name="connsiteX21" fmla="*/ 3904033 w 4108543"/>
              <a:gd name="connsiteY21" fmla="*/ 2263140 h 4010237"/>
              <a:gd name="connsiteX22" fmla="*/ 4014523 w 4108543"/>
              <a:gd name="connsiteY22" fmla="*/ 2468880 h 4010237"/>
              <a:gd name="connsiteX23" fmla="*/ 3724963 w 4108543"/>
              <a:gd name="connsiteY23" fmla="*/ 2541270 h 4010237"/>
              <a:gd name="connsiteX24" fmla="*/ 3744013 w 4108543"/>
              <a:gd name="connsiteY24" fmla="*/ 2895599 h 4010237"/>
              <a:gd name="connsiteX25" fmla="*/ 3500173 w 4108543"/>
              <a:gd name="connsiteY25" fmla="*/ 2754629 h 4010237"/>
              <a:gd name="connsiteX26" fmla="*/ 3046783 w 4108543"/>
              <a:gd name="connsiteY26" fmla="*/ 2613659 h 4010237"/>
              <a:gd name="connsiteX27" fmla="*/ 2909623 w 4108543"/>
              <a:gd name="connsiteY27" fmla="*/ 2693669 h 4010237"/>
              <a:gd name="connsiteX28" fmla="*/ 3321103 w 4108543"/>
              <a:gd name="connsiteY28" fmla="*/ 3310889 h 4010237"/>
              <a:gd name="connsiteX29" fmla="*/ 3820213 w 4108543"/>
              <a:gd name="connsiteY29" fmla="*/ 3489959 h 4010237"/>
              <a:gd name="connsiteX30" fmla="*/ 3942133 w 4108543"/>
              <a:gd name="connsiteY30" fmla="*/ 3870959 h 4010237"/>
              <a:gd name="connsiteX31" fmla="*/ 2867713 w 4108543"/>
              <a:gd name="connsiteY31" fmla="*/ 3813809 h 4010237"/>
              <a:gd name="connsiteX32" fmla="*/ 2795323 w 4108543"/>
              <a:gd name="connsiteY32" fmla="*/ 3577589 h 4010237"/>
              <a:gd name="connsiteX33" fmla="*/ 2479093 w 4108543"/>
              <a:gd name="connsiteY33" fmla="*/ 3154679 h 4010237"/>
              <a:gd name="connsiteX34" fmla="*/ 2338123 w 4108543"/>
              <a:gd name="connsiteY34" fmla="*/ 3268979 h 4010237"/>
              <a:gd name="connsiteX35" fmla="*/ 2322885 w 4108543"/>
              <a:gd name="connsiteY35" fmla="*/ 3962399 h 4010237"/>
              <a:gd name="connsiteX36" fmla="*/ 1789484 w 4108543"/>
              <a:gd name="connsiteY36" fmla="*/ 3855719 h 4010237"/>
              <a:gd name="connsiteX37" fmla="*/ 1800914 w 4108543"/>
              <a:gd name="connsiteY37" fmla="*/ 3253739 h 4010237"/>
              <a:gd name="connsiteX38" fmla="*/ 1553265 w 4108543"/>
              <a:gd name="connsiteY38" fmla="*/ 3326129 h 4010237"/>
              <a:gd name="connsiteX39" fmla="*/ 1164644 w 4108543"/>
              <a:gd name="connsiteY39" fmla="*/ 3859529 h 4010237"/>
              <a:gd name="connsiteX40" fmla="*/ 878894 w 4108543"/>
              <a:gd name="connsiteY40" fmla="*/ 3516629 h 4010237"/>
              <a:gd name="connsiteX41" fmla="*/ 1225604 w 4108543"/>
              <a:gd name="connsiteY41" fmla="*/ 3047999 h 4010237"/>
              <a:gd name="connsiteX42" fmla="*/ 985575 w 4108543"/>
              <a:gd name="connsiteY42" fmla="*/ 2994659 h 4010237"/>
              <a:gd name="connsiteX43" fmla="*/ 360734 w 4108543"/>
              <a:gd name="connsiteY43" fmla="*/ 3196589 h 4010237"/>
              <a:gd name="connsiteX44" fmla="*/ 284534 w 4108543"/>
              <a:gd name="connsiteY44" fmla="*/ 2686049 h 4010237"/>
              <a:gd name="connsiteX45" fmla="*/ 836984 w 4108543"/>
              <a:gd name="connsiteY45" fmla="*/ 2499359 h 4010237"/>
              <a:gd name="connsiteX46" fmla="*/ 669346 w 4108543"/>
              <a:gd name="connsiteY46" fmla="*/ 2308859 h 4010237"/>
              <a:gd name="connsiteX47" fmla="*/ 17834 w 4108543"/>
              <a:gd name="connsiteY47" fmla="*/ 2080259 h 4010237"/>
              <a:gd name="connsiteX48" fmla="*/ 257864 w 4108543"/>
              <a:gd name="connsiteY48" fmla="*/ 1638299 h 4010237"/>
              <a:gd name="connsiteX49" fmla="*/ 825555 w 4108543"/>
              <a:gd name="connsiteY49" fmla="*/ 1798319 h 4010237"/>
              <a:gd name="connsiteX50" fmla="*/ 829365 w 4108543"/>
              <a:gd name="connsiteY50" fmla="*/ 1592579 h 4010237"/>
              <a:gd name="connsiteX51" fmla="*/ 421695 w 4108543"/>
              <a:gd name="connsiteY51" fmla="*/ 1017269 h 4010237"/>
              <a:gd name="connsiteX52" fmla="*/ 924614 w 4108543"/>
              <a:gd name="connsiteY52" fmla="*/ 781049 h 4010237"/>
              <a:gd name="connsiteX53" fmla="*/ 1282755 w 4108543"/>
              <a:gd name="connsiteY53" fmla="*/ 1203959 h 4010237"/>
              <a:gd name="connsiteX54" fmla="*/ 1416105 w 4108543"/>
              <a:gd name="connsiteY54" fmla="*/ 1097279 h 4010237"/>
              <a:gd name="connsiteX55" fmla="*/ 1431345 w 4108543"/>
              <a:gd name="connsiteY55" fmla="*/ 369569 h 4010237"/>
              <a:gd name="connsiteX56" fmla="*/ 1938074 w 4108543"/>
              <a:gd name="connsiteY56" fmla="*/ 457199 h 4010237"/>
              <a:gd name="connsiteX57" fmla="*/ 1953313 w 4108543"/>
              <a:gd name="connsiteY57" fmla="*/ 1021079 h 4010237"/>
              <a:gd name="connsiteX58" fmla="*/ 2181913 w 4108543"/>
              <a:gd name="connsiteY58" fmla="*/ 1002029 h 4010237"/>
              <a:gd name="connsiteX59" fmla="*/ 2578153 w 4108543"/>
              <a:gd name="connsiteY59" fmla="*/ 430529 h 4010237"/>
              <a:gd name="connsiteX60" fmla="*/ 2654353 w 4108543"/>
              <a:gd name="connsiteY60" fmla="*/ 0 h 4010237"/>
              <a:gd name="connsiteX0" fmla="*/ 3137527 w 4138327"/>
              <a:gd name="connsiteY0" fmla="*/ 320040 h 4010237"/>
              <a:gd name="connsiteX1" fmla="*/ 2912737 w 4138327"/>
              <a:gd name="connsiteY1" fmla="*/ 445770 h 4010237"/>
              <a:gd name="connsiteX2" fmla="*/ 2935597 w 4138327"/>
              <a:gd name="connsiteY2" fmla="*/ 712470 h 4010237"/>
              <a:gd name="connsiteX3" fmla="*/ 2870827 w 4138327"/>
              <a:gd name="connsiteY3" fmla="*/ 796290 h 4010237"/>
              <a:gd name="connsiteX4" fmla="*/ 2566027 w 4138327"/>
              <a:gd name="connsiteY4" fmla="*/ 1203960 h 4010237"/>
              <a:gd name="connsiteX5" fmla="*/ 2588887 w 4138327"/>
              <a:gd name="connsiteY5" fmla="*/ 1261110 h 4010237"/>
              <a:gd name="connsiteX6" fmla="*/ 2844157 w 4138327"/>
              <a:gd name="connsiteY6" fmla="*/ 1268730 h 4010237"/>
              <a:gd name="connsiteX7" fmla="*/ 2962267 w 4138327"/>
              <a:gd name="connsiteY7" fmla="*/ 1230630 h 4010237"/>
              <a:gd name="connsiteX8" fmla="*/ 3442327 w 4138327"/>
              <a:gd name="connsiteY8" fmla="*/ 1078230 h 4010237"/>
              <a:gd name="connsiteX9" fmla="*/ 3564247 w 4138327"/>
              <a:gd name="connsiteY9" fmla="*/ 1002030 h 4010237"/>
              <a:gd name="connsiteX10" fmla="*/ 3777607 w 4138327"/>
              <a:gd name="connsiteY10" fmla="*/ 670560 h 4010237"/>
              <a:gd name="connsiteX11" fmla="*/ 4093837 w 4138327"/>
              <a:gd name="connsiteY11" fmla="*/ 495300 h 4010237"/>
              <a:gd name="connsiteX12" fmla="*/ 4078597 w 4138327"/>
              <a:gd name="connsiteY12" fmla="*/ 1066800 h 4010237"/>
              <a:gd name="connsiteX13" fmla="*/ 3598537 w 4138327"/>
              <a:gd name="connsiteY13" fmla="*/ 1367790 h 4010237"/>
              <a:gd name="connsiteX14" fmla="*/ 3739507 w 4138327"/>
              <a:gd name="connsiteY14" fmla="*/ 948690 h 4010237"/>
              <a:gd name="connsiteX15" fmla="*/ 4135747 w 4138327"/>
              <a:gd name="connsiteY15" fmla="*/ 1299210 h 4010237"/>
              <a:gd name="connsiteX16" fmla="*/ 3526147 w 4138327"/>
              <a:gd name="connsiteY16" fmla="*/ 1668780 h 4010237"/>
              <a:gd name="connsiteX17" fmla="*/ 3000367 w 4138327"/>
              <a:gd name="connsiteY17" fmla="*/ 1836420 h 4010237"/>
              <a:gd name="connsiteX18" fmla="*/ 3015607 w 4138327"/>
              <a:gd name="connsiteY18" fmla="*/ 1912620 h 4010237"/>
              <a:gd name="connsiteX19" fmla="*/ 3202297 w 4138327"/>
              <a:gd name="connsiteY19" fmla="*/ 2011680 h 4010237"/>
              <a:gd name="connsiteX20" fmla="*/ 3769987 w 4138327"/>
              <a:gd name="connsiteY20" fmla="*/ 2198370 h 4010237"/>
              <a:gd name="connsiteX21" fmla="*/ 3933817 w 4138327"/>
              <a:gd name="connsiteY21" fmla="*/ 2263140 h 4010237"/>
              <a:gd name="connsiteX22" fmla="*/ 4044307 w 4138327"/>
              <a:gd name="connsiteY22" fmla="*/ 2468880 h 4010237"/>
              <a:gd name="connsiteX23" fmla="*/ 3754747 w 4138327"/>
              <a:gd name="connsiteY23" fmla="*/ 2541270 h 4010237"/>
              <a:gd name="connsiteX24" fmla="*/ 3773797 w 4138327"/>
              <a:gd name="connsiteY24" fmla="*/ 2895599 h 4010237"/>
              <a:gd name="connsiteX25" fmla="*/ 3529957 w 4138327"/>
              <a:gd name="connsiteY25" fmla="*/ 2754629 h 4010237"/>
              <a:gd name="connsiteX26" fmla="*/ 3076567 w 4138327"/>
              <a:gd name="connsiteY26" fmla="*/ 2613659 h 4010237"/>
              <a:gd name="connsiteX27" fmla="*/ 2939407 w 4138327"/>
              <a:gd name="connsiteY27" fmla="*/ 2693669 h 4010237"/>
              <a:gd name="connsiteX28" fmla="*/ 3350887 w 4138327"/>
              <a:gd name="connsiteY28" fmla="*/ 3310889 h 4010237"/>
              <a:gd name="connsiteX29" fmla="*/ 3849997 w 4138327"/>
              <a:gd name="connsiteY29" fmla="*/ 3489959 h 4010237"/>
              <a:gd name="connsiteX30" fmla="*/ 3971917 w 4138327"/>
              <a:gd name="connsiteY30" fmla="*/ 3870959 h 4010237"/>
              <a:gd name="connsiteX31" fmla="*/ 2897497 w 4138327"/>
              <a:gd name="connsiteY31" fmla="*/ 3813809 h 4010237"/>
              <a:gd name="connsiteX32" fmla="*/ 2825107 w 4138327"/>
              <a:gd name="connsiteY32" fmla="*/ 3577589 h 4010237"/>
              <a:gd name="connsiteX33" fmla="*/ 2508877 w 4138327"/>
              <a:gd name="connsiteY33" fmla="*/ 3154679 h 4010237"/>
              <a:gd name="connsiteX34" fmla="*/ 2367907 w 4138327"/>
              <a:gd name="connsiteY34" fmla="*/ 3268979 h 4010237"/>
              <a:gd name="connsiteX35" fmla="*/ 2352669 w 4138327"/>
              <a:gd name="connsiteY35" fmla="*/ 3962399 h 4010237"/>
              <a:gd name="connsiteX36" fmla="*/ 1819268 w 4138327"/>
              <a:gd name="connsiteY36" fmla="*/ 3855719 h 4010237"/>
              <a:gd name="connsiteX37" fmla="*/ 1830698 w 4138327"/>
              <a:gd name="connsiteY37" fmla="*/ 3253739 h 4010237"/>
              <a:gd name="connsiteX38" fmla="*/ 1583049 w 4138327"/>
              <a:gd name="connsiteY38" fmla="*/ 3326129 h 4010237"/>
              <a:gd name="connsiteX39" fmla="*/ 1194428 w 4138327"/>
              <a:gd name="connsiteY39" fmla="*/ 3859529 h 4010237"/>
              <a:gd name="connsiteX40" fmla="*/ 908678 w 4138327"/>
              <a:gd name="connsiteY40" fmla="*/ 3516629 h 4010237"/>
              <a:gd name="connsiteX41" fmla="*/ 1255388 w 4138327"/>
              <a:gd name="connsiteY41" fmla="*/ 3047999 h 4010237"/>
              <a:gd name="connsiteX42" fmla="*/ 1015359 w 4138327"/>
              <a:gd name="connsiteY42" fmla="*/ 2994659 h 4010237"/>
              <a:gd name="connsiteX43" fmla="*/ 390518 w 4138327"/>
              <a:gd name="connsiteY43" fmla="*/ 3196589 h 4010237"/>
              <a:gd name="connsiteX44" fmla="*/ 314318 w 4138327"/>
              <a:gd name="connsiteY44" fmla="*/ 2686049 h 4010237"/>
              <a:gd name="connsiteX45" fmla="*/ 866768 w 4138327"/>
              <a:gd name="connsiteY45" fmla="*/ 2499359 h 4010237"/>
              <a:gd name="connsiteX46" fmla="*/ 699130 w 4138327"/>
              <a:gd name="connsiteY46" fmla="*/ 2308859 h 4010237"/>
              <a:gd name="connsiteX47" fmla="*/ 47618 w 4138327"/>
              <a:gd name="connsiteY47" fmla="*/ 2080259 h 4010237"/>
              <a:gd name="connsiteX48" fmla="*/ 287648 w 4138327"/>
              <a:gd name="connsiteY48" fmla="*/ 1638299 h 4010237"/>
              <a:gd name="connsiteX49" fmla="*/ 855339 w 4138327"/>
              <a:gd name="connsiteY49" fmla="*/ 1798319 h 4010237"/>
              <a:gd name="connsiteX50" fmla="*/ 859149 w 4138327"/>
              <a:gd name="connsiteY50" fmla="*/ 1592579 h 4010237"/>
              <a:gd name="connsiteX51" fmla="*/ 451479 w 4138327"/>
              <a:gd name="connsiteY51" fmla="*/ 1017269 h 4010237"/>
              <a:gd name="connsiteX52" fmla="*/ 954398 w 4138327"/>
              <a:gd name="connsiteY52" fmla="*/ 781049 h 4010237"/>
              <a:gd name="connsiteX53" fmla="*/ 1312539 w 4138327"/>
              <a:gd name="connsiteY53" fmla="*/ 1203959 h 4010237"/>
              <a:gd name="connsiteX54" fmla="*/ 1445889 w 4138327"/>
              <a:gd name="connsiteY54" fmla="*/ 1097279 h 4010237"/>
              <a:gd name="connsiteX55" fmla="*/ 1461129 w 4138327"/>
              <a:gd name="connsiteY55" fmla="*/ 369569 h 4010237"/>
              <a:gd name="connsiteX56" fmla="*/ 1967858 w 4138327"/>
              <a:gd name="connsiteY56" fmla="*/ 457199 h 4010237"/>
              <a:gd name="connsiteX57" fmla="*/ 1983097 w 4138327"/>
              <a:gd name="connsiteY57" fmla="*/ 1021079 h 4010237"/>
              <a:gd name="connsiteX58" fmla="*/ 2211697 w 4138327"/>
              <a:gd name="connsiteY58" fmla="*/ 1002029 h 4010237"/>
              <a:gd name="connsiteX59" fmla="*/ 2607937 w 4138327"/>
              <a:gd name="connsiteY59" fmla="*/ 430529 h 4010237"/>
              <a:gd name="connsiteX60" fmla="*/ 2684137 w 4138327"/>
              <a:gd name="connsiteY60" fmla="*/ 0 h 4010237"/>
              <a:gd name="connsiteX0" fmla="*/ 3307978 w 4308778"/>
              <a:gd name="connsiteY0" fmla="*/ 320040 h 4010237"/>
              <a:gd name="connsiteX1" fmla="*/ 3083188 w 4308778"/>
              <a:gd name="connsiteY1" fmla="*/ 445770 h 4010237"/>
              <a:gd name="connsiteX2" fmla="*/ 3106048 w 4308778"/>
              <a:gd name="connsiteY2" fmla="*/ 712470 h 4010237"/>
              <a:gd name="connsiteX3" fmla="*/ 3041278 w 4308778"/>
              <a:gd name="connsiteY3" fmla="*/ 796290 h 4010237"/>
              <a:gd name="connsiteX4" fmla="*/ 2736478 w 4308778"/>
              <a:gd name="connsiteY4" fmla="*/ 1203960 h 4010237"/>
              <a:gd name="connsiteX5" fmla="*/ 2759338 w 4308778"/>
              <a:gd name="connsiteY5" fmla="*/ 1261110 h 4010237"/>
              <a:gd name="connsiteX6" fmla="*/ 3014608 w 4308778"/>
              <a:gd name="connsiteY6" fmla="*/ 1268730 h 4010237"/>
              <a:gd name="connsiteX7" fmla="*/ 3132718 w 4308778"/>
              <a:gd name="connsiteY7" fmla="*/ 1230630 h 4010237"/>
              <a:gd name="connsiteX8" fmla="*/ 3612778 w 4308778"/>
              <a:gd name="connsiteY8" fmla="*/ 1078230 h 4010237"/>
              <a:gd name="connsiteX9" fmla="*/ 3734698 w 4308778"/>
              <a:gd name="connsiteY9" fmla="*/ 1002030 h 4010237"/>
              <a:gd name="connsiteX10" fmla="*/ 3948058 w 4308778"/>
              <a:gd name="connsiteY10" fmla="*/ 670560 h 4010237"/>
              <a:gd name="connsiteX11" fmla="*/ 4264288 w 4308778"/>
              <a:gd name="connsiteY11" fmla="*/ 495300 h 4010237"/>
              <a:gd name="connsiteX12" fmla="*/ 4249048 w 4308778"/>
              <a:gd name="connsiteY12" fmla="*/ 1066800 h 4010237"/>
              <a:gd name="connsiteX13" fmla="*/ 3768988 w 4308778"/>
              <a:gd name="connsiteY13" fmla="*/ 1367790 h 4010237"/>
              <a:gd name="connsiteX14" fmla="*/ 3909958 w 4308778"/>
              <a:gd name="connsiteY14" fmla="*/ 948690 h 4010237"/>
              <a:gd name="connsiteX15" fmla="*/ 4306198 w 4308778"/>
              <a:gd name="connsiteY15" fmla="*/ 1299210 h 4010237"/>
              <a:gd name="connsiteX16" fmla="*/ 3696598 w 4308778"/>
              <a:gd name="connsiteY16" fmla="*/ 1668780 h 4010237"/>
              <a:gd name="connsiteX17" fmla="*/ 3170818 w 4308778"/>
              <a:gd name="connsiteY17" fmla="*/ 1836420 h 4010237"/>
              <a:gd name="connsiteX18" fmla="*/ 3186058 w 4308778"/>
              <a:gd name="connsiteY18" fmla="*/ 1912620 h 4010237"/>
              <a:gd name="connsiteX19" fmla="*/ 3372748 w 4308778"/>
              <a:gd name="connsiteY19" fmla="*/ 2011680 h 4010237"/>
              <a:gd name="connsiteX20" fmla="*/ 3940438 w 4308778"/>
              <a:gd name="connsiteY20" fmla="*/ 2198370 h 4010237"/>
              <a:gd name="connsiteX21" fmla="*/ 4104268 w 4308778"/>
              <a:gd name="connsiteY21" fmla="*/ 2263140 h 4010237"/>
              <a:gd name="connsiteX22" fmla="*/ 4214758 w 4308778"/>
              <a:gd name="connsiteY22" fmla="*/ 2468880 h 4010237"/>
              <a:gd name="connsiteX23" fmla="*/ 3925198 w 4308778"/>
              <a:gd name="connsiteY23" fmla="*/ 2541270 h 4010237"/>
              <a:gd name="connsiteX24" fmla="*/ 3944248 w 4308778"/>
              <a:gd name="connsiteY24" fmla="*/ 2895599 h 4010237"/>
              <a:gd name="connsiteX25" fmla="*/ 3700408 w 4308778"/>
              <a:gd name="connsiteY25" fmla="*/ 2754629 h 4010237"/>
              <a:gd name="connsiteX26" fmla="*/ 3247018 w 4308778"/>
              <a:gd name="connsiteY26" fmla="*/ 2613659 h 4010237"/>
              <a:gd name="connsiteX27" fmla="*/ 3109858 w 4308778"/>
              <a:gd name="connsiteY27" fmla="*/ 2693669 h 4010237"/>
              <a:gd name="connsiteX28" fmla="*/ 3521338 w 4308778"/>
              <a:gd name="connsiteY28" fmla="*/ 3310889 h 4010237"/>
              <a:gd name="connsiteX29" fmla="*/ 4020448 w 4308778"/>
              <a:gd name="connsiteY29" fmla="*/ 3489959 h 4010237"/>
              <a:gd name="connsiteX30" fmla="*/ 4142368 w 4308778"/>
              <a:gd name="connsiteY30" fmla="*/ 3870959 h 4010237"/>
              <a:gd name="connsiteX31" fmla="*/ 3067948 w 4308778"/>
              <a:gd name="connsiteY31" fmla="*/ 3813809 h 4010237"/>
              <a:gd name="connsiteX32" fmla="*/ 2995558 w 4308778"/>
              <a:gd name="connsiteY32" fmla="*/ 3577589 h 4010237"/>
              <a:gd name="connsiteX33" fmla="*/ 2679328 w 4308778"/>
              <a:gd name="connsiteY33" fmla="*/ 3154679 h 4010237"/>
              <a:gd name="connsiteX34" fmla="*/ 2538358 w 4308778"/>
              <a:gd name="connsiteY34" fmla="*/ 3268979 h 4010237"/>
              <a:gd name="connsiteX35" fmla="*/ 2523120 w 4308778"/>
              <a:gd name="connsiteY35" fmla="*/ 3962399 h 4010237"/>
              <a:gd name="connsiteX36" fmla="*/ 1989719 w 4308778"/>
              <a:gd name="connsiteY36" fmla="*/ 3855719 h 4010237"/>
              <a:gd name="connsiteX37" fmla="*/ 2001149 w 4308778"/>
              <a:gd name="connsiteY37" fmla="*/ 3253739 h 4010237"/>
              <a:gd name="connsiteX38" fmla="*/ 1753500 w 4308778"/>
              <a:gd name="connsiteY38" fmla="*/ 3326129 h 4010237"/>
              <a:gd name="connsiteX39" fmla="*/ 1364879 w 4308778"/>
              <a:gd name="connsiteY39" fmla="*/ 3859529 h 4010237"/>
              <a:gd name="connsiteX40" fmla="*/ 1079129 w 4308778"/>
              <a:gd name="connsiteY40" fmla="*/ 3516629 h 4010237"/>
              <a:gd name="connsiteX41" fmla="*/ 1425839 w 4308778"/>
              <a:gd name="connsiteY41" fmla="*/ 3047999 h 4010237"/>
              <a:gd name="connsiteX42" fmla="*/ 1185810 w 4308778"/>
              <a:gd name="connsiteY42" fmla="*/ 2994659 h 4010237"/>
              <a:gd name="connsiteX43" fmla="*/ 560969 w 4308778"/>
              <a:gd name="connsiteY43" fmla="*/ 3196589 h 4010237"/>
              <a:gd name="connsiteX44" fmla="*/ 484769 w 4308778"/>
              <a:gd name="connsiteY44" fmla="*/ 2686049 h 4010237"/>
              <a:gd name="connsiteX45" fmla="*/ 1037219 w 4308778"/>
              <a:gd name="connsiteY45" fmla="*/ 2499359 h 4010237"/>
              <a:gd name="connsiteX46" fmla="*/ 869581 w 4308778"/>
              <a:gd name="connsiteY46" fmla="*/ 2308859 h 4010237"/>
              <a:gd name="connsiteX47" fmla="*/ 218069 w 4308778"/>
              <a:gd name="connsiteY47" fmla="*/ 2080259 h 4010237"/>
              <a:gd name="connsiteX48" fmla="*/ 8521 w 4308778"/>
              <a:gd name="connsiteY48" fmla="*/ 1870709 h 4010237"/>
              <a:gd name="connsiteX49" fmla="*/ 458099 w 4308778"/>
              <a:gd name="connsiteY49" fmla="*/ 1638299 h 4010237"/>
              <a:gd name="connsiteX50" fmla="*/ 1025790 w 4308778"/>
              <a:gd name="connsiteY50" fmla="*/ 1798319 h 4010237"/>
              <a:gd name="connsiteX51" fmla="*/ 1029600 w 4308778"/>
              <a:gd name="connsiteY51" fmla="*/ 1592579 h 4010237"/>
              <a:gd name="connsiteX52" fmla="*/ 621930 w 4308778"/>
              <a:gd name="connsiteY52" fmla="*/ 1017269 h 4010237"/>
              <a:gd name="connsiteX53" fmla="*/ 1124849 w 4308778"/>
              <a:gd name="connsiteY53" fmla="*/ 781049 h 4010237"/>
              <a:gd name="connsiteX54" fmla="*/ 1482990 w 4308778"/>
              <a:gd name="connsiteY54" fmla="*/ 1203959 h 4010237"/>
              <a:gd name="connsiteX55" fmla="*/ 1616340 w 4308778"/>
              <a:gd name="connsiteY55" fmla="*/ 1097279 h 4010237"/>
              <a:gd name="connsiteX56" fmla="*/ 1631580 w 4308778"/>
              <a:gd name="connsiteY56" fmla="*/ 369569 h 4010237"/>
              <a:gd name="connsiteX57" fmla="*/ 2138309 w 4308778"/>
              <a:gd name="connsiteY57" fmla="*/ 457199 h 4010237"/>
              <a:gd name="connsiteX58" fmla="*/ 2153548 w 4308778"/>
              <a:gd name="connsiteY58" fmla="*/ 1021079 h 4010237"/>
              <a:gd name="connsiteX59" fmla="*/ 2382148 w 4308778"/>
              <a:gd name="connsiteY59" fmla="*/ 1002029 h 4010237"/>
              <a:gd name="connsiteX60" fmla="*/ 2778388 w 4308778"/>
              <a:gd name="connsiteY60" fmla="*/ 430529 h 4010237"/>
              <a:gd name="connsiteX61" fmla="*/ 2854588 w 4308778"/>
              <a:gd name="connsiteY61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476248 w 4300257"/>
              <a:gd name="connsiteY44" fmla="*/ 2686049 h 4010237"/>
              <a:gd name="connsiteX45" fmla="*/ 1028698 w 4300257"/>
              <a:gd name="connsiteY45" fmla="*/ 2499359 h 4010237"/>
              <a:gd name="connsiteX46" fmla="*/ 861060 w 4300257"/>
              <a:gd name="connsiteY46" fmla="*/ 2308859 h 4010237"/>
              <a:gd name="connsiteX47" fmla="*/ 209548 w 4300257"/>
              <a:gd name="connsiteY47" fmla="*/ 2080259 h 4010237"/>
              <a:gd name="connsiteX48" fmla="*/ 0 w 4300257"/>
              <a:gd name="connsiteY48" fmla="*/ 1870709 h 4010237"/>
              <a:gd name="connsiteX49" fmla="*/ 171450 w 4300257"/>
              <a:gd name="connsiteY49" fmla="*/ 1668779 h 4010237"/>
              <a:gd name="connsiteX50" fmla="*/ 449578 w 4300257"/>
              <a:gd name="connsiteY50" fmla="*/ 1638299 h 4010237"/>
              <a:gd name="connsiteX51" fmla="*/ 1017269 w 4300257"/>
              <a:gd name="connsiteY51" fmla="*/ 1798319 h 4010237"/>
              <a:gd name="connsiteX52" fmla="*/ 1021079 w 4300257"/>
              <a:gd name="connsiteY52" fmla="*/ 1592579 h 4010237"/>
              <a:gd name="connsiteX53" fmla="*/ 613409 w 4300257"/>
              <a:gd name="connsiteY53" fmla="*/ 1017269 h 4010237"/>
              <a:gd name="connsiteX54" fmla="*/ 1116328 w 4300257"/>
              <a:gd name="connsiteY54" fmla="*/ 781049 h 4010237"/>
              <a:gd name="connsiteX55" fmla="*/ 1474469 w 4300257"/>
              <a:gd name="connsiteY55" fmla="*/ 1203959 h 4010237"/>
              <a:gd name="connsiteX56" fmla="*/ 1607819 w 4300257"/>
              <a:gd name="connsiteY56" fmla="*/ 1097279 h 4010237"/>
              <a:gd name="connsiteX57" fmla="*/ 1623059 w 4300257"/>
              <a:gd name="connsiteY57" fmla="*/ 369569 h 4010237"/>
              <a:gd name="connsiteX58" fmla="*/ 2129788 w 4300257"/>
              <a:gd name="connsiteY58" fmla="*/ 457199 h 4010237"/>
              <a:gd name="connsiteX59" fmla="*/ 2145027 w 4300257"/>
              <a:gd name="connsiteY59" fmla="*/ 1021079 h 4010237"/>
              <a:gd name="connsiteX60" fmla="*/ 2373627 w 4300257"/>
              <a:gd name="connsiteY60" fmla="*/ 1002029 h 4010237"/>
              <a:gd name="connsiteX61" fmla="*/ 2769867 w 4300257"/>
              <a:gd name="connsiteY61" fmla="*/ 430529 h 4010237"/>
              <a:gd name="connsiteX62" fmla="*/ 2846067 w 4300257"/>
              <a:gd name="connsiteY62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1116328 w 4300257"/>
              <a:gd name="connsiteY55" fmla="*/ 781049 h 4010237"/>
              <a:gd name="connsiteX56" fmla="*/ 1474469 w 4300257"/>
              <a:gd name="connsiteY56" fmla="*/ 1203959 h 4010237"/>
              <a:gd name="connsiteX57" fmla="*/ 1607819 w 4300257"/>
              <a:gd name="connsiteY57" fmla="*/ 1097279 h 4010237"/>
              <a:gd name="connsiteX58" fmla="*/ 1623059 w 4300257"/>
              <a:gd name="connsiteY58" fmla="*/ 369569 h 4010237"/>
              <a:gd name="connsiteX59" fmla="*/ 2129788 w 4300257"/>
              <a:gd name="connsiteY59" fmla="*/ 457199 h 4010237"/>
              <a:gd name="connsiteX60" fmla="*/ 2145027 w 4300257"/>
              <a:gd name="connsiteY60" fmla="*/ 1021079 h 4010237"/>
              <a:gd name="connsiteX61" fmla="*/ 2373627 w 4300257"/>
              <a:gd name="connsiteY61" fmla="*/ 1002029 h 4010237"/>
              <a:gd name="connsiteX62" fmla="*/ 2769867 w 4300257"/>
              <a:gd name="connsiteY62" fmla="*/ 430529 h 4010237"/>
              <a:gd name="connsiteX63" fmla="*/ 2846067 w 4300257"/>
              <a:gd name="connsiteY63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1116328 w 4300257"/>
              <a:gd name="connsiteY56" fmla="*/ 781049 h 4010237"/>
              <a:gd name="connsiteX57" fmla="*/ 1474469 w 4300257"/>
              <a:gd name="connsiteY57" fmla="*/ 1203959 h 4010237"/>
              <a:gd name="connsiteX58" fmla="*/ 1607819 w 4300257"/>
              <a:gd name="connsiteY58" fmla="*/ 1097279 h 4010237"/>
              <a:gd name="connsiteX59" fmla="*/ 1623059 w 4300257"/>
              <a:gd name="connsiteY59" fmla="*/ 369569 h 4010237"/>
              <a:gd name="connsiteX60" fmla="*/ 2129788 w 4300257"/>
              <a:gd name="connsiteY60" fmla="*/ 457199 h 4010237"/>
              <a:gd name="connsiteX61" fmla="*/ 2145027 w 4300257"/>
              <a:gd name="connsiteY61" fmla="*/ 1021079 h 4010237"/>
              <a:gd name="connsiteX62" fmla="*/ 2373627 w 4300257"/>
              <a:gd name="connsiteY62" fmla="*/ 1002029 h 4010237"/>
              <a:gd name="connsiteX63" fmla="*/ 2769867 w 4300257"/>
              <a:gd name="connsiteY63" fmla="*/ 430529 h 4010237"/>
              <a:gd name="connsiteX64" fmla="*/ 2846067 w 4300257"/>
              <a:gd name="connsiteY64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1116328 w 4300257"/>
              <a:gd name="connsiteY56" fmla="*/ 781049 h 4010237"/>
              <a:gd name="connsiteX57" fmla="*/ 1474469 w 4300257"/>
              <a:gd name="connsiteY57" fmla="*/ 1203959 h 4010237"/>
              <a:gd name="connsiteX58" fmla="*/ 1607819 w 4300257"/>
              <a:gd name="connsiteY58" fmla="*/ 1097279 h 4010237"/>
              <a:gd name="connsiteX59" fmla="*/ 1623059 w 4300257"/>
              <a:gd name="connsiteY59" fmla="*/ 369569 h 4010237"/>
              <a:gd name="connsiteX60" fmla="*/ 2129788 w 4300257"/>
              <a:gd name="connsiteY60" fmla="*/ 457199 h 4010237"/>
              <a:gd name="connsiteX61" fmla="*/ 2145027 w 4300257"/>
              <a:gd name="connsiteY61" fmla="*/ 1021079 h 4010237"/>
              <a:gd name="connsiteX62" fmla="*/ 2373627 w 4300257"/>
              <a:gd name="connsiteY62" fmla="*/ 1002029 h 4010237"/>
              <a:gd name="connsiteX63" fmla="*/ 2769867 w 4300257"/>
              <a:gd name="connsiteY63" fmla="*/ 430529 h 4010237"/>
              <a:gd name="connsiteX64" fmla="*/ 2846067 w 4300257"/>
              <a:gd name="connsiteY64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1116328 w 4300257"/>
              <a:gd name="connsiteY56" fmla="*/ 781049 h 4010237"/>
              <a:gd name="connsiteX57" fmla="*/ 1474469 w 4300257"/>
              <a:gd name="connsiteY57" fmla="*/ 1203959 h 4010237"/>
              <a:gd name="connsiteX58" fmla="*/ 1607819 w 4300257"/>
              <a:gd name="connsiteY58" fmla="*/ 1097279 h 4010237"/>
              <a:gd name="connsiteX59" fmla="*/ 1623059 w 4300257"/>
              <a:gd name="connsiteY59" fmla="*/ 369569 h 4010237"/>
              <a:gd name="connsiteX60" fmla="*/ 2129788 w 4300257"/>
              <a:gd name="connsiteY60" fmla="*/ 457199 h 4010237"/>
              <a:gd name="connsiteX61" fmla="*/ 2145027 w 4300257"/>
              <a:gd name="connsiteY61" fmla="*/ 1021079 h 4010237"/>
              <a:gd name="connsiteX62" fmla="*/ 2373627 w 4300257"/>
              <a:gd name="connsiteY62" fmla="*/ 1002029 h 4010237"/>
              <a:gd name="connsiteX63" fmla="*/ 2769867 w 4300257"/>
              <a:gd name="connsiteY63" fmla="*/ 430529 h 4010237"/>
              <a:gd name="connsiteX64" fmla="*/ 2846067 w 4300257"/>
              <a:gd name="connsiteY64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1116328 w 4300257"/>
              <a:gd name="connsiteY57" fmla="*/ 781049 h 4010237"/>
              <a:gd name="connsiteX58" fmla="*/ 1474469 w 4300257"/>
              <a:gd name="connsiteY58" fmla="*/ 1203959 h 4010237"/>
              <a:gd name="connsiteX59" fmla="*/ 1607819 w 4300257"/>
              <a:gd name="connsiteY59" fmla="*/ 1097279 h 4010237"/>
              <a:gd name="connsiteX60" fmla="*/ 1623059 w 4300257"/>
              <a:gd name="connsiteY60" fmla="*/ 369569 h 4010237"/>
              <a:gd name="connsiteX61" fmla="*/ 2129788 w 4300257"/>
              <a:gd name="connsiteY61" fmla="*/ 457199 h 4010237"/>
              <a:gd name="connsiteX62" fmla="*/ 2145027 w 4300257"/>
              <a:gd name="connsiteY62" fmla="*/ 1021079 h 4010237"/>
              <a:gd name="connsiteX63" fmla="*/ 2373627 w 4300257"/>
              <a:gd name="connsiteY63" fmla="*/ 1002029 h 4010237"/>
              <a:gd name="connsiteX64" fmla="*/ 2769867 w 4300257"/>
              <a:gd name="connsiteY64" fmla="*/ 430529 h 4010237"/>
              <a:gd name="connsiteX65" fmla="*/ 2846067 w 4300257"/>
              <a:gd name="connsiteY65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16328 w 4300257"/>
              <a:gd name="connsiteY58" fmla="*/ 78104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16328 w 4300257"/>
              <a:gd name="connsiteY58" fmla="*/ 78104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16328 w 4300257"/>
              <a:gd name="connsiteY58" fmla="*/ 78104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16328 w 4300257"/>
              <a:gd name="connsiteY58" fmla="*/ 78104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16328 w 4300257"/>
              <a:gd name="connsiteY58" fmla="*/ 78104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07819 w 4300257"/>
              <a:gd name="connsiteY60" fmla="*/ 109727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2129788 w 4300257"/>
              <a:gd name="connsiteY62" fmla="*/ 457199 h 4010237"/>
              <a:gd name="connsiteX63" fmla="*/ 2145027 w 4300257"/>
              <a:gd name="connsiteY63" fmla="*/ 1021079 h 4010237"/>
              <a:gd name="connsiteX64" fmla="*/ 2373627 w 4300257"/>
              <a:gd name="connsiteY64" fmla="*/ 1002029 h 4010237"/>
              <a:gd name="connsiteX65" fmla="*/ 2769867 w 4300257"/>
              <a:gd name="connsiteY65" fmla="*/ 430529 h 4010237"/>
              <a:gd name="connsiteX66" fmla="*/ 2846067 w 4300257"/>
              <a:gd name="connsiteY66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129788 w 4300257"/>
              <a:gd name="connsiteY63" fmla="*/ 457199 h 4010237"/>
              <a:gd name="connsiteX64" fmla="*/ 2145027 w 4300257"/>
              <a:gd name="connsiteY64" fmla="*/ 1021079 h 4010237"/>
              <a:gd name="connsiteX65" fmla="*/ 2373627 w 4300257"/>
              <a:gd name="connsiteY65" fmla="*/ 1002029 h 4010237"/>
              <a:gd name="connsiteX66" fmla="*/ 2769867 w 4300257"/>
              <a:gd name="connsiteY66" fmla="*/ 430529 h 4010237"/>
              <a:gd name="connsiteX67" fmla="*/ 2846067 w 4300257"/>
              <a:gd name="connsiteY67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643890 w 4300257"/>
              <a:gd name="connsiteY56" fmla="*/ 83057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590550 w 4300257"/>
              <a:gd name="connsiteY56" fmla="*/ 632459 h 4010237"/>
              <a:gd name="connsiteX57" fmla="*/ 800100 w 4300257"/>
              <a:gd name="connsiteY57" fmla="*/ 76961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590550 w 4300257"/>
              <a:gd name="connsiteY56" fmla="*/ 632459 h 4010237"/>
              <a:gd name="connsiteX57" fmla="*/ 201930 w 4300257"/>
              <a:gd name="connsiteY57" fmla="*/ 2400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773430 w 4300257"/>
              <a:gd name="connsiteY56" fmla="*/ 464819 h 4010237"/>
              <a:gd name="connsiteX57" fmla="*/ 201930 w 4300257"/>
              <a:gd name="connsiteY57" fmla="*/ 2400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773430 w 4300257"/>
              <a:gd name="connsiteY57" fmla="*/ 464819 h 4010237"/>
              <a:gd name="connsiteX58" fmla="*/ 201930 w 4300257"/>
              <a:gd name="connsiteY58" fmla="*/ 2400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01930 w 4300257"/>
              <a:gd name="connsiteY58" fmla="*/ 2400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32757 w 4300257"/>
              <a:gd name="connsiteY3" fmla="*/ 796290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27957 w 4300257"/>
              <a:gd name="connsiteY4" fmla="*/ 1203960 h 4010237"/>
              <a:gd name="connsiteX5" fmla="*/ 2750817 w 4300257"/>
              <a:gd name="connsiteY5" fmla="*/ 1261110 h 4010237"/>
              <a:gd name="connsiteX6" fmla="*/ 3006087 w 4300257"/>
              <a:gd name="connsiteY6" fmla="*/ 1268730 h 4010237"/>
              <a:gd name="connsiteX7" fmla="*/ 3124197 w 4300257"/>
              <a:gd name="connsiteY7" fmla="*/ 1230630 h 4010237"/>
              <a:gd name="connsiteX8" fmla="*/ 3604257 w 4300257"/>
              <a:gd name="connsiteY8" fmla="*/ 1078230 h 4010237"/>
              <a:gd name="connsiteX9" fmla="*/ 3726177 w 4300257"/>
              <a:gd name="connsiteY9" fmla="*/ 1002030 h 4010237"/>
              <a:gd name="connsiteX10" fmla="*/ 3939537 w 4300257"/>
              <a:gd name="connsiteY10" fmla="*/ 670560 h 4010237"/>
              <a:gd name="connsiteX11" fmla="*/ 4255767 w 4300257"/>
              <a:gd name="connsiteY11" fmla="*/ 495300 h 4010237"/>
              <a:gd name="connsiteX12" fmla="*/ 4240527 w 4300257"/>
              <a:gd name="connsiteY12" fmla="*/ 1066800 h 4010237"/>
              <a:gd name="connsiteX13" fmla="*/ 3760467 w 4300257"/>
              <a:gd name="connsiteY13" fmla="*/ 1367790 h 4010237"/>
              <a:gd name="connsiteX14" fmla="*/ 3901437 w 4300257"/>
              <a:gd name="connsiteY14" fmla="*/ 948690 h 4010237"/>
              <a:gd name="connsiteX15" fmla="*/ 4297677 w 4300257"/>
              <a:gd name="connsiteY15" fmla="*/ 1299210 h 4010237"/>
              <a:gd name="connsiteX16" fmla="*/ 3688077 w 4300257"/>
              <a:gd name="connsiteY16" fmla="*/ 1668780 h 4010237"/>
              <a:gd name="connsiteX17" fmla="*/ 3162297 w 4300257"/>
              <a:gd name="connsiteY17" fmla="*/ 1836420 h 4010237"/>
              <a:gd name="connsiteX18" fmla="*/ 3177537 w 4300257"/>
              <a:gd name="connsiteY18" fmla="*/ 1912620 h 4010237"/>
              <a:gd name="connsiteX19" fmla="*/ 3364227 w 4300257"/>
              <a:gd name="connsiteY19" fmla="*/ 2011680 h 4010237"/>
              <a:gd name="connsiteX20" fmla="*/ 3931917 w 4300257"/>
              <a:gd name="connsiteY20" fmla="*/ 2198370 h 4010237"/>
              <a:gd name="connsiteX21" fmla="*/ 4095747 w 4300257"/>
              <a:gd name="connsiteY21" fmla="*/ 2263140 h 4010237"/>
              <a:gd name="connsiteX22" fmla="*/ 4206237 w 4300257"/>
              <a:gd name="connsiteY22" fmla="*/ 2468880 h 4010237"/>
              <a:gd name="connsiteX23" fmla="*/ 3916677 w 4300257"/>
              <a:gd name="connsiteY23" fmla="*/ 2541270 h 4010237"/>
              <a:gd name="connsiteX24" fmla="*/ 3935727 w 4300257"/>
              <a:gd name="connsiteY24" fmla="*/ 2895599 h 4010237"/>
              <a:gd name="connsiteX25" fmla="*/ 3691887 w 4300257"/>
              <a:gd name="connsiteY25" fmla="*/ 2754629 h 4010237"/>
              <a:gd name="connsiteX26" fmla="*/ 3238497 w 4300257"/>
              <a:gd name="connsiteY26" fmla="*/ 2613659 h 4010237"/>
              <a:gd name="connsiteX27" fmla="*/ 3101337 w 4300257"/>
              <a:gd name="connsiteY27" fmla="*/ 2693669 h 4010237"/>
              <a:gd name="connsiteX28" fmla="*/ 3512817 w 4300257"/>
              <a:gd name="connsiteY28" fmla="*/ 3310889 h 4010237"/>
              <a:gd name="connsiteX29" fmla="*/ 4011927 w 4300257"/>
              <a:gd name="connsiteY29" fmla="*/ 3489959 h 4010237"/>
              <a:gd name="connsiteX30" fmla="*/ 4133847 w 4300257"/>
              <a:gd name="connsiteY30" fmla="*/ 3870959 h 4010237"/>
              <a:gd name="connsiteX31" fmla="*/ 3059427 w 4300257"/>
              <a:gd name="connsiteY31" fmla="*/ 3813809 h 4010237"/>
              <a:gd name="connsiteX32" fmla="*/ 2987037 w 4300257"/>
              <a:gd name="connsiteY32" fmla="*/ 3577589 h 4010237"/>
              <a:gd name="connsiteX33" fmla="*/ 2670807 w 4300257"/>
              <a:gd name="connsiteY33" fmla="*/ 3154679 h 4010237"/>
              <a:gd name="connsiteX34" fmla="*/ 2529837 w 4300257"/>
              <a:gd name="connsiteY34" fmla="*/ 3268979 h 4010237"/>
              <a:gd name="connsiteX35" fmla="*/ 2514599 w 4300257"/>
              <a:gd name="connsiteY35" fmla="*/ 3962399 h 4010237"/>
              <a:gd name="connsiteX36" fmla="*/ 1981198 w 4300257"/>
              <a:gd name="connsiteY36" fmla="*/ 3855719 h 4010237"/>
              <a:gd name="connsiteX37" fmla="*/ 1992628 w 4300257"/>
              <a:gd name="connsiteY37" fmla="*/ 3253739 h 4010237"/>
              <a:gd name="connsiteX38" fmla="*/ 1744979 w 4300257"/>
              <a:gd name="connsiteY38" fmla="*/ 3326129 h 4010237"/>
              <a:gd name="connsiteX39" fmla="*/ 1356358 w 4300257"/>
              <a:gd name="connsiteY39" fmla="*/ 3859529 h 4010237"/>
              <a:gd name="connsiteX40" fmla="*/ 1070608 w 4300257"/>
              <a:gd name="connsiteY40" fmla="*/ 3516629 h 4010237"/>
              <a:gd name="connsiteX41" fmla="*/ 1417318 w 4300257"/>
              <a:gd name="connsiteY41" fmla="*/ 3047999 h 4010237"/>
              <a:gd name="connsiteX42" fmla="*/ 1177289 w 4300257"/>
              <a:gd name="connsiteY42" fmla="*/ 2994659 h 4010237"/>
              <a:gd name="connsiteX43" fmla="*/ 552448 w 4300257"/>
              <a:gd name="connsiteY43" fmla="*/ 3196589 h 4010237"/>
              <a:gd name="connsiteX44" fmla="*/ 270510 w 4300257"/>
              <a:gd name="connsiteY44" fmla="*/ 3135629 h 4010237"/>
              <a:gd name="connsiteX45" fmla="*/ 259080 w 4300257"/>
              <a:gd name="connsiteY45" fmla="*/ 2895599 h 4010237"/>
              <a:gd name="connsiteX46" fmla="*/ 476248 w 4300257"/>
              <a:gd name="connsiteY46" fmla="*/ 2686049 h 4010237"/>
              <a:gd name="connsiteX47" fmla="*/ 1028698 w 4300257"/>
              <a:gd name="connsiteY47" fmla="*/ 2499359 h 4010237"/>
              <a:gd name="connsiteX48" fmla="*/ 861060 w 4300257"/>
              <a:gd name="connsiteY48" fmla="*/ 2308859 h 4010237"/>
              <a:gd name="connsiteX49" fmla="*/ 209548 w 4300257"/>
              <a:gd name="connsiteY49" fmla="*/ 2080259 h 4010237"/>
              <a:gd name="connsiteX50" fmla="*/ 0 w 4300257"/>
              <a:gd name="connsiteY50" fmla="*/ 1870709 h 4010237"/>
              <a:gd name="connsiteX51" fmla="*/ 171450 w 4300257"/>
              <a:gd name="connsiteY51" fmla="*/ 1668779 h 4010237"/>
              <a:gd name="connsiteX52" fmla="*/ 449578 w 4300257"/>
              <a:gd name="connsiteY52" fmla="*/ 1638299 h 4010237"/>
              <a:gd name="connsiteX53" fmla="*/ 1017269 w 4300257"/>
              <a:gd name="connsiteY53" fmla="*/ 1798319 h 4010237"/>
              <a:gd name="connsiteX54" fmla="*/ 1021079 w 4300257"/>
              <a:gd name="connsiteY54" fmla="*/ 1592579 h 4010237"/>
              <a:gd name="connsiteX55" fmla="*/ 613409 w 4300257"/>
              <a:gd name="connsiteY55" fmla="*/ 1017269 h 4010237"/>
              <a:gd name="connsiteX56" fmla="*/ 316230 w 4300257"/>
              <a:gd name="connsiteY56" fmla="*/ 681989 h 4010237"/>
              <a:gd name="connsiteX57" fmla="*/ 811530 w 4300257"/>
              <a:gd name="connsiteY57" fmla="*/ 308609 h 4010237"/>
              <a:gd name="connsiteX58" fmla="*/ 262890 w 4300257"/>
              <a:gd name="connsiteY58" fmla="*/ 354329 h 4010237"/>
              <a:gd name="connsiteX59" fmla="*/ 1131568 w 4300257"/>
              <a:gd name="connsiteY59" fmla="*/ 761999 h 4010237"/>
              <a:gd name="connsiteX60" fmla="*/ 1474469 w 4300257"/>
              <a:gd name="connsiteY60" fmla="*/ 1203959 h 4010237"/>
              <a:gd name="connsiteX61" fmla="*/ 1615439 w 4300257"/>
              <a:gd name="connsiteY61" fmla="*/ 1055369 h 4010237"/>
              <a:gd name="connsiteX62" fmla="*/ 1623059 w 4300257"/>
              <a:gd name="connsiteY62" fmla="*/ 369569 h 4010237"/>
              <a:gd name="connsiteX63" fmla="*/ 1783080 w 4300257"/>
              <a:gd name="connsiteY63" fmla="*/ 224789 h 4010237"/>
              <a:gd name="connsiteX64" fmla="*/ 2007870 w 4300257"/>
              <a:gd name="connsiteY64" fmla="*/ 240029 h 4010237"/>
              <a:gd name="connsiteX65" fmla="*/ 2129788 w 4300257"/>
              <a:gd name="connsiteY65" fmla="*/ 457199 h 4010237"/>
              <a:gd name="connsiteX66" fmla="*/ 2145027 w 4300257"/>
              <a:gd name="connsiteY66" fmla="*/ 1021079 h 4010237"/>
              <a:gd name="connsiteX67" fmla="*/ 2373627 w 4300257"/>
              <a:gd name="connsiteY67" fmla="*/ 1002029 h 4010237"/>
              <a:gd name="connsiteX68" fmla="*/ 2769867 w 4300257"/>
              <a:gd name="connsiteY68" fmla="*/ 430529 h 4010237"/>
              <a:gd name="connsiteX69" fmla="*/ 2846067 w 4300257"/>
              <a:gd name="connsiteY69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27957 w 4300257"/>
              <a:gd name="connsiteY4" fmla="*/ 1203960 h 4010237"/>
              <a:gd name="connsiteX5" fmla="*/ 3006087 w 4300257"/>
              <a:gd name="connsiteY5" fmla="*/ 1268730 h 4010237"/>
              <a:gd name="connsiteX6" fmla="*/ 3124197 w 4300257"/>
              <a:gd name="connsiteY6" fmla="*/ 1230630 h 4010237"/>
              <a:gd name="connsiteX7" fmla="*/ 3604257 w 4300257"/>
              <a:gd name="connsiteY7" fmla="*/ 107823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24197 w 4300257"/>
              <a:gd name="connsiteY6" fmla="*/ 1230630 h 4010237"/>
              <a:gd name="connsiteX7" fmla="*/ 3604257 w 4300257"/>
              <a:gd name="connsiteY7" fmla="*/ 107823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24197 w 4300257"/>
              <a:gd name="connsiteY6" fmla="*/ 1230630 h 4010237"/>
              <a:gd name="connsiteX7" fmla="*/ 3604257 w 4300257"/>
              <a:gd name="connsiteY7" fmla="*/ 107823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4257 w 4300257"/>
              <a:gd name="connsiteY7" fmla="*/ 107823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4257 w 4300257"/>
              <a:gd name="connsiteY7" fmla="*/ 107823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8067 w 4300257"/>
              <a:gd name="connsiteY7" fmla="*/ 110871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8067 w 4300257"/>
              <a:gd name="connsiteY7" fmla="*/ 110871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8067 w 4300257"/>
              <a:gd name="connsiteY7" fmla="*/ 110871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57"/>
              <a:gd name="connsiteY0" fmla="*/ 320040 h 4010237"/>
              <a:gd name="connsiteX1" fmla="*/ 3074667 w 4300257"/>
              <a:gd name="connsiteY1" fmla="*/ 445770 h 4010237"/>
              <a:gd name="connsiteX2" fmla="*/ 3097527 w 4300257"/>
              <a:gd name="connsiteY2" fmla="*/ 712470 h 4010237"/>
              <a:gd name="connsiteX3" fmla="*/ 3046092 w 4300257"/>
              <a:gd name="connsiteY3" fmla="*/ 832485 h 4010237"/>
              <a:gd name="connsiteX4" fmla="*/ 2754627 w 4300257"/>
              <a:gd name="connsiteY4" fmla="*/ 1236345 h 4010237"/>
              <a:gd name="connsiteX5" fmla="*/ 3006087 w 4300257"/>
              <a:gd name="connsiteY5" fmla="*/ 1268730 h 4010237"/>
              <a:gd name="connsiteX6" fmla="*/ 3141342 w 4300257"/>
              <a:gd name="connsiteY6" fmla="*/ 1268730 h 4010237"/>
              <a:gd name="connsiteX7" fmla="*/ 3608067 w 4300257"/>
              <a:gd name="connsiteY7" fmla="*/ 1108710 h 4010237"/>
              <a:gd name="connsiteX8" fmla="*/ 3726177 w 4300257"/>
              <a:gd name="connsiteY8" fmla="*/ 1002030 h 4010237"/>
              <a:gd name="connsiteX9" fmla="*/ 3939537 w 4300257"/>
              <a:gd name="connsiteY9" fmla="*/ 670560 h 4010237"/>
              <a:gd name="connsiteX10" fmla="*/ 4255767 w 4300257"/>
              <a:gd name="connsiteY10" fmla="*/ 495300 h 4010237"/>
              <a:gd name="connsiteX11" fmla="*/ 4240527 w 4300257"/>
              <a:gd name="connsiteY11" fmla="*/ 1066800 h 4010237"/>
              <a:gd name="connsiteX12" fmla="*/ 3760467 w 4300257"/>
              <a:gd name="connsiteY12" fmla="*/ 1367790 h 4010237"/>
              <a:gd name="connsiteX13" fmla="*/ 3901437 w 4300257"/>
              <a:gd name="connsiteY13" fmla="*/ 948690 h 4010237"/>
              <a:gd name="connsiteX14" fmla="*/ 4297677 w 4300257"/>
              <a:gd name="connsiteY14" fmla="*/ 1299210 h 4010237"/>
              <a:gd name="connsiteX15" fmla="*/ 3688077 w 4300257"/>
              <a:gd name="connsiteY15" fmla="*/ 1668780 h 4010237"/>
              <a:gd name="connsiteX16" fmla="*/ 3162297 w 4300257"/>
              <a:gd name="connsiteY16" fmla="*/ 1836420 h 4010237"/>
              <a:gd name="connsiteX17" fmla="*/ 3177537 w 4300257"/>
              <a:gd name="connsiteY17" fmla="*/ 1912620 h 4010237"/>
              <a:gd name="connsiteX18" fmla="*/ 3364227 w 4300257"/>
              <a:gd name="connsiteY18" fmla="*/ 2011680 h 4010237"/>
              <a:gd name="connsiteX19" fmla="*/ 3931917 w 4300257"/>
              <a:gd name="connsiteY19" fmla="*/ 2198370 h 4010237"/>
              <a:gd name="connsiteX20" fmla="*/ 4095747 w 4300257"/>
              <a:gd name="connsiteY20" fmla="*/ 2263140 h 4010237"/>
              <a:gd name="connsiteX21" fmla="*/ 4206237 w 4300257"/>
              <a:gd name="connsiteY21" fmla="*/ 2468880 h 4010237"/>
              <a:gd name="connsiteX22" fmla="*/ 3916677 w 4300257"/>
              <a:gd name="connsiteY22" fmla="*/ 2541270 h 4010237"/>
              <a:gd name="connsiteX23" fmla="*/ 3935727 w 4300257"/>
              <a:gd name="connsiteY23" fmla="*/ 2895599 h 4010237"/>
              <a:gd name="connsiteX24" fmla="*/ 3691887 w 4300257"/>
              <a:gd name="connsiteY24" fmla="*/ 2754629 h 4010237"/>
              <a:gd name="connsiteX25" fmla="*/ 3238497 w 4300257"/>
              <a:gd name="connsiteY25" fmla="*/ 2613659 h 4010237"/>
              <a:gd name="connsiteX26" fmla="*/ 3101337 w 4300257"/>
              <a:gd name="connsiteY26" fmla="*/ 2693669 h 4010237"/>
              <a:gd name="connsiteX27" fmla="*/ 3512817 w 4300257"/>
              <a:gd name="connsiteY27" fmla="*/ 3310889 h 4010237"/>
              <a:gd name="connsiteX28" fmla="*/ 4011927 w 4300257"/>
              <a:gd name="connsiteY28" fmla="*/ 3489959 h 4010237"/>
              <a:gd name="connsiteX29" fmla="*/ 4133847 w 4300257"/>
              <a:gd name="connsiteY29" fmla="*/ 3870959 h 4010237"/>
              <a:gd name="connsiteX30" fmla="*/ 3059427 w 4300257"/>
              <a:gd name="connsiteY30" fmla="*/ 3813809 h 4010237"/>
              <a:gd name="connsiteX31" fmla="*/ 2987037 w 4300257"/>
              <a:gd name="connsiteY31" fmla="*/ 3577589 h 4010237"/>
              <a:gd name="connsiteX32" fmla="*/ 2670807 w 4300257"/>
              <a:gd name="connsiteY32" fmla="*/ 3154679 h 4010237"/>
              <a:gd name="connsiteX33" fmla="*/ 2529837 w 4300257"/>
              <a:gd name="connsiteY33" fmla="*/ 3268979 h 4010237"/>
              <a:gd name="connsiteX34" fmla="*/ 2514599 w 4300257"/>
              <a:gd name="connsiteY34" fmla="*/ 3962399 h 4010237"/>
              <a:gd name="connsiteX35" fmla="*/ 1981198 w 4300257"/>
              <a:gd name="connsiteY35" fmla="*/ 3855719 h 4010237"/>
              <a:gd name="connsiteX36" fmla="*/ 1992628 w 4300257"/>
              <a:gd name="connsiteY36" fmla="*/ 3253739 h 4010237"/>
              <a:gd name="connsiteX37" fmla="*/ 1744979 w 4300257"/>
              <a:gd name="connsiteY37" fmla="*/ 3326129 h 4010237"/>
              <a:gd name="connsiteX38" fmla="*/ 1356358 w 4300257"/>
              <a:gd name="connsiteY38" fmla="*/ 3859529 h 4010237"/>
              <a:gd name="connsiteX39" fmla="*/ 1070608 w 4300257"/>
              <a:gd name="connsiteY39" fmla="*/ 3516629 h 4010237"/>
              <a:gd name="connsiteX40" fmla="*/ 1417318 w 4300257"/>
              <a:gd name="connsiteY40" fmla="*/ 3047999 h 4010237"/>
              <a:gd name="connsiteX41" fmla="*/ 1177289 w 4300257"/>
              <a:gd name="connsiteY41" fmla="*/ 2994659 h 4010237"/>
              <a:gd name="connsiteX42" fmla="*/ 552448 w 4300257"/>
              <a:gd name="connsiteY42" fmla="*/ 3196589 h 4010237"/>
              <a:gd name="connsiteX43" fmla="*/ 270510 w 4300257"/>
              <a:gd name="connsiteY43" fmla="*/ 3135629 h 4010237"/>
              <a:gd name="connsiteX44" fmla="*/ 259080 w 4300257"/>
              <a:gd name="connsiteY44" fmla="*/ 2895599 h 4010237"/>
              <a:gd name="connsiteX45" fmla="*/ 476248 w 4300257"/>
              <a:gd name="connsiteY45" fmla="*/ 2686049 h 4010237"/>
              <a:gd name="connsiteX46" fmla="*/ 1028698 w 4300257"/>
              <a:gd name="connsiteY46" fmla="*/ 2499359 h 4010237"/>
              <a:gd name="connsiteX47" fmla="*/ 861060 w 4300257"/>
              <a:gd name="connsiteY47" fmla="*/ 2308859 h 4010237"/>
              <a:gd name="connsiteX48" fmla="*/ 209548 w 4300257"/>
              <a:gd name="connsiteY48" fmla="*/ 2080259 h 4010237"/>
              <a:gd name="connsiteX49" fmla="*/ 0 w 4300257"/>
              <a:gd name="connsiteY49" fmla="*/ 1870709 h 4010237"/>
              <a:gd name="connsiteX50" fmla="*/ 171450 w 4300257"/>
              <a:gd name="connsiteY50" fmla="*/ 1668779 h 4010237"/>
              <a:gd name="connsiteX51" fmla="*/ 449578 w 4300257"/>
              <a:gd name="connsiteY51" fmla="*/ 1638299 h 4010237"/>
              <a:gd name="connsiteX52" fmla="*/ 1017269 w 4300257"/>
              <a:gd name="connsiteY52" fmla="*/ 1798319 h 4010237"/>
              <a:gd name="connsiteX53" fmla="*/ 1021079 w 4300257"/>
              <a:gd name="connsiteY53" fmla="*/ 1592579 h 4010237"/>
              <a:gd name="connsiteX54" fmla="*/ 613409 w 4300257"/>
              <a:gd name="connsiteY54" fmla="*/ 1017269 h 4010237"/>
              <a:gd name="connsiteX55" fmla="*/ 316230 w 4300257"/>
              <a:gd name="connsiteY55" fmla="*/ 681989 h 4010237"/>
              <a:gd name="connsiteX56" fmla="*/ 811530 w 4300257"/>
              <a:gd name="connsiteY56" fmla="*/ 308609 h 4010237"/>
              <a:gd name="connsiteX57" fmla="*/ 262890 w 4300257"/>
              <a:gd name="connsiteY57" fmla="*/ 354329 h 4010237"/>
              <a:gd name="connsiteX58" fmla="*/ 1131568 w 4300257"/>
              <a:gd name="connsiteY58" fmla="*/ 761999 h 4010237"/>
              <a:gd name="connsiteX59" fmla="*/ 1474469 w 4300257"/>
              <a:gd name="connsiteY59" fmla="*/ 1203959 h 4010237"/>
              <a:gd name="connsiteX60" fmla="*/ 1615439 w 4300257"/>
              <a:gd name="connsiteY60" fmla="*/ 1055369 h 4010237"/>
              <a:gd name="connsiteX61" fmla="*/ 1623059 w 4300257"/>
              <a:gd name="connsiteY61" fmla="*/ 369569 h 4010237"/>
              <a:gd name="connsiteX62" fmla="*/ 1783080 w 4300257"/>
              <a:gd name="connsiteY62" fmla="*/ 224789 h 4010237"/>
              <a:gd name="connsiteX63" fmla="*/ 2007870 w 4300257"/>
              <a:gd name="connsiteY63" fmla="*/ 240029 h 4010237"/>
              <a:gd name="connsiteX64" fmla="*/ 2129788 w 4300257"/>
              <a:gd name="connsiteY64" fmla="*/ 457199 h 4010237"/>
              <a:gd name="connsiteX65" fmla="*/ 2145027 w 4300257"/>
              <a:gd name="connsiteY65" fmla="*/ 1021079 h 4010237"/>
              <a:gd name="connsiteX66" fmla="*/ 2373627 w 4300257"/>
              <a:gd name="connsiteY66" fmla="*/ 1002029 h 4010237"/>
              <a:gd name="connsiteX67" fmla="*/ 2769867 w 4300257"/>
              <a:gd name="connsiteY67" fmla="*/ 430529 h 4010237"/>
              <a:gd name="connsiteX68" fmla="*/ 2846067 w 4300257"/>
              <a:gd name="connsiteY68" fmla="*/ 0 h 4010237"/>
              <a:gd name="connsiteX0" fmla="*/ 3299457 w 4300214"/>
              <a:gd name="connsiteY0" fmla="*/ 320040 h 4010237"/>
              <a:gd name="connsiteX1" fmla="*/ 3074667 w 4300214"/>
              <a:gd name="connsiteY1" fmla="*/ 445770 h 4010237"/>
              <a:gd name="connsiteX2" fmla="*/ 3097527 w 4300214"/>
              <a:gd name="connsiteY2" fmla="*/ 712470 h 4010237"/>
              <a:gd name="connsiteX3" fmla="*/ 3046092 w 4300214"/>
              <a:gd name="connsiteY3" fmla="*/ 832485 h 4010237"/>
              <a:gd name="connsiteX4" fmla="*/ 2754627 w 4300214"/>
              <a:gd name="connsiteY4" fmla="*/ 1236345 h 4010237"/>
              <a:gd name="connsiteX5" fmla="*/ 3006087 w 4300214"/>
              <a:gd name="connsiteY5" fmla="*/ 1268730 h 4010237"/>
              <a:gd name="connsiteX6" fmla="*/ 3141342 w 4300214"/>
              <a:gd name="connsiteY6" fmla="*/ 1268730 h 4010237"/>
              <a:gd name="connsiteX7" fmla="*/ 3608067 w 4300214"/>
              <a:gd name="connsiteY7" fmla="*/ 1108710 h 4010237"/>
              <a:gd name="connsiteX8" fmla="*/ 3726177 w 4300214"/>
              <a:gd name="connsiteY8" fmla="*/ 1002030 h 4010237"/>
              <a:gd name="connsiteX9" fmla="*/ 3939537 w 4300214"/>
              <a:gd name="connsiteY9" fmla="*/ 670560 h 4010237"/>
              <a:gd name="connsiteX10" fmla="*/ 4255767 w 4300214"/>
              <a:gd name="connsiteY10" fmla="*/ 495300 h 4010237"/>
              <a:gd name="connsiteX11" fmla="*/ 4240527 w 4300214"/>
              <a:gd name="connsiteY11" fmla="*/ 1066800 h 4010237"/>
              <a:gd name="connsiteX12" fmla="*/ 3760467 w 4300214"/>
              <a:gd name="connsiteY12" fmla="*/ 1367790 h 4010237"/>
              <a:gd name="connsiteX13" fmla="*/ 3901437 w 4300214"/>
              <a:gd name="connsiteY13" fmla="*/ 948690 h 4010237"/>
              <a:gd name="connsiteX14" fmla="*/ 4297677 w 4300214"/>
              <a:gd name="connsiteY14" fmla="*/ 1299210 h 4010237"/>
              <a:gd name="connsiteX15" fmla="*/ 3689982 w 4300214"/>
              <a:gd name="connsiteY15" fmla="*/ 1699260 h 4010237"/>
              <a:gd name="connsiteX16" fmla="*/ 3162297 w 4300214"/>
              <a:gd name="connsiteY16" fmla="*/ 1836420 h 4010237"/>
              <a:gd name="connsiteX17" fmla="*/ 3177537 w 4300214"/>
              <a:gd name="connsiteY17" fmla="*/ 1912620 h 4010237"/>
              <a:gd name="connsiteX18" fmla="*/ 3364227 w 4300214"/>
              <a:gd name="connsiteY18" fmla="*/ 2011680 h 4010237"/>
              <a:gd name="connsiteX19" fmla="*/ 3931917 w 4300214"/>
              <a:gd name="connsiteY19" fmla="*/ 2198370 h 4010237"/>
              <a:gd name="connsiteX20" fmla="*/ 4095747 w 4300214"/>
              <a:gd name="connsiteY20" fmla="*/ 2263140 h 4010237"/>
              <a:gd name="connsiteX21" fmla="*/ 4206237 w 4300214"/>
              <a:gd name="connsiteY21" fmla="*/ 2468880 h 4010237"/>
              <a:gd name="connsiteX22" fmla="*/ 3916677 w 4300214"/>
              <a:gd name="connsiteY22" fmla="*/ 2541270 h 4010237"/>
              <a:gd name="connsiteX23" fmla="*/ 3935727 w 4300214"/>
              <a:gd name="connsiteY23" fmla="*/ 2895599 h 4010237"/>
              <a:gd name="connsiteX24" fmla="*/ 3691887 w 4300214"/>
              <a:gd name="connsiteY24" fmla="*/ 2754629 h 4010237"/>
              <a:gd name="connsiteX25" fmla="*/ 3238497 w 4300214"/>
              <a:gd name="connsiteY25" fmla="*/ 2613659 h 4010237"/>
              <a:gd name="connsiteX26" fmla="*/ 3101337 w 4300214"/>
              <a:gd name="connsiteY26" fmla="*/ 2693669 h 4010237"/>
              <a:gd name="connsiteX27" fmla="*/ 3512817 w 4300214"/>
              <a:gd name="connsiteY27" fmla="*/ 3310889 h 4010237"/>
              <a:gd name="connsiteX28" fmla="*/ 4011927 w 4300214"/>
              <a:gd name="connsiteY28" fmla="*/ 3489959 h 4010237"/>
              <a:gd name="connsiteX29" fmla="*/ 4133847 w 4300214"/>
              <a:gd name="connsiteY29" fmla="*/ 3870959 h 4010237"/>
              <a:gd name="connsiteX30" fmla="*/ 3059427 w 4300214"/>
              <a:gd name="connsiteY30" fmla="*/ 3813809 h 4010237"/>
              <a:gd name="connsiteX31" fmla="*/ 2987037 w 4300214"/>
              <a:gd name="connsiteY31" fmla="*/ 3577589 h 4010237"/>
              <a:gd name="connsiteX32" fmla="*/ 2670807 w 4300214"/>
              <a:gd name="connsiteY32" fmla="*/ 3154679 h 4010237"/>
              <a:gd name="connsiteX33" fmla="*/ 2529837 w 4300214"/>
              <a:gd name="connsiteY33" fmla="*/ 3268979 h 4010237"/>
              <a:gd name="connsiteX34" fmla="*/ 2514599 w 4300214"/>
              <a:gd name="connsiteY34" fmla="*/ 3962399 h 4010237"/>
              <a:gd name="connsiteX35" fmla="*/ 1981198 w 4300214"/>
              <a:gd name="connsiteY35" fmla="*/ 3855719 h 4010237"/>
              <a:gd name="connsiteX36" fmla="*/ 1992628 w 4300214"/>
              <a:gd name="connsiteY36" fmla="*/ 3253739 h 4010237"/>
              <a:gd name="connsiteX37" fmla="*/ 1744979 w 4300214"/>
              <a:gd name="connsiteY37" fmla="*/ 3326129 h 4010237"/>
              <a:gd name="connsiteX38" fmla="*/ 1356358 w 4300214"/>
              <a:gd name="connsiteY38" fmla="*/ 3859529 h 4010237"/>
              <a:gd name="connsiteX39" fmla="*/ 1070608 w 4300214"/>
              <a:gd name="connsiteY39" fmla="*/ 3516629 h 4010237"/>
              <a:gd name="connsiteX40" fmla="*/ 1417318 w 4300214"/>
              <a:gd name="connsiteY40" fmla="*/ 3047999 h 4010237"/>
              <a:gd name="connsiteX41" fmla="*/ 1177289 w 4300214"/>
              <a:gd name="connsiteY41" fmla="*/ 2994659 h 4010237"/>
              <a:gd name="connsiteX42" fmla="*/ 552448 w 4300214"/>
              <a:gd name="connsiteY42" fmla="*/ 3196589 h 4010237"/>
              <a:gd name="connsiteX43" fmla="*/ 270510 w 4300214"/>
              <a:gd name="connsiteY43" fmla="*/ 3135629 h 4010237"/>
              <a:gd name="connsiteX44" fmla="*/ 259080 w 4300214"/>
              <a:gd name="connsiteY44" fmla="*/ 2895599 h 4010237"/>
              <a:gd name="connsiteX45" fmla="*/ 476248 w 4300214"/>
              <a:gd name="connsiteY45" fmla="*/ 2686049 h 4010237"/>
              <a:gd name="connsiteX46" fmla="*/ 1028698 w 4300214"/>
              <a:gd name="connsiteY46" fmla="*/ 2499359 h 4010237"/>
              <a:gd name="connsiteX47" fmla="*/ 861060 w 4300214"/>
              <a:gd name="connsiteY47" fmla="*/ 2308859 h 4010237"/>
              <a:gd name="connsiteX48" fmla="*/ 209548 w 4300214"/>
              <a:gd name="connsiteY48" fmla="*/ 2080259 h 4010237"/>
              <a:gd name="connsiteX49" fmla="*/ 0 w 4300214"/>
              <a:gd name="connsiteY49" fmla="*/ 1870709 h 4010237"/>
              <a:gd name="connsiteX50" fmla="*/ 171450 w 4300214"/>
              <a:gd name="connsiteY50" fmla="*/ 1668779 h 4010237"/>
              <a:gd name="connsiteX51" fmla="*/ 449578 w 4300214"/>
              <a:gd name="connsiteY51" fmla="*/ 1638299 h 4010237"/>
              <a:gd name="connsiteX52" fmla="*/ 1017269 w 4300214"/>
              <a:gd name="connsiteY52" fmla="*/ 1798319 h 4010237"/>
              <a:gd name="connsiteX53" fmla="*/ 1021079 w 4300214"/>
              <a:gd name="connsiteY53" fmla="*/ 1592579 h 4010237"/>
              <a:gd name="connsiteX54" fmla="*/ 613409 w 4300214"/>
              <a:gd name="connsiteY54" fmla="*/ 1017269 h 4010237"/>
              <a:gd name="connsiteX55" fmla="*/ 316230 w 4300214"/>
              <a:gd name="connsiteY55" fmla="*/ 681989 h 4010237"/>
              <a:gd name="connsiteX56" fmla="*/ 811530 w 4300214"/>
              <a:gd name="connsiteY56" fmla="*/ 308609 h 4010237"/>
              <a:gd name="connsiteX57" fmla="*/ 262890 w 4300214"/>
              <a:gd name="connsiteY57" fmla="*/ 354329 h 4010237"/>
              <a:gd name="connsiteX58" fmla="*/ 1131568 w 4300214"/>
              <a:gd name="connsiteY58" fmla="*/ 761999 h 4010237"/>
              <a:gd name="connsiteX59" fmla="*/ 1474469 w 4300214"/>
              <a:gd name="connsiteY59" fmla="*/ 1203959 h 4010237"/>
              <a:gd name="connsiteX60" fmla="*/ 1615439 w 4300214"/>
              <a:gd name="connsiteY60" fmla="*/ 1055369 h 4010237"/>
              <a:gd name="connsiteX61" fmla="*/ 1623059 w 4300214"/>
              <a:gd name="connsiteY61" fmla="*/ 369569 h 4010237"/>
              <a:gd name="connsiteX62" fmla="*/ 1783080 w 4300214"/>
              <a:gd name="connsiteY62" fmla="*/ 224789 h 4010237"/>
              <a:gd name="connsiteX63" fmla="*/ 2007870 w 4300214"/>
              <a:gd name="connsiteY63" fmla="*/ 240029 h 4010237"/>
              <a:gd name="connsiteX64" fmla="*/ 2129788 w 4300214"/>
              <a:gd name="connsiteY64" fmla="*/ 457199 h 4010237"/>
              <a:gd name="connsiteX65" fmla="*/ 2145027 w 4300214"/>
              <a:gd name="connsiteY65" fmla="*/ 1021079 h 4010237"/>
              <a:gd name="connsiteX66" fmla="*/ 2373627 w 4300214"/>
              <a:gd name="connsiteY66" fmla="*/ 1002029 h 4010237"/>
              <a:gd name="connsiteX67" fmla="*/ 2769867 w 4300214"/>
              <a:gd name="connsiteY67" fmla="*/ 430529 h 4010237"/>
              <a:gd name="connsiteX68" fmla="*/ 2846067 w 4300214"/>
              <a:gd name="connsiteY68" fmla="*/ 0 h 4010237"/>
              <a:gd name="connsiteX0" fmla="*/ 3299457 w 4300214"/>
              <a:gd name="connsiteY0" fmla="*/ 320040 h 4010237"/>
              <a:gd name="connsiteX1" fmla="*/ 3074667 w 4300214"/>
              <a:gd name="connsiteY1" fmla="*/ 445770 h 4010237"/>
              <a:gd name="connsiteX2" fmla="*/ 3097527 w 4300214"/>
              <a:gd name="connsiteY2" fmla="*/ 712470 h 4010237"/>
              <a:gd name="connsiteX3" fmla="*/ 3046092 w 4300214"/>
              <a:gd name="connsiteY3" fmla="*/ 832485 h 4010237"/>
              <a:gd name="connsiteX4" fmla="*/ 2754627 w 4300214"/>
              <a:gd name="connsiteY4" fmla="*/ 1236345 h 4010237"/>
              <a:gd name="connsiteX5" fmla="*/ 3006087 w 4300214"/>
              <a:gd name="connsiteY5" fmla="*/ 1268730 h 4010237"/>
              <a:gd name="connsiteX6" fmla="*/ 3141342 w 4300214"/>
              <a:gd name="connsiteY6" fmla="*/ 1268730 h 4010237"/>
              <a:gd name="connsiteX7" fmla="*/ 3608067 w 4300214"/>
              <a:gd name="connsiteY7" fmla="*/ 1108710 h 4010237"/>
              <a:gd name="connsiteX8" fmla="*/ 3726177 w 4300214"/>
              <a:gd name="connsiteY8" fmla="*/ 1002030 h 4010237"/>
              <a:gd name="connsiteX9" fmla="*/ 3939537 w 4300214"/>
              <a:gd name="connsiteY9" fmla="*/ 670560 h 4010237"/>
              <a:gd name="connsiteX10" fmla="*/ 4255767 w 4300214"/>
              <a:gd name="connsiteY10" fmla="*/ 495300 h 4010237"/>
              <a:gd name="connsiteX11" fmla="*/ 4240527 w 4300214"/>
              <a:gd name="connsiteY11" fmla="*/ 1066800 h 4010237"/>
              <a:gd name="connsiteX12" fmla="*/ 3760467 w 4300214"/>
              <a:gd name="connsiteY12" fmla="*/ 1367790 h 4010237"/>
              <a:gd name="connsiteX13" fmla="*/ 3901437 w 4300214"/>
              <a:gd name="connsiteY13" fmla="*/ 948690 h 4010237"/>
              <a:gd name="connsiteX14" fmla="*/ 4297677 w 4300214"/>
              <a:gd name="connsiteY14" fmla="*/ 1299210 h 4010237"/>
              <a:gd name="connsiteX15" fmla="*/ 3689982 w 4300214"/>
              <a:gd name="connsiteY15" fmla="*/ 1699260 h 4010237"/>
              <a:gd name="connsiteX16" fmla="*/ 3183252 w 4300214"/>
              <a:gd name="connsiteY16" fmla="*/ 1851660 h 4010237"/>
              <a:gd name="connsiteX17" fmla="*/ 3177537 w 4300214"/>
              <a:gd name="connsiteY17" fmla="*/ 1912620 h 4010237"/>
              <a:gd name="connsiteX18" fmla="*/ 3364227 w 4300214"/>
              <a:gd name="connsiteY18" fmla="*/ 2011680 h 4010237"/>
              <a:gd name="connsiteX19" fmla="*/ 3931917 w 4300214"/>
              <a:gd name="connsiteY19" fmla="*/ 2198370 h 4010237"/>
              <a:gd name="connsiteX20" fmla="*/ 4095747 w 4300214"/>
              <a:gd name="connsiteY20" fmla="*/ 2263140 h 4010237"/>
              <a:gd name="connsiteX21" fmla="*/ 4206237 w 4300214"/>
              <a:gd name="connsiteY21" fmla="*/ 2468880 h 4010237"/>
              <a:gd name="connsiteX22" fmla="*/ 3916677 w 4300214"/>
              <a:gd name="connsiteY22" fmla="*/ 2541270 h 4010237"/>
              <a:gd name="connsiteX23" fmla="*/ 3935727 w 4300214"/>
              <a:gd name="connsiteY23" fmla="*/ 2895599 h 4010237"/>
              <a:gd name="connsiteX24" fmla="*/ 3691887 w 4300214"/>
              <a:gd name="connsiteY24" fmla="*/ 2754629 h 4010237"/>
              <a:gd name="connsiteX25" fmla="*/ 3238497 w 4300214"/>
              <a:gd name="connsiteY25" fmla="*/ 2613659 h 4010237"/>
              <a:gd name="connsiteX26" fmla="*/ 3101337 w 4300214"/>
              <a:gd name="connsiteY26" fmla="*/ 2693669 h 4010237"/>
              <a:gd name="connsiteX27" fmla="*/ 3512817 w 4300214"/>
              <a:gd name="connsiteY27" fmla="*/ 3310889 h 4010237"/>
              <a:gd name="connsiteX28" fmla="*/ 4011927 w 4300214"/>
              <a:gd name="connsiteY28" fmla="*/ 3489959 h 4010237"/>
              <a:gd name="connsiteX29" fmla="*/ 4133847 w 4300214"/>
              <a:gd name="connsiteY29" fmla="*/ 3870959 h 4010237"/>
              <a:gd name="connsiteX30" fmla="*/ 3059427 w 4300214"/>
              <a:gd name="connsiteY30" fmla="*/ 3813809 h 4010237"/>
              <a:gd name="connsiteX31" fmla="*/ 2987037 w 4300214"/>
              <a:gd name="connsiteY31" fmla="*/ 3577589 h 4010237"/>
              <a:gd name="connsiteX32" fmla="*/ 2670807 w 4300214"/>
              <a:gd name="connsiteY32" fmla="*/ 3154679 h 4010237"/>
              <a:gd name="connsiteX33" fmla="*/ 2529837 w 4300214"/>
              <a:gd name="connsiteY33" fmla="*/ 3268979 h 4010237"/>
              <a:gd name="connsiteX34" fmla="*/ 2514599 w 4300214"/>
              <a:gd name="connsiteY34" fmla="*/ 3962399 h 4010237"/>
              <a:gd name="connsiteX35" fmla="*/ 1981198 w 4300214"/>
              <a:gd name="connsiteY35" fmla="*/ 3855719 h 4010237"/>
              <a:gd name="connsiteX36" fmla="*/ 1992628 w 4300214"/>
              <a:gd name="connsiteY36" fmla="*/ 3253739 h 4010237"/>
              <a:gd name="connsiteX37" fmla="*/ 1744979 w 4300214"/>
              <a:gd name="connsiteY37" fmla="*/ 3326129 h 4010237"/>
              <a:gd name="connsiteX38" fmla="*/ 1356358 w 4300214"/>
              <a:gd name="connsiteY38" fmla="*/ 3859529 h 4010237"/>
              <a:gd name="connsiteX39" fmla="*/ 1070608 w 4300214"/>
              <a:gd name="connsiteY39" fmla="*/ 3516629 h 4010237"/>
              <a:gd name="connsiteX40" fmla="*/ 1417318 w 4300214"/>
              <a:gd name="connsiteY40" fmla="*/ 3047999 h 4010237"/>
              <a:gd name="connsiteX41" fmla="*/ 1177289 w 4300214"/>
              <a:gd name="connsiteY41" fmla="*/ 2994659 h 4010237"/>
              <a:gd name="connsiteX42" fmla="*/ 552448 w 4300214"/>
              <a:gd name="connsiteY42" fmla="*/ 3196589 h 4010237"/>
              <a:gd name="connsiteX43" fmla="*/ 270510 w 4300214"/>
              <a:gd name="connsiteY43" fmla="*/ 3135629 h 4010237"/>
              <a:gd name="connsiteX44" fmla="*/ 259080 w 4300214"/>
              <a:gd name="connsiteY44" fmla="*/ 2895599 h 4010237"/>
              <a:gd name="connsiteX45" fmla="*/ 476248 w 4300214"/>
              <a:gd name="connsiteY45" fmla="*/ 2686049 h 4010237"/>
              <a:gd name="connsiteX46" fmla="*/ 1028698 w 4300214"/>
              <a:gd name="connsiteY46" fmla="*/ 2499359 h 4010237"/>
              <a:gd name="connsiteX47" fmla="*/ 861060 w 4300214"/>
              <a:gd name="connsiteY47" fmla="*/ 2308859 h 4010237"/>
              <a:gd name="connsiteX48" fmla="*/ 209548 w 4300214"/>
              <a:gd name="connsiteY48" fmla="*/ 2080259 h 4010237"/>
              <a:gd name="connsiteX49" fmla="*/ 0 w 4300214"/>
              <a:gd name="connsiteY49" fmla="*/ 1870709 h 4010237"/>
              <a:gd name="connsiteX50" fmla="*/ 171450 w 4300214"/>
              <a:gd name="connsiteY50" fmla="*/ 1668779 h 4010237"/>
              <a:gd name="connsiteX51" fmla="*/ 449578 w 4300214"/>
              <a:gd name="connsiteY51" fmla="*/ 1638299 h 4010237"/>
              <a:gd name="connsiteX52" fmla="*/ 1017269 w 4300214"/>
              <a:gd name="connsiteY52" fmla="*/ 1798319 h 4010237"/>
              <a:gd name="connsiteX53" fmla="*/ 1021079 w 4300214"/>
              <a:gd name="connsiteY53" fmla="*/ 1592579 h 4010237"/>
              <a:gd name="connsiteX54" fmla="*/ 613409 w 4300214"/>
              <a:gd name="connsiteY54" fmla="*/ 1017269 h 4010237"/>
              <a:gd name="connsiteX55" fmla="*/ 316230 w 4300214"/>
              <a:gd name="connsiteY55" fmla="*/ 681989 h 4010237"/>
              <a:gd name="connsiteX56" fmla="*/ 811530 w 4300214"/>
              <a:gd name="connsiteY56" fmla="*/ 308609 h 4010237"/>
              <a:gd name="connsiteX57" fmla="*/ 262890 w 4300214"/>
              <a:gd name="connsiteY57" fmla="*/ 354329 h 4010237"/>
              <a:gd name="connsiteX58" fmla="*/ 1131568 w 4300214"/>
              <a:gd name="connsiteY58" fmla="*/ 761999 h 4010237"/>
              <a:gd name="connsiteX59" fmla="*/ 1474469 w 4300214"/>
              <a:gd name="connsiteY59" fmla="*/ 1203959 h 4010237"/>
              <a:gd name="connsiteX60" fmla="*/ 1615439 w 4300214"/>
              <a:gd name="connsiteY60" fmla="*/ 1055369 h 4010237"/>
              <a:gd name="connsiteX61" fmla="*/ 1623059 w 4300214"/>
              <a:gd name="connsiteY61" fmla="*/ 369569 h 4010237"/>
              <a:gd name="connsiteX62" fmla="*/ 1783080 w 4300214"/>
              <a:gd name="connsiteY62" fmla="*/ 224789 h 4010237"/>
              <a:gd name="connsiteX63" fmla="*/ 2007870 w 4300214"/>
              <a:gd name="connsiteY63" fmla="*/ 240029 h 4010237"/>
              <a:gd name="connsiteX64" fmla="*/ 2129788 w 4300214"/>
              <a:gd name="connsiteY64" fmla="*/ 457199 h 4010237"/>
              <a:gd name="connsiteX65" fmla="*/ 2145027 w 4300214"/>
              <a:gd name="connsiteY65" fmla="*/ 1021079 h 4010237"/>
              <a:gd name="connsiteX66" fmla="*/ 2373627 w 4300214"/>
              <a:gd name="connsiteY66" fmla="*/ 1002029 h 4010237"/>
              <a:gd name="connsiteX67" fmla="*/ 2769867 w 4300214"/>
              <a:gd name="connsiteY67" fmla="*/ 430529 h 4010237"/>
              <a:gd name="connsiteX68" fmla="*/ 2846067 w 4300214"/>
              <a:gd name="connsiteY68" fmla="*/ 0 h 4010237"/>
              <a:gd name="connsiteX0" fmla="*/ 3299457 w 4300214"/>
              <a:gd name="connsiteY0" fmla="*/ 320040 h 4010237"/>
              <a:gd name="connsiteX1" fmla="*/ 3074667 w 4300214"/>
              <a:gd name="connsiteY1" fmla="*/ 445770 h 4010237"/>
              <a:gd name="connsiteX2" fmla="*/ 3097527 w 4300214"/>
              <a:gd name="connsiteY2" fmla="*/ 712470 h 4010237"/>
              <a:gd name="connsiteX3" fmla="*/ 3046092 w 4300214"/>
              <a:gd name="connsiteY3" fmla="*/ 832485 h 4010237"/>
              <a:gd name="connsiteX4" fmla="*/ 2754627 w 4300214"/>
              <a:gd name="connsiteY4" fmla="*/ 1236345 h 4010237"/>
              <a:gd name="connsiteX5" fmla="*/ 3006087 w 4300214"/>
              <a:gd name="connsiteY5" fmla="*/ 1268730 h 4010237"/>
              <a:gd name="connsiteX6" fmla="*/ 3141342 w 4300214"/>
              <a:gd name="connsiteY6" fmla="*/ 1268730 h 4010237"/>
              <a:gd name="connsiteX7" fmla="*/ 3608067 w 4300214"/>
              <a:gd name="connsiteY7" fmla="*/ 1108710 h 4010237"/>
              <a:gd name="connsiteX8" fmla="*/ 3726177 w 4300214"/>
              <a:gd name="connsiteY8" fmla="*/ 1002030 h 4010237"/>
              <a:gd name="connsiteX9" fmla="*/ 3939537 w 4300214"/>
              <a:gd name="connsiteY9" fmla="*/ 670560 h 4010237"/>
              <a:gd name="connsiteX10" fmla="*/ 4255767 w 4300214"/>
              <a:gd name="connsiteY10" fmla="*/ 495300 h 4010237"/>
              <a:gd name="connsiteX11" fmla="*/ 4240527 w 4300214"/>
              <a:gd name="connsiteY11" fmla="*/ 1066800 h 4010237"/>
              <a:gd name="connsiteX12" fmla="*/ 3760467 w 4300214"/>
              <a:gd name="connsiteY12" fmla="*/ 1367790 h 4010237"/>
              <a:gd name="connsiteX13" fmla="*/ 3901437 w 4300214"/>
              <a:gd name="connsiteY13" fmla="*/ 948690 h 4010237"/>
              <a:gd name="connsiteX14" fmla="*/ 4297677 w 4300214"/>
              <a:gd name="connsiteY14" fmla="*/ 1299210 h 4010237"/>
              <a:gd name="connsiteX15" fmla="*/ 3689982 w 4300214"/>
              <a:gd name="connsiteY15" fmla="*/ 1699260 h 4010237"/>
              <a:gd name="connsiteX16" fmla="*/ 3183252 w 4300214"/>
              <a:gd name="connsiteY16" fmla="*/ 1866900 h 4010237"/>
              <a:gd name="connsiteX17" fmla="*/ 3177537 w 4300214"/>
              <a:gd name="connsiteY17" fmla="*/ 1912620 h 4010237"/>
              <a:gd name="connsiteX18" fmla="*/ 3364227 w 4300214"/>
              <a:gd name="connsiteY18" fmla="*/ 2011680 h 4010237"/>
              <a:gd name="connsiteX19" fmla="*/ 3931917 w 4300214"/>
              <a:gd name="connsiteY19" fmla="*/ 2198370 h 4010237"/>
              <a:gd name="connsiteX20" fmla="*/ 4095747 w 4300214"/>
              <a:gd name="connsiteY20" fmla="*/ 2263140 h 4010237"/>
              <a:gd name="connsiteX21" fmla="*/ 4206237 w 4300214"/>
              <a:gd name="connsiteY21" fmla="*/ 2468880 h 4010237"/>
              <a:gd name="connsiteX22" fmla="*/ 3916677 w 4300214"/>
              <a:gd name="connsiteY22" fmla="*/ 2541270 h 4010237"/>
              <a:gd name="connsiteX23" fmla="*/ 3935727 w 4300214"/>
              <a:gd name="connsiteY23" fmla="*/ 2895599 h 4010237"/>
              <a:gd name="connsiteX24" fmla="*/ 3691887 w 4300214"/>
              <a:gd name="connsiteY24" fmla="*/ 2754629 h 4010237"/>
              <a:gd name="connsiteX25" fmla="*/ 3238497 w 4300214"/>
              <a:gd name="connsiteY25" fmla="*/ 2613659 h 4010237"/>
              <a:gd name="connsiteX26" fmla="*/ 3101337 w 4300214"/>
              <a:gd name="connsiteY26" fmla="*/ 2693669 h 4010237"/>
              <a:gd name="connsiteX27" fmla="*/ 3512817 w 4300214"/>
              <a:gd name="connsiteY27" fmla="*/ 3310889 h 4010237"/>
              <a:gd name="connsiteX28" fmla="*/ 4011927 w 4300214"/>
              <a:gd name="connsiteY28" fmla="*/ 3489959 h 4010237"/>
              <a:gd name="connsiteX29" fmla="*/ 4133847 w 4300214"/>
              <a:gd name="connsiteY29" fmla="*/ 3870959 h 4010237"/>
              <a:gd name="connsiteX30" fmla="*/ 3059427 w 4300214"/>
              <a:gd name="connsiteY30" fmla="*/ 3813809 h 4010237"/>
              <a:gd name="connsiteX31" fmla="*/ 2987037 w 4300214"/>
              <a:gd name="connsiteY31" fmla="*/ 3577589 h 4010237"/>
              <a:gd name="connsiteX32" fmla="*/ 2670807 w 4300214"/>
              <a:gd name="connsiteY32" fmla="*/ 3154679 h 4010237"/>
              <a:gd name="connsiteX33" fmla="*/ 2529837 w 4300214"/>
              <a:gd name="connsiteY33" fmla="*/ 3268979 h 4010237"/>
              <a:gd name="connsiteX34" fmla="*/ 2514599 w 4300214"/>
              <a:gd name="connsiteY34" fmla="*/ 3962399 h 4010237"/>
              <a:gd name="connsiteX35" fmla="*/ 1981198 w 4300214"/>
              <a:gd name="connsiteY35" fmla="*/ 3855719 h 4010237"/>
              <a:gd name="connsiteX36" fmla="*/ 1992628 w 4300214"/>
              <a:gd name="connsiteY36" fmla="*/ 3253739 h 4010237"/>
              <a:gd name="connsiteX37" fmla="*/ 1744979 w 4300214"/>
              <a:gd name="connsiteY37" fmla="*/ 3326129 h 4010237"/>
              <a:gd name="connsiteX38" fmla="*/ 1356358 w 4300214"/>
              <a:gd name="connsiteY38" fmla="*/ 3859529 h 4010237"/>
              <a:gd name="connsiteX39" fmla="*/ 1070608 w 4300214"/>
              <a:gd name="connsiteY39" fmla="*/ 3516629 h 4010237"/>
              <a:gd name="connsiteX40" fmla="*/ 1417318 w 4300214"/>
              <a:gd name="connsiteY40" fmla="*/ 3047999 h 4010237"/>
              <a:gd name="connsiteX41" fmla="*/ 1177289 w 4300214"/>
              <a:gd name="connsiteY41" fmla="*/ 2994659 h 4010237"/>
              <a:gd name="connsiteX42" fmla="*/ 552448 w 4300214"/>
              <a:gd name="connsiteY42" fmla="*/ 3196589 h 4010237"/>
              <a:gd name="connsiteX43" fmla="*/ 270510 w 4300214"/>
              <a:gd name="connsiteY43" fmla="*/ 3135629 h 4010237"/>
              <a:gd name="connsiteX44" fmla="*/ 259080 w 4300214"/>
              <a:gd name="connsiteY44" fmla="*/ 2895599 h 4010237"/>
              <a:gd name="connsiteX45" fmla="*/ 476248 w 4300214"/>
              <a:gd name="connsiteY45" fmla="*/ 2686049 h 4010237"/>
              <a:gd name="connsiteX46" fmla="*/ 1028698 w 4300214"/>
              <a:gd name="connsiteY46" fmla="*/ 2499359 h 4010237"/>
              <a:gd name="connsiteX47" fmla="*/ 861060 w 4300214"/>
              <a:gd name="connsiteY47" fmla="*/ 2308859 h 4010237"/>
              <a:gd name="connsiteX48" fmla="*/ 209548 w 4300214"/>
              <a:gd name="connsiteY48" fmla="*/ 2080259 h 4010237"/>
              <a:gd name="connsiteX49" fmla="*/ 0 w 4300214"/>
              <a:gd name="connsiteY49" fmla="*/ 1870709 h 4010237"/>
              <a:gd name="connsiteX50" fmla="*/ 171450 w 4300214"/>
              <a:gd name="connsiteY50" fmla="*/ 1668779 h 4010237"/>
              <a:gd name="connsiteX51" fmla="*/ 449578 w 4300214"/>
              <a:gd name="connsiteY51" fmla="*/ 1638299 h 4010237"/>
              <a:gd name="connsiteX52" fmla="*/ 1017269 w 4300214"/>
              <a:gd name="connsiteY52" fmla="*/ 1798319 h 4010237"/>
              <a:gd name="connsiteX53" fmla="*/ 1021079 w 4300214"/>
              <a:gd name="connsiteY53" fmla="*/ 1592579 h 4010237"/>
              <a:gd name="connsiteX54" fmla="*/ 613409 w 4300214"/>
              <a:gd name="connsiteY54" fmla="*/ 1017269 h 4010237"/>
              <a:gd name="connsiteX55" fmla="*/ 316230 w 4300214"/>
              <a:gd name="connsiteY55" fmla="*/ 681989 h 4010237"/>
              <a:gd name="connsiteX56" fmla="*/ 811530 w 4300214"/>
              <a:gd name="connsiteY56" fmla="*/ 308609 h 4010237"/>
              <a:gd name="connsiteX57" fmla="*/ 262890 w 4300214"/>
              <a:gd name="connsiteY57" fmla="*/ 354329 h 4010237"/>
              <a:gd name="connsiteX58" fmla="*/ 1131568 w 4300214"/>
              <a:gd name="connsiteY58" fmla="*/ 761999 h 4010237"/>
              <a:gd name="connsiteX59" fmla="*/ 1474469 w 4300214"/>
              <a:gd name="connsiteY59" fmla="*/ 1203959 h 4010237"/>
              <a:gd name="connsiteX60" fmla="*/ 1615439 w 4300214"/>
              <a:gd name="connsiteY60" fmla="*/ 1055369 h 4010237"/>
              <a:gd name="connsiteX61" fmla="*/ 1623059 w 4300214"/>
              <a:gd name="connsiteY61" fmla="*/ 369569 h 4010237"/>
              <a:gd name="connsiteX62" fmla="*/ 1783080 w 4300214"/>
              <a:gd name="connsiteY62" fmla="*/ 224789 h 4010237"/>
              <a:gd name="connsiteX63" fmla="*/ 2007870 w 4300214"/>
              <a:gd name="connsiteY63" fmla="*/ 240029 h 4010237"/>
              <a:gd name="connsiteX64" fmla="*/ 2129788 w 4300214"/>
              <a:gd name="connsiteY64" fmla="*/ 457199 h 4010237"/>
              <a:gd name="connsiteX65" fmla="*/ 2145027 w 4300214"/>
              <a:gd name="connsiteY65" fmla="*/ 1021079 h 4010237"/>
              <a:gd name="connsiteX66" fmla="*/ 2373627 w 4300214"/>
              <a:gd name="connsiteY66" fmla="*/ 1002029 h 4010237"/>
              <a:gd name="connsiteX67" fmla="*/ 2769867 w 4300214"/>
              <a:gd name="connsiteY67" fmla="*/ 430529 h 4010237"/>
              <a:gd name="connsiteX68" fmla="*/ 2846067 w 4300214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183252 w 4300090"/>
              <a:gd name="connsiteY16" fmla="*/ 1866900 h 4010237"/>
              <a:gd name="connsiteX17" fmla="*/ 3177537 w 4300090"/>
              <a:gd name="connsiteY17" fmla="*/ 1912620 h 4010237"/>
              <a:gd name="connsiteX18" fmla="*/ 3364227 w 4300090"/>
              <a:gd name="connsiteY18" fmla="*/ 201168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183252 w 4300090"/>
              <a:gd name="connsiteY16" fmla="*/ 1866900 h 4010237"/>
              <a:gd name="connsiteX17" fmla="*/ 3177537 w 4300090"/>
              <a:gd name="connsiteY17" fmla="*/ 1912620 h 4010237"/>
              <a:gd name="connsiteX18" fmla="*/ 3364227 w 4300090"/>
              <a:gd name="connsiteY18" fmla="*/ 201168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364227 w 4300090"/>
              <a:gd name="connsiteY18" fmla="*/ 201168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364227 w 4300090"/>
              <a:gd name="connsiteY18" fmla="*/ 201168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364227 w 4300090"/>
              <a:gd name="connsiteY18" fmla="*/ 201168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31917 w 4300090"/>
              <a:gd name="connsiteY19" fmla="*/ 219837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8582 w 4300090"/>
              <a:gd name="connsiteY19" fmla="*/ 2226945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91887 w 4300090"/>
              <a:gd name="connsiteY24" fmla="*/ 2754629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238497 w 4300090"/>
              <a:gd name="connsiteY25" fmla="*/ 2613659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01337 w 4300090"/>
              <a:gd name="connsiteY26" fmla="*/ 269366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209922 w 4300090"/>
              <a:gd name="connsiteY26" fmla="*/ 294131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209922 w 4300090"/>
              <a:gd name="connsiteY26" fmla="*/ 294131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209922 w 4300090"/>
              <a:gd name="connsiteY26" fmla="*/ 294131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12817 w 4300090"/>
              <a:gd name="connsiteY27" fmla="*/ 3310889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87037 w 4300090"/>
              <a:gd name="connsiteY31" fmla="*/ 3577589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70807 w 4300090"/>
              <a:gd name="connsiteY32" fmla="*/ 31546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47947 w 4300090"/>
              <a:gd name="connsiteY32" fmla="*/ 31927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47947 w 4300090"/>
              <a:gd name="connsiteY32" fmla="*/ 3192779 h 4010237"/>
              <a:gd name="connsiteX33" fmla="*/ 2529837 w 4300090"/>
              <a:gd name="connsiteY33" fmla="*/ 3268979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47947 w 4300090"/>
              <a:gd name="connsiteY32" fmla="*/ 3192779 h 4010237"/>
              <a:gd name="connsiteX33" fmla="*/ 2484117 w 4300090"/>
              <a:gd name="connsiteY33" fmla="*/ 3453764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47947 w 4300090"/>
              <a:gd name="connsiteY32" fmla="*/ 3192779 h 4010237"/>
              <a:gd name="connsiteX33" fmla="*/ 2484117 w 4300090"/>
              <a:gd name="connsiteY33" fmla="*/ 3453764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4010237"/>
              <a:gd name="connsiteX1" fmla="*/ 3074667 w 4300090"/>
              <a:gd name="connsiteY1" fmla="*/ 445770 h 4010237"/>
              <a:gd name="connsiteX2" fmla="*/ 3097527 w 4300090"/>
              <a:gd name="connsiteY2" fmla="*/ 712470 h 4010237"/>
              <a:gd name="connsiteX3" fmla="*/ 3046092 w 4300090"/>
              <a:gd name="connsiteY3" fmla="*/ 832485 h 4010237"/>
              <a:gd name="connsiteX4" fmla="*/ 2754627 w 4300090"/>
              <a:gd name="connsiteY4" fmla="*/ 1236345 h 4010237"/>
              <a:gd name="connsiteX5" fmla="*/ 3006087 w 4300090"/>
              <a:gd name="connsiteY5" fmla="*/ 1268730 h 4010237"/>
              <a:gd name="connsiteX6" fmla="*/ 3141342 w 4300090"/>
              <a:gd name="connsiteY6" fmla="*/ 1268730 h 4010237"/>
              <a:gd name="connsiteX7" fmla="*/ 3608067 w 4300090"/>
              <a:gd name="connsiteY7" fmla="*/ 1108710 h 4010237"/>
              <a:gd name="connsiteX8" fmla="*/ 3726177 w 4300090"/>
              <a:gd name="connsiteY8" fmla="*/ 1002030 h 4010237"/>
              <a:gd name="connsiteX9" fmla="*/ 3939537 w 4300090"/>
              <a:gd name="connsiteY9" fmla="*/ 670560 h 4010237"/>
              <a:gd name="connsiteX10" fmla="*/ 4255767 w 4300090"/>
              <a:gd name="connsiteY10" fmla="*/ 495300 h 4010237"/>
              <a:gd name="connsiteX11" fmla="*/ 4240527 w 4300090"/>
              <a:gd name="connsiteY11" fmla="*/ 1066800 h 4010237"/>
              <a:gd name="connsiteX12" fmla="*/ 3760467 w 4300090"/>
              <a:gd name="connsiteY12" fmla="*/ 1367790 h 4010237"/>
              <a:gd name="connsiteX13" fmla="*/ 3901437 w 4300090"/>
              <a:gd name="connsiteY13" fmla="*/ 948690 h 4010237"/>
              <a:gd name="connsiteX14" fmla="*/ 4297677 w 4300090"/>
              <a:gd name="connsiteY14" fmla="*/ 1299210 h 4010237"/>
              <a:gd name="connsiteX15" fmla="*/ 3695697 w 4300090"/>
              <a:gd name="connsiteY15" fmla="*/ 1704975 h 4010237"/>
              <a:gd name="connsiteX16" fmla="*/ 3215637 w 4300090"/>
              <a:gd name="connsiteY16" fmla="*/ 1859280 h 4010237"/>
              <a:gd name="connsiteX17" fmla="*/ 3177537 w 4300090"/>
              <a:gd name="connsiteY17" fmla="*/ 1912620 h 4010237"/>
              <a:gd name="connsiteX18" fmla="*/ 3442332 w 4300090"/>
              <a:gd name="connsiteY18" fmla="*/ 2076450 h 4010237"/>
              <a:gd name="connsiteX19" fmla="*/ 3910962 w 4300090"/>
              <a:gd name="connsiteY19" fmla="*/ 2232660 h 4010237"/>
              <a:gd name="connsiteX20" fmla="*/ 4095747 w 4300090"/>
              <a:gd name="connsiteY20" fmla="*/ 2263140 h 4010237"/>
              <a:gd name="connsiteX21" fmla="*/ 4206237 w 4300090"/>
              <a:gd name="connsiteY21" fmla="*/ 2468880 h 4010237"/>
              <a:gd name="connsiteX22" fmla="*/ 3916677 w 4300090"/>
              <a:gd name="connsiteY22" fmla="*/ 2541270 h 4010237"/>
              <a:gd name="connsiteX23" fmla="*/ 3935727 w 4300090"/>
              <a:gd name="connsiteY23" fmla="*/ 2895599 h 4010237"/>
              <a:gd name="connsiteX24" fmla="*/ 3661407 w 4300090"/>
              <a:gd name="connsiteY24" fmla="*/ 2787014 h 4010237"/>
              <a:gd name="connsiteX25" fmla="*/ 3190872 w 4300090"/>
              <a:gd name="connsiteY25" fmla="*/ 2638424 h 4010237"/>
              <a:gd name="connsiteX26" fmla="*/ 3194682 w 4300090"/>
              <a:gd name="connsiteY26" fmla="*/ 2945129 h 4010237"/>
              <a:gd name="connsiteX27" fmla="*/ 3503292 w 4300090"/>
              <a:gd name="connsiteY27" fmla="*/ 3354704 h 4010237"/>
              <a:gd name="connsiteX28" fmla="*/ 4011927 w 4300090"/>
              <a:gd name="connsiteY28" fmla="*/ 3489959 h 4010237"/>
              <a:gd name="connsiteX29" fmla="*/ 4133847 w 4300090"/>
              <a:gd name="connsiteY29" fmla="*/ 3870959 h 4010237"/>
              <a:gd name="connsiteX30" fmla="*/ 3059427 w 4300090"/>
              <a:gd name="connsiteY30" fmla="*/ 3813809 h 4010237"/>
              <a:gd name="connsiteX31" fmla="*/ 2954652 w 4300090"/>
              <a:gd name="connsiteY31" fmla="*/ 3609974 h 4010237"/>
              <a:gd name="connsiteX32" fmla="*/ 2647947 w 4300090"/>
              <a:gd name="connsiteY32" fmla="*/ 3192779 h 4010237"/>
              <a:gd name="connsiteX33" fmla="*/ 2472687 w 4300090"/>
              <a:gd name="connsiteY33" fmla="*/ 3457574 h 4010237"/>
              <a:gd name="connsiteX34" fmla="*/ 2514599 w 4300090"/>
              <a:gd name="connsiteY34" fmla="*/ 3962399 h 4010237"/>
              <a:gd name="connsiteX35" fmla="*/ 1981198 w 4300090"/>
              <a:gd name="connsiteY35" fmla="*/ 3855719 h 4010237"/>
              <a:gd name="connsiteX36" fmla="*/ 1992628 w 4300090"/>
              <a:gd name="connsiteY36" fmla="*/ 3253739 h 4010237"/>
              <a:gd name="connsiteX37" fmla="*/ 1744979 w 4300090"/>
              <a:gd name="connsiteY37" fmla="*/ 3326129 h 4010237"/>
              <a:gd name="connsiteX38" fmla="*/ 1356358 w 4300090"/>
              <a:gd name="connsiteY38" fmla="*/ 3859529 h 4010237"/>
              <a:gd name="connsiteX39" fmla="*/ 1070608 w 4300090"/>
              <a:gd name="connsiteY39" fmla="*/ 3516629 h 4010237"/>
              <a:gd name="connsiteX40" fmla="*/ 1417318 w 4300090"/>
              <a:gd name="connsiteY40" fmla="*/ 3047999 h 4010237"/>
              <a:gd name="connsiteX41" fmla="*/ 1177289 w 4300090"/>
              <a:gd name="connsiteY41" fmla="*/ 2994659 h 4010237"/>
              <a:gd name="connsiteX42" fmla="*/ 552448 w 4300090"/>
              <a:gd name="connsiteY42" fmla="*/ 3196589 h 4010237"/>
              <a:gd name="connsiteX43" fmla="*/ 270510 w 4300090"/>
              <a:gd name="connsiteY43" fmla="*/ 3135629 h 4010237"/>
              <a:gd name="connsiteX44" fmla="*/ 259080 w 4300090"/>
              <a:gd name="connsiteY44" fmla="*/ 2895599 h 4010237"/>
              <a:gd name="connsiteX45" fmla="*/ 476248 w 4300090"/>
              <a:gd name="connsiteY45" fmla="*/ 2686049 h 4010237"/>
              <a:gd name="connsiteX46" fmla="*/ 1028698 w 4300090"/>
              <a:gd name="connsiteY46" fmla="*/ 2499359 h 4010237"/>
              <a:gd name="connsiteX47" fmla="*/ 861060 w 4300090"/>
              <a:gd name="connsiteY47" fmla="*/ 2308859 h 4010237"/>
              <a:gd name="connsiteX48" fmla="*/ 209548 w 4300090"/>
              <a:gd name="connsiteY48" fmla="*/ 2080259 h 4010237"/>
              <a:gd name="connsiteX49" fmla="*/ 0 w 4300090"/>
              <a:gd name="connsiteY49" fmla="*/ 1870709 h 4010237"/>
              <a:gd name="connsiteX50" fmla="*/ 171450 w 4300090"/>
              <a:gd name="connsiteY50" fmla="*/ 1668779 h 4010237"/>
              <a:gd name="connsiteX51" fmla="*/ 449578 w 4300090"/>
              <a:gd name="connsiteY51" fmla="*/ 1638299 h 4010237"/>
              <a:gd name="connsiteX52" fmla="*/ 1017269 w 4300090"/>
              <a:gd name="connsiteY52" fmla="*/ 1798319 h 4010237"/>
              <a:gd name="connsiteX53" fmla="*/ 1021079 w 4300090"/>
              <a:gd name="connsiteY53" fmla="*/ 1592579 h 4010237"/>
              <a:gd name="connsiteX54" fmla="*/ 613409 w 4300090"/>
              <a:gd name="connsiteY54" fmla="*/ 1017269 h 4010237"/>
              <a:gd name="connsiteX55" fmla="*/ 316230 w 4300090"/>
              <a:gd name="connsiteY55" fmla="*/ 681989 h 4010237"/>
              <a:gd name="connsiteX56" fmla="*/ 811530 w 4300090"/>
              <a:gd name="connsiteY56" fmla="*/ 308609 h 4010237"/>
              <a:gd name="connsiteX57" fmla="*/ 262890 w 4300090"/>
              <a:gd name="connsiteY57" fmla="*/ 354329 h 4010237"/>
              <a:gd name="connsiteX58" fmla="*/ 1131568 w 4300090"/>
              <a:gd name="connsiteY58" fmla="*/ 761999 h 4010237"/>
              <a:gd name="connsiteX59" fmla="*/ 1474469 w 4300090"/>
              <a:gd name="connsiteY59" fmla="*/ 1203959 h 4010237"/>
              <a:gd name="connsiteX60" fmla="*/ 1615439 w 4300090"/>
              <a:gd name="connsiteY60" fmla="*/ 1055369 h 4010237"/>
              <a:gd name="connsiteX61" fmla="*/ 1623059 w 4300090"/>
              <a:gd name="connsiteY61" fmla="*/ 369569 h 4010237"/>
              <a:gd name="connsiteX62" fmla="*/ 1783080 w 4300090"/>
              <a:gd name="connsiteY62" fmla="*/ 224789 h 4010237"/>
              <a:gd name="connsiteX63" fmla="*/ 2007870 w 4300090"/>
              <a:gd name="connsiteY63" fmla="*/ 240029 h 4010237"/>
              <a:gd name="connsiteX64" fmla="*/ 2129788 w 4300090"/>
              <a:gd name="connsiteY64" fmla="*/ 457199 h 4010237"/>
              <a:gd name="connsiteX65" fmla="*/ 2145027 w 4300090"/>
              <a:gd name="connsiteY65" fmla="*/ 1021079 h 4010237"/>
              <a:gd name="connsiteX66" fmla="*/ 2373627 w 4300090"/>
              <a:gd name="connsiteY66" fmla="*/ 1002029 h 4010237"/>
              <a:gd name="connsiteX67" fmla="*/ 2769867 w 4300090"/>
              <a:gd name="connsiteY67" fmla="*/ 430529 h 4010237"/>
              <a:gd name="connsiteX68" fmla="*/ 2846067 w 4300090"/>
              <a:gd name="connsiteY68" fmla="*/ 0 h 4010237"/>
              <a:gd name="connsiteX0" fmla="*/ 3299457 w 4300090"/>
              <a:gd name="connsiteY0" fmla="*/ 320040 h 3995634"/>
              <a:gd name="connsiteX1" fmla="*/ 3074667 w 4300090"/>
              <a:gd name="connsiteY1" fmla="*/ 445770 h 3995634"/>
              <a:gd name="connsiteX2" fmla="*/ 3097527 w 4300090"/>
              <a:gd name="connsiteY2" fmla="*/ 712470 h 3995634"/>
              <a:gd name="connsiteX3" fmla="*/ 3046092 w 4300090"/>
              <a:gd name="connsiteY3" fmla="*/ 832485 h 3995634"/>
              <a:gd name="connsiteX4" fmla="*/ 2754627 w 4300090"/>
              <a:gd name="connsiteY4" fmla="*/ 1236345 h 3995634"/>
              <a:gd name="connsiteX5" fmla="*/ 3006087 w 4300090"/>
              <a:gd name="connsiteY5" fmla="*/ 1268730 h 3995634"/>
              <a:gd name="connsiteX6" fmla="*/ 3141342 w 4300090"/>
              <a:gd name="connsiteY6" fmla="*/ 1268730 h 3995634"/>
              <a:gd name="connsiteX7" fmla="*/ 3608067 w 4300090"/>
              <a:gd name="connsiteY7" fmla="*/ 1108710 h 3995634"/>
              <a:gd name="connsiteX8" fmla="*/ 3726177 w 4300090"/>
              <a:gd name="connsiteY8" fmla="*/ 1002030 h 3995634"/>
              <a:gd name="connsiteX9" fmla="*/ 3939537 w 4300090"/>
              <a:gd name="connsiteY9" fmla="*/ 670560 h 3995634"/>
              <a:gd name="connsiteX10" fmla="*/ 4255767 w 4300090"/>
              <a:gd name="connsiteY10" fmla="*/ 495300 h 3995634"/>
              <a:gd name="connsiteX11" fmla="*/ 4240527 w 4300090"/>
              <a:gd name="connsiteY11" fmla="*/ 1066800 h 3995634"/>
              <a:gd name="connsiteX12" fmla="*/ 3760467 w 4300090"/>
              <a:gd name="connsiteY12" fmla="*/ 1367790 h 3995634"/>
              <a:gd name="connsiteX13" fmla="*/ 3901437 w 4300090"/>
              <a:gd name="connsiteY13" fmla="*/ 948690 h 3995634"/>
              <a:gd name="connsiteX14" fmla="*/ 4297677 w 4300090"/>
              <a:gd name="connsiteY14" fmla="*/ 1299210 h 3995634"/>
              <a:gd name="connsiteX15" fmla="*/ 3695697 w 4300090"/>
              <a:gd name="connsiteY15" fmla="*/ 1704975 h 3995634"/>
              <a:gd name="connsiteX16" fmla="*/ 3215637 w 4300090"/>
              <a:gd name="connsiteY16" fmla="*/ 1859280 h 3995634"/>
              <a:gd name="connsiteX17" fmla="*/ 3177537 w 4300090"/>
              <a:gd name="connsiteY17" fmla="*/ 1912620 h 3995634"/>
              <a:gd name="connsiteX18" fmla="*/ 3442332 w 4300090"/>
              <a:gd name="connsiteY18" fmla="*/ 2076450 h 3995634"/>
              <a:gd name="connsiteX19" fmla="*/ 3910962 w 4300090"/>
              <a:gd name="connsiteY19" fmla="*/ 2232660 h 3995634"/>
              <a:gd name="connsiteX20" fmla="*/ 4095747 w 4300090"/>
              <a:gd name="connsiteY20" fmla="*/ 2263140 h 3995634"/>
              <a:gd name="connsiteX21" fmla="*/ 4206237 w 4300090"/>
              <a:gd name="connsiteY21" fmla="*/ 2468880 h 3995634"/>
              <a:gd name="connsiteX22" fmla="*/ 3916677 w 4300090"/>
              <a:gd name="connsiteY22" fmla="*/ 2541270 h 3995634"/>
              <a:gd name="connsiteX23" fmla="*/ 3935727 w 4300090"/>
              <a:gd name="connsiteY23" fmla="*/ 2895599 h 3995634"/>
              <a:gd name="connsiteX24" fmla="*/ 3661407 w 4300090"/>
              <a:gd name="connsiteY24" fmla="*/ 2787014 h 3995634"/>
              <a:gd name="connsiteX25" fmla="*/ 3190872 w 4300090"/>
              <a:gd name="connsiteY25" fmla="*/ 2638424 h 3995634"/>
              <a:gd name="connsiteX26" fmla="*/ 3194682 w 4300090"/>
              <a:gd name="connsiteY26" fmla="*/ 2945129 h 3995634"/>
              <a:gd name="connsiteX27" fmla="*/ 3503292 w 4300090"/>
              <a:gd name="connsiteY27" fmla="*/ 3354704 h 3995634"/>
              <a:gd name="connsiteX28" fmla="*/ 4011927 w 4300090"/>
              <a:gd name="connsiteY28" fmla="*/ 3489959 h 3995634"/>
              <a:gd name="connsiteX29" fmla="*/ 4133847 w 4300090"/>
              <a:gd name="connsiteY29" fmla="*/ 3870959 h 3995634"/>
              <a:gd name="connsiteX30" fmla="*/ 3059427 w 4300090"/>
              <a:gd name="connsiteY30" fmla="*/ 3813809 h 3995634"/>
              <a:gd name="connsiteX31" fmla="*/ 2954652 w 4300090"/>
              <a:gd name="connsiteY31" fmla="*/ 3609974 h 3995634"/>
              <a:gd name="connsiteX32" fmla="*/ 2647947 w 4300090"/>
              <a:gd name="connsiteY32" fmla="*/ 3192779 h 3995634"/>
              <a:gd name="connsiteX33" fmla="*/ 2472687 w 4300090"/>
              <a:gd name="connsiteY33" fmla="*/ 3457574 h 3995634"/>
              <a:gd name="connsiteX34" fmla="*/ 2478404 w 4300090"/>
              <a:gd name="connsiteY34" fmla="*/ 3950969 h 3995634"/>
              <a:gd name="connsiteX35" fmla="*/ 1981198 w 4300090"/>
              <a:gd name="connsiteY35" fmla="*/ 3855719 h 3995634"/>
              <a:gd name="connsiteX36" fmla="*/ 1992628 w 4300090"/>
              <a:gd name="connsiteY36" fmla="*/ 3253739 h 3995634"/>
              <a:gd name="connsiteX37" fmla="*/ 1744979 w 4300090"/>
              <a:gd name="connsiteY37" fmla="*/ 3326129 h 3995634"/>
              <a:gd name="connsiteX38" fmla="*/ 1356358 w 4300090"/>
              <a:gd name="connsiteY38" fmla="*/ 3859529 h 3995634"/>
              <a:gd name="connsiteX39" fmla="*/ 1070608 w 4300090"/>
              <a:gd name="connsiteY39" fmla="*/ 3516629 h 3995634"/>
              <a:gd name="connsiteX40" fmla="*/ 1417318 w 4300090"/>
              <a:gd name="connsiteY40" fmla="*/ 3047999 h 3995634"/>
              <a:gd name="connsiteX41" fmla="*/ 1177289 w 4300090"/>
              <a:gd name="connsiteY41" fmla="*/ 2994659 h 3995634"/>
              <a:gd name="connsiteX42" fmla="*/ 552448 w 4300090"/>
              <a:gd name="connsiteY42" fmla="*/ 3196589 h 3995634"/>
              <a:gd name="connsiteX43" fmla="*/ 270510 w 4300090"/>
              <a:gd name="connsiteY43" fmla="*/ 3135629 h 3995634"/>
              <a:gd name="connsiteX44" fmla="*/ 259080 w 4300090"/>
              <a:gd name="connsiteY44" fmla="*/ 2895599 h 3995634"/>
              <a:gd name="connsiteX45" fmla="*/ 476248 w 4300090"/>
              <a:gd name="connsiteY45" fmla="*/ 2686049 h 3995634"/>
              <a:gd name="connsiteX46" fmla="*/ 1028698 w 4300090"/>
              <a:gd name="connsiteY46" fmla="*/ 2499359 h 3995634"/>
              <a:gd name="connsiteX47" fmla="*/ 861060 w 4300090"/>
              <a:gd name="connsiteY47" fmla="*/ 2308859 h 3995634"/>
              <a:gd name="connsiteX48" fmla="*/ 209548 w 4300090"/>
              <a:gd name="connsiteY48" fmla="*/ 2080259 h 3995634"/>
              <a:gd name="connsiteX49" fmla="*/ 0 w 4300090"/>
              <a:gd name="connsiteY49" fmla="*/ 1870709 h 3995634"/>
              <a:gd name="connsiteX50" fmla="*/ 171450 w 4300090"/>
              <a:gd name="connsiteY50" fmla="*/ 1668779 h 3995634"/>
              <a:gd name="connsiteX51" fmla="*/ 449578 w 4300090"/>
              <a:gd name="connsiteY51" fmla="*/ 1638299 h 3995634"/>
              <a:gd name="connsiteX52" fmla="*/ 1017269 w 4300090"/>
              <a:gd name="connsiteY52" fmla="*/ 1798319 h 3995634"/>
              <a:gd name="connsiteX53" fmla="*/ 1021079 w 4300090"/>
              <a:gd name="connsiteY53" fmla="*/ 1592579 h 3995634"/>
              <a:gd name="connsiteX54" fmla="*/ 613409 w 4300090"/>
              <a:gd name="connsiteY54" fmla="*/ 1017269 h 3995634"/>
              <a:gd name="connsiteX55" fmla="*/ 316230 w 4300090"/>
              <a:gd name="connsiteY55" fmla="*/ 681989 h 3995634"/>
              <a:gd name="connsiteX56" fmla="*/ 811530 w 4300090"/>
              <a:gd name="connsiteY56" fmla="*/ 308609 h 3995634"/>
              <a:gd name="connsiteX57" fmla="*/ 262890 w 4300090"/>
              <a:gd name="connsiteY57" fmla="*/ 354329 h 3995634"/>
              <a:gd name="connsiteX58" fmla="*/ 1131568 w 4300090"/>
              <a:gd name="connsiteY58" fmla="*/ 761999 h 3995634"/>
              <a:gd name="connsiteX59" fmla="*/ 1474469 w 4300090"/>
              <a:gd name="connsiteY59" fmla="*/ 1203959 h 3995634"/>
              <a:gd name="connsiteX60" fmla="*/ 1615439 w 4300090"/>
              <a:gd name="connsiteY60" fmla="*/ 1055369 h 3995634"/>
              <a:gd name="connsiteX61" fmla="*/ 1623059 w 4300090"/>
              <a:gd name="connsiteY61" fmla="*/ 369569 h 3995634"/>
              <a:gd name="connsiteX62" fmla="*/ 1783080 w 4300090"/>
              <a:gd name="connsiteY62" fmla="*/ 224789 h 3995634"/>
              <a:gd name="connsiteX63" fmla="*/ 2007870 w 4300090"/>
              <a:gd name="connsiteY63" fmla="*/ 240029 h 3995634"/>
              <a:gd name="connsiteX64" fmla="*/ 2129788 w 4300090"/>
              <a:gd name="connsiteY64" fmla="*/ 457199 h 3995634"/>
              <a:gd name="connsiteX65" fmla="*/ 2145027 w 4300090"/>
              <a:gd name="connsiteY65" fmla="*/ 1021079 h 3995634"/>
              <a:gd name="connsiteX66" fmla="*/ 2373627 w 4300090"/>
              <a:gd name="connsiteY66" fmla="*/ 1002029 h 3995634"/>
              <a:gd name="connsiteX67" fmla="*/ 2769867 w 4300090"/>
              <a:gd name="connsiteY67" fmla="*/ 430529 h 3995634"/>
              <a:gd name="connsiteX68" fmla="*/ 2846067 w 4300090"/>
              <a:gd name="connsiteY68" fmla="*/ 0 h 3995634"/>
              <a:gd name="connsiteX0" fmla="*/ 3299457 w 4300090"/>
              <a:gd name="connsiteY0" fmla="*/ 320040 h 4017627"/>
              <a:gd name="connsiteX1" fmla="*/ 3074667 w 4300090"/>
              <a:gd name="connsiteY1" fmla="*/ 445770 h 4017627"/>
              <a:gd name="connsiteX2" fmla="*/ 3097527 w 4300090"/>
              <a:gd name="connsiteY2" fmla="*/ 712470 h 4017627"/>
              <a:gd name="connsiteX3" fmla="*/ 3046092 w 4300090"/>
              <a:gd name="connsiteY3" fmla="*/ 832485 h 4017627"/>
              <a:gd name="connsiteX4" fmla="*/ 2754627 w 4300090"/>
              <a:gd name="connsiteY4" fmla="*/ 1236345 h 4017627"/>
              <a:gd name="connsiteX5" fmla="*/ 3006087 w 4300090"/>
              <a:gd name="connsiteY5" fmla="*/ 1268730 h 4017627"/>
              <a:gd name="connsiteX6" fmla="*/ 3141342 w 4300090"/>
              <a:gd name="connsiteY6" fmla="*/ 1268730 h 4017627"/>
              <a:gd name="connsiteX7" fmla="*/ 3608067 w 4300090"/>
              <a:gd name="connsiteY7" fmla="*/ 1108710 h 4017627"/>
              <a:gd name="connsiteX8" fmla="*/ 3726177 w 4300090"/>
              <a:gd name="connsiteY8" fmla="*/ 1002030 h 4017627"/>
              <a:gd name="connsiteX9" fmla="*/ 3939537 w 4300090"/>
              <a:gd name="connsiteY9" fmla="*/ 670560 h 4017627"/>
              <a:gd name="connsiteX10" fmla="*/ 4255767 w 4300090"/>
              <a:gd name="connsiteY10" fmla="*/ 495300 h 4017627"/>
              <a:gd name="connsiteX11" fmla="*/ 4240527 w 4300090"/>
              <a:gd name="connsiteY11" fmla="*/ 1066800 h 4017627"/>
              <a:gd name="connsiteX12" fmla="*/ 3760467 w 4300090"/>
              <a:gd name="connsiteY12" fmla="*/ 1367790 h 4017627"/>
              <a:gd name="connsiteX13" fmla="*/ 3901437 w 4300090"/>
              <a:gd name="connsiteY13" fmla="*/ 948690 h 4017627"/>
              <a:gd name="connsiteX14" fmla="*/ 4297677 w 4300090"/>
              <a:gd name="connsiteY14" fmla="*/ 1299210 h 4017627"/>
              <a:gd name="connsiteX15" fmla="*/ 3695697 w 4300090"/>
              <a:gd name="connsiteY15" fmla="*/ 1704975 h 4017627"/>
              <a:gd name="connsiteX16" fmla="*/ 3215637 w 4300090"/>
              <a:gd name="connsiteY16" fmla="*/ 1859280 h 4017627"/>
              <a:gd name="connsiteX17" fmla="*/ 3177537 w 4300090"/>
              <a:gd name="connsiteY17" fmla="*/ 1912620 h 4017627"/>
              <a:gd name="connsiteX18" fmla="*/ 3442332 w 4300090"/>
              <a:gd name="connsiteY18" fmla="*/ 2076450 h 4017627"/>
              <a:gd name="connsiteX19" fmla="*/ 3910962 w 4300090"/>
              <a:gd name="connsiteY19" fmla="*/ 2232660 h 4017627"/>
              <a:gd name="connsiteX20" fmla="*/ 4095747 w 4300090"/>
              <a:gd name="connsiteY20" fmla="*/ 2263140 h 4017627"/>
              <a:gd name="connsiteX21" fmla="*/ 4206237 w 4300090"/>
              <a:gd name="connsiteY21" fmla="*/ 2468880 h 4017627"/>
              <a:gd name="connsiteX22" fmla="*/ 3916677 w 4300090"/>
              <a:gd name="connsiteY22" fmla="*/ 2541270 h 4017627"/>
              <a:gd name="connsiteX23" fmla="*/ 3935727 w 4300090"/>
              <a:gd name="connsiteY23" fmla="*/ 2895599 h 4017627"/>
              <a:gd name="connsiteX24" fmla="*/ 3661407 w 4300090"/>
              <a:gd name="connsiteY24" fmla="*/ 2787014 h 4017627"/>
              <a:gd name="connsiteX25" fmla="*/ 3190872 w 4300090"/>
              <a:gd name="connsiteY25" fmla="*/ 2638424 h 4017627"/>
              <a:gd name="connsiteX26" fmla="*/ 3194682 w 4300090"/>
              <a:gd name="connsiteY26" fmla="*/ 2945129 h 4017627"/>
              <a:gd name="connsiteX27" fmla="*/ 3503292 w 4300090"/>
              <a:gd name="connsiteY27" fmla="*/ 3354704 h 4017627"/>
              <a:gd name="connsiteX28" fmla="*/ 4011927 w 4300090"/>
              <a:gd name="connsiteY28" fmla="*/ 3489959 h 4017627"/>
              <a:gd name="connsiteX29" fmla="*/ 4133847 w 4300090"/>
              <a:gd name="connsiteY29" fmla="*/ 3870959 h 4017627"/>
              <a:gd name="connsiteX30" fmla="*/ 3059427 w 4300090"/>
              <a:gd name="connsiteY30" fmla="*/ 3813809 h 4017627"/>
              <a:gd name="connsiteX31" fmla="*/ 2954652 w 4300090"/>
              <a:gd name="connsiteY31" fmla="*/ 3609974 h 4017627"/>
              <a:gd name="connsiteX32" fmla="*/ 2647947 w 4300090"/>
              <a:gd name="connsiteY32" fmla="*/ 3192779 h 4017627"/>
              <a:gd name="connsiteX33" fmla="*/ 2472687 w 4300090"/>
              <a:gd name="connsiteY33" fmla="*/ 3457574 h 4017627"/>
              <a:gd name="connsiteX34" fmla="*/ 2478404 w 4300090"/>
              <a:gd name="connsiteY34" fmla="*/ 3950969 h 4017627"/>
              <a:gd name="connsiteX35" fmla="*/ 1981198 w 4300090"/>
              <a:gd name="connsiteY35" fmla="*/ 3855719 h 4017627"/>
              <a:gd name="connsiteX36" fmla="*/ 1992628 w 4300090"/>
              <a:gd name="connsiteY36" fmla="*/ 3253739 h 4017627"/>
              <a:gd name="connsiteX37" fmla="*/ 1744979 w 4300090"/>
              <a:gd name="connsiteY37" fmla="*/ 3326129 h 4017627"/>
              <a:gd name="connsiteX38" fmla="*/ 1356358 w 4300090"/>
              <a:gd name="connsiteY38" fmla="*/ 3859529 h 4017627"/>
              <a:gd name="connsiteX39" fmla="*/ 1070608 w 4300090"/>
              <a:gd name="connsiteY39" fmla="*/ 3516629 h 4017627"/>
              <a:gd name="connsiteX40" fmla="*/ 1417318 w 4300090"/>
              <a:gd name="connsiteY40" fmla="*/ 3047999 h 4017627"/>
              <a:gd name="connsiteX41" fmla="*/ 1177289 w 4300090"/>
              <a:gd name="connsiteY41" fmla="*/ 2994659 h 4017627"/>
              <a:gd name="connsiteX42" fmla="*/ 552448 w 4300090"/>
              <a:gd name="connsiteY42" fmla="*/ 3196589 h 4017627"/>
              <a:gd name="connsiteX43" fmla="*/ 270510 w 4300090"/>
              <a:gd name="connsiteY43" fmla="*/ 3135629 h 4017627"/>
              <a:gd name="connsiteX44" fmla="*/ 259080 w 4300090"/>
              <a:gd name="connsiteY44" fmla="*/ 2895599 h 4017627"/>
              <a:gd name="connsiteX45" fmla="*/ 476248 w 4300090"/>
              <a:gd name="connsiteY45" fmla="*/ 2686049 h 4017627"/>
              <a:gd name="connsiteX46" fmla="*/ 1028698 w 4300090"/>
              <a:gd name="connsiteY46" fmla="*/ 2499359 h 4017627"/>
              <a:gd name="connsiteX47" fmla="*/ 861060 w 4300090"/>
              <a:gd name="connsiteY47" fmla="*/ 2308859 h 4017627"/>
              <a:gd name="connsiteX48" fmla="*/ 209548 w 4300090"/>
              <a:gd name="connsiteY48" fmla="*/ 2080259 h 4017627"/>
              <a:gd name="connsiteX49" fmla="*/ 0 w 4300090"/>
              <a:gd name="connsiteY49" fmla="*/ 1870709 h 4017627"/>
              <a:gd name="connsiteX50" fmla="*/ 171450 w 4300090"/>
              <a:gd name="connsiteY50" fmla="*/ 1668779 h 4017627"/>
              <a:gd name="connsiteX51" fmla="*/ 449578 w 4300090"/>
              <a:gd name="connsiteY51" fmla="*/ 1638299 h 4017627"/>
              <a:gd name="connsiteX52" fmla="*/ 1017269 w 4300090"/>
              <a:gd name="connsiteY52" fmla="*/ 1798319 h 4017627"/>
              <a:gd name="connsiteX53" fmla="*/ 1021079 w 4300090"/>
              <a:gd name="connsiteY53" fmla="*/ 1592579 h 4017627"/>
              <a:gd name="connsiteX54" fmla="*/ 613409 w 4300090"/>
              <a:gd name="connsiteY54" fmla="*/ 1017269 h 4017627"/>
              <a:gd name="connsiteX55" fmla="*/ 316230 w 4300090"/>
              <a:gd name="connsiteY55" fmla="*/ 681989 h 4017627"/>
              <a:gd name="connsiteX56" fmla="*/ 811530 w 4300090"/>
              <a:gd name="connsiteY56" fmla="*/ 308609 h 4017627"/>
              <a:gd name="connsiteX57" fmla="*/ 262890 w 4300090"/>
              <a:gd name="connsiteY57" fmla="*/ 354329 h 4017627"/>
              <a:gd name="connsiteX58" fmla="*/ 1131568 w 4300090"/>
              <a:gd name="connsiteY58" fmla="*/ 761999 h 4017627"/>
              <a:gd name="connsiteX59" fmla="*/ 1474469 w 4300090"/>
              <a:gd name="connsiteY59" fmla="*/ 1203959 h 4017627"/>
              <a:gd name="connsiteX60" fmla="*/ 1615439 w 4300090"/>
              <a:gd name="connsiteY60" fmla="*/ 1055369 h 4017627"/>
              <a:gd name="connsiteX61" fmla="*/ 1623059 w 4300090"/>
              <a:gd name="connsiteY61" fmla="*/ 369569 h 4017627"/>
              <a:gd name="connsiteX62" fmla="*/ 1783080 w 4300090"/>
              <a:gd name="connsiteY62" fmla="*/ 224789 h 4017627"/>
              <a:gd name="connsiteX63" fmla="*/ 2007870 w 4300090"/>
              <a:gd name="connsiteY63" fmla="*/ 240029 h 4017627"/>
              <a:gd name="connsiteX64" fmla="*/ 2129788 w 4300090"/>
              <a:gd name="connsiteY64" fmla="*/ 457199 h 4017627"/>
              <a:gd name="connsiteX65" fmla="*/ 2145027 w 4300090"/>
              <a:gd name="connsiteY65" fmla="*/ 1021079 h 4017627"/>
              <a:gd name="connsiteX66" fmla="*/ 2373627 w 4300090"/>
              <a:gd name="connsiteY66" fmla="*/ 1002029 h 4017627"/>
              <a:gd name="connsiteX67" fmla="*/ 2769867 w 4300090"/>
              <a:gd name="connsiteY67" fmla="*/ 430529 h 4017627"/>
              <a:gd name="connsiteX68" fmla="*/ 2846067 w 4300090"/>
              <a:gd name="connsiteY68" fmla="*/ 0 h 4017627"/>
              <a:gd name="connsiteX0" fmla="*/ 3299457 w 4300090"/>
              <a:gd name="connsiteY0" fmla="*/ 320040 h 4017627"/>
              <a:gd name="connsiteX1" fmla="*/ 3074667 w 4300090"/>
              <a:gd name="connsiteY1" fmla="*/ 445770 h 4017627"/>
              <a:gd name="connsiteX2" fmla="*/ 3097527 w 4300090"/>
              <a:gd name="connsiteY2" fmla="*/ 712470 h 4017627"/>
              <a:gd name="connsiteX3" fmla="*/ 3046092 w 4300090"/>
              <a:gd name="connsiteY3" fmla="*/ 832485 h 4017627"/>
              <a:gd name="connsiteX4" fmla="*/ 2754627 w 4300090"/>
              <a:gd name="connsiteY4" fmla="*/ 1236345 h 4017627"/>
              <a:gd name="connsiteX5" fmla="*/ 3006087 w 4300090"/>
              <a:gd name="connsiteY5" fmla="*/ 1268730 h 4017627"/>
              <a:gd name="connsiteX6" fmla="*/ 3141342 w 4300090"/>
              <a:gd name="connsiteY6" fmla="*/ 1268730 h 4017627"/>
              <a:gd name="connsiteX7" fmla="*/ 3608067 w 4300090"/>
              <a:gd name="connsiteY7" fmla="*/ 1108710 h 4017627"/>
              <a:gd name="connsiteX8" fmla="*/ 3726177 w 4300090"/>
              <a:gd name="connsiteY8" fmla="*/ 1002030 h 4017627"/>
              <a:gd name="connsiteX9" fmla="*/ 3939537 w 4300090"/>
              <a:gd name="connsiteY9" fmla="*/ 670560 h 4017627"/>
              <a:gd name="connsiteX10" fmla="*/ 4255767 w 4300090"/>
              <a:gd name="connsiteY10" fmla="*/ 495300 h 4017627"/>
              <a:gd name="connsiteX11" fmla="*/ 4240527 w 4300090"/>
              <a:gd name="connsiteY11" fmla="*/ 1066800 h 4017627"/>
              <a:gd name="connsiteX12" fmla="*/ 3760467 w 4300090"/>
              <a:gd name="connsiteY12" fmla="*/ 1367790 h 4017627"/>
              <a:gd name="connsiteX13" fmla="*/ 3901437 w 4300090"/>
              <a:gd name="connsiteY13" fmla="*/ 948690 h 4017627"/>
              <a:gd name="connsiteX14" fmla="*/ 4297677 w 4300090"/>
              <a:gd name="connsiteY14" fmla="*/ 1299210 h 4017627"/>
              <a:gd name="connsiteX15" fmla="*/ 3695697 w 4300090"/>
              <a:gd name="connsiteY15" fmla="*/ 1704975 h 4017627"/>
              <a:gd name="connsiteX16" fmla="*/ 3215637 w 4300090"/>
              <a:gd name="connsiteY16" fmla="*/ 1859280 h 4017627"/>
              <a:gd name="connsiteX17" fmla="*/ 3177537 w 4300090"/>
              <a:gd name="connsiteY17" fmla="*/ 1912620 h 4017627"/>
              <a:gd name="connsiteX18" fmla="*/ 3442332 w 4300090"/>
              <a:gd name="connsiteY18" fmla="*/ 2076450 h 4017627"/>
              <a:gd name="connsiteX19" fmla="*/ 3910962 w 4300090"/>
              <a:gd name="connsiteY19" fmla="*/ 2232660 h 4017627"/>
              <a:gd name="connsiteX20" fmla="*/ 4095747 w 4300090"/>
              <a:gd name="connsiteY20" fmla="*/ 2263140 h 4017627"/>
              <a:gd name="connsiteX21" fmla="*/ 4206237 w 4300090"/>
              <a:gd name="connsiteY21" fmla="*/ 2468880 h 4017627"/>
              <a:gd name="connsiteX22" fmla="*/ 3916677 w 4300090"/>
              <a:gd name="connsiteY22" fmla="*/ 2541270 h 4017627"/>
              <a:gd name="connsiteX23" fmla="*/ 3935727 w 4300090"/>
              <a:gd name="connsiteY23" fmla="*/ 2895599 h 4017627"/>
              <a:gd name="connsiteX24" fmla="*/ 3661407 w 4300090"/>
              <a:gd name="connsiteY24" fmla="*/ 2787014 h 4017627"/>
              <a:gd name="connsiteX25" fmla="*/ 3190872 w 4300090"/>
              <a:gd name="connsiteY25" fmla="*/ 2638424 h 4017627"/>
              <a:gd name="connsiteX26" fmla="*/ 3194682 w 4300090"/>
              <a:gd name="connsiteY26" fmla="*/ 2945129 h 4017627"/>
              <a:gd name="connsiteX27" fmla="*/ 3503292 w 4300090"/>
              <a:gd name="connsiteY27" fmla="*/ 3354704 h 4017627"/>
              <a:gd name="connsiteX28" fmla="*/ 4011927 w 4300090"/>
              <a:gd name="connsiteY28" fmla="*/ 3489959 h 4017627"/>
              <a:gd name="connsiteX29" fmla="*/ 4133847 w 4300090"/>
              <a:gd name="connsiteY29" fmla="*/ 3870959 h 4017627"/>
              <a:gd name="connsiteX30" fmla="*/ 3059427 w 4300090"/>
              <a:gd name="connsiteY30" fmla="*/ 3813809 h 4017627"/>
              <a:gd name="connsiteX31" fmla="*/ 2954652 w 4300090"/>
              <a:gd name="connsiteY31" fmla="*/ 3609974 h 4017627"/>
              <a:gd name="connsiteX32" fmla="*/ 2647947 w 4300090"/>
              <a:gd name="connsiteY32" fmla="*/ 3192779 h 4017627"/>
              <a:gd name="connsiteX33" fmla="*/ 2472687 w 4300090"/>
              <a:gd name="connsiteY33" fmla="*/ 3457574 h 4017627"/>
              <a:gd name="connsiteX34" fmla="*/ 2478404 w 4300090"/>
              <a:gd name="connsiteY34" fmla="*/ 3950969 h 4017627"/>
              <a:gd name="connsiteX35" fmla="*/ 1981198 w 4300090"/>
              <a:gd name="connsiteY35" fmla="*/ 3855719 h 4017627"/>
              <a:gd name="connsiteX36" fmla="*/ 1992628 w 4300090"/>
              <a:gd name="connsiteY36" fmla="*/ 3253739 h 4017627"/>
              <a:gd name="connsiteX37" fmla="*/ 1744979 w 4300090"/>
              <a:gd name="connsiteY37" fmla="*/ 3326129 h 4017627"/>
              <a:gd name="connsiteX38" fmla="*/ 1356358 w 4300090"/>
              <a:gd name="connsiteY38" fmla="*/ 3859529 h 4017627"/>
              <a:gd name="connsiteX39" fmla="*/ 1070608 w 4300090"/>
              <a:gd name="connsiteY39" fmla="*/ 3516629 h 4017627"/>
              <a:gd name="connsiteX40" fmla="*/ 1417318 w 4300090"/>
              <a:gd name="connsiteY40" fmla="*/ 3047999 h 4017627"/>
              <a:gd name="connsiteX41" fmla="*/ 1177289 w 4300090"/>
              <a:gd name="connsiteY41" fmla="*/ 2994659 h 4017627"/>
              <a:gd name="connsiteX42" fmla="*/ 552448 w 4300090"/>
              <a:gd name="connsiteY42" fmla="*/ 3196589 h 4017627"/>
              <a:gd name="connsiteX43" fmla="*/ 270510 w 4300090"/>
              <a:gd name="connsiteY43" fmla="*/ 3135629 h 4017627"/>
              <a:gd name="connsiteX44" fmla="*/ 259080 w 4300090"/>
              <a:gd name="connsiteY44" fmla="*/ 2895599 h 4017627"/>
              <a:gd name="connsiteX45" fmla="*/ 476248 w 4300090"/>
              <a:gd name="connsiteY45" fmla="*/ 2686049 h 4017627"/>
              <a:gd name="connsiteX46" fmla="*/ 1028698 w 4300090"/>
              <a:gd name="connsiteY46" fmla="*/ 2499359 h 4017627"/>
              <a:gd name="connsiteX47" fmla="*/ 861060 w 4300090"/>
              <a:gd name="connsiteY47" fmla="*/ 2308859 h 4017627"/>
              <a:gd name="connsiteX48" fmla="*/ 209548 w 4300090"/>
              <a:gd name="connsiteY48" fmla="*/ 2080259 h 4017627"/>
              <a:gd name="connsiteX49" fmla="*/ 0 w 4300090"/>
              <a:gd name="connsiteY49" fmla="*/ 1870709 h 4017627"/>
              <a:gd name="connsiteX50" fmla="*/ 171450 w 4300090"/>
              <a:gd name="connsiteY50" fmla="*/ 1668779 h 4017627"/>
              <a:gd name="connsiteX51" fmla="*/ 449578 w 4300090"/>
              <a:gd name="connsiteY51" fmla="*/ 1638299 h 4017627"/>
              <a:gd name="connsiteX52" fmla="*/ 1017269 w 4300090"/>
              <a:gd name="connsiteY52" fmla="*/ 1798319 h 4017627"/>
              <a:gd name="connsiteX53" fmla="*/ 1021079 w 4300090"/>
              <a:gd name="connsiteY53" fmla="*/ 1592579 h 4017627"/>
              <a:gd name="connsiteX54" fmla="*/ 613409 w 4300090"/>
              <a:gd name="connsiteY54" fmla="*/ 1017269 h 4017627"/>
              <a:gd name="connsiteX55" fmla="*/ 316230 w 4300090"/>
              <a:gd name="connsiteY55" fmla="*/ 681989 h 4017627"/>
              <a:gd name="connsiteX56" fmla="*/ 811530 w 4300090"/>
              <a:gd name="connsiteY56" fmla="*/ 308609 h 4017627"/>
              <a:gd name="connsiteX57" fmla="*/ 262890 w 4300090"/>
              <a:gd name="connsiteY57" fmla="*/ 354329 h 4017627"/>
              <a:gd name="connsiteX58" fmla="*/ 1131568 w 4300090"/>
              <a:gd name="connsiteY58" fmla="*/ 761999 h 4017627"/>
              <a:gd name="connsiteX59" fmla="*/ 1474469 w 4300090"/>
              <a:gd name="connsiteY59" fmla="*/ 1203959 h 4017627"/>
              <a:gd name="connsiteX60" fmla="*/ 1615439 w 4300090"/>
              <a:gd name="connsiteY60" fmla="*/ 1055369 h 4017627"/>
              <a:gd name="connsiteX61" fmla="*/ 1623059 w 4300090"/>
              <a:gd name="connsiteY61" fmla="*/ 369569 h 4017627"/>
              <a:gd name="connsiteX62" fmla="*/ 1783080 w 4300090"/>
              <a:gd name="connsiteY62" fmla="*/ 224789 h 4017627"/>
              <a:gd name="connsiteX63" fmla="*/ 2007870 w 4300090"/>
              <a:gd name="connsiteY63" fmla="*/ 240029 h 4017627"/>
              <a:gd name="connsiteX64" fmla="*/ 2129788 w 4300090"/>
              <a:gd name="connsiteY64" fmla="*/ 457199 h 4017627"/>
              <a:gd name="connsiteX65" fmla="*/ 2145027 w 4300090"/>
              <a:gd name="connsiteY65" fmla="*/ 1021079 h 4017627"/>
              <a:gd name="connsiteX66" fmla="*/ 2373627 w 4300090"/>
              <a:gd name="connsiteY66" fmla="*/ 1002029 h 4017627"/>
              <a:gd name="connsiteX67" fmla="*/ 2769867 w 4300090"/>
              <a:gd name="connsiteY67" fmla="*/ 430529 h 4017627"/>
              <a:gd name="connsiteX68" fmla="*/ 2846067 w 4300090"/>
              <a:gd name="connsiteY68" fmla="*/ 0 h 4017627"/>
              <a:gd name="connsiteX0" fmla="*/ 3299457 w 4300090"/>
              <a:gd name="connsiteY0" fmla="*/ 320040 h 4216895"/>
              <a:gd name="connsiteX1" fmla="*/ 3074667 w 4300090"/>
              <a:gd name="connsiteY1" fmla="*/ 445770 h 4216895"/>
              <a:gd name="connsiteX2" fmla="*/ 3097527 w 4300090"/>
              <a:gd name="connsiteY2" fmla="*/ 712470 h 4216895"/>
              <a:gd name="connsiteX3" fmla="*/ 3046092 w 4300090"/>
              <a:gd name="connsiteY3" fmla="*/ 832485 h 4216895"/>
              <a:gd name="connsiteX4" fmla="*/ 2754627 w 4300090"/>
              <a:gd name="connsiteY4" fmla="*/ 1236345 h 4216895"/>
              <a:gd name="connsiteX5" fmla="*/ 3006087 w 4300090"/>
              <a:gd name="connsiteY5" fmla="*/ 1268730 h 4216895"/>
              <a:gd name="connsiteX6" fmla="*/ 3141342 w 4300090"/>
              <a:gd name="connsiteY6" fmla="*/ 1268730 h 4216895"/>
              <a:gd name="connsiteX7" fmla="*/ 3608067 w 4300090"/>
              <a:gd name="connsiteY7" fmla="*/ 1108710 h 4216895"/>
              <a:gd name="connsiteX8" fmla="*/ 3726177 w 4300090"/>
              <a:gd name="connsiteY8" fmla="*/ 1002030 h 4216895"/>
              <a:gd name="connsiteX9" fmla="*/ 3939537 w 4300090"/>
              <a:gd name="connsiteY9" fmla="*/ 670560 h 4216895"/>
              <a:gd name="connsiteX10" fmla="*/ 4255767 w 4300090"/>
              <a:gd name="connsiteY10" fmla="*/ 495300 h 4216895"/>
              <a:gd name="connsiteX11" fmla="*/ 4240527 w 4300090"/>
              <a:gd name="connsiteY11" fmla="*/ 1066800 h 4216895"/>
              <a:gd name="connsiteX12" fmla="*/ 3760467 w 4300090"/>
              <a:gd name="connsiteY12" fmla="*/ 1367790 h 4216895"/>
              <a:gd name="connsiteX13" fmla="*/ 3901437 w 4300090"/>
              <a:gd name="connsiteY13" fmla="*/ 948690 h 4216895"/>
              <a:gd name="connsiteX14" fmla="*/ 4297677 w 4300090"/>
              <a:gd name="connsiteY14" fmla="*/ 1299210 h 4216895"/>
              <a:gd name="connsiteX15" fmla="*/ 3695697 w 4300090"/>
              <a:gd name="connsiteY15" fmla="*/ 1704975 h 4216895"/>
              <a:gd name="connsiteX16" fmla="*/ 3215637 w 4300090"/>
              <a:gd name="connsiteY16" fmla="*/ 1859280 h 4216895"/>
              <a:gd name="connsiteX17" fmla="*/ 3177537 w 4300090"/>
              <a:gd name="connsiteY17" fmla="*/ 1912620 h 4216895"/>
              <a:gd name="connsiteX18" fmla="*/ 3442332 w 4300090"/>
              <a:gd name="connsiteY18" fmla="*/ 2076450 h 4216895"/>
              <a:gd name="connsiteX19" fmla="*/ 3910962 w 4300090"/>
              <a:gd name="connsiteY19" fmla="*/ 2232660 h 4216895"/>
              <a:gd name="connsiteX20" fmla="*/ 4095747 w 4300090"/>
              <a:gd name="connsiteY20" fmla="*/ 2263140 h 4216895"/>
              <a:gd name="connsiteX21" fmla="*/ 4206237 w 4300090"/>
              <a:gd name="connsiteY21" fmla="*/ 2468880 h 4216895"/>
              <a:gd name="connsiteX22" fmla="*/ 3916677 w 4300090"/>
              <a:gd name="connsiteY22" fmla="*/ 2541270 h 4216895"/>
              <a:gd name="connsiteX23" fmla="*/ 3935727 w 4300090"/>
              <a:gd name="connsiteY23" fmla="*/ 2895599 h 4216895"/>
              <a:gd name="connsiteX24" fmla="*/ 3661407 w 4300090"/>
              <a:gd name="connsiteY24" fmla="*/ 2787014 h 4216895"/>
              <a:gd name="connsiteX25" fmla="*/ 3190872 w 4300090"/>
              <a:gd name="connsiteY25" fmla="*/ 2638424 h 4216895"/>
              <a:gd name="connsiteX26" fmla="*/ 3194682 w 4300090"/>
              <a:gd name="connsiteY26" fmla="*/ 2945129 h 4216895"/>
              <a:gd name="connsiteX27" fmla="*/ 3503292 w 4300090"/>
              <a:gd name="connsiteY27" fmla="*/ 3354704 h 4216895"/>
              <a:gd name="connsiteX28" fmla="*/ 4011927 w 4300090"/>
              <a:gd name="connsiteY28" fmla="*/ 3489959 h 4216895"/>
              <a:gd name="connsiteX29" fmla="*/ 4133847 w 4300090"/>
              <a:gd name="connsiteY29" fmla="*/ 3870959 h 4216895"/>
              <a:gd name="connsiteX30" fmla="*/ 3059427 w 4300090"/>
              <a:gd name="connsiteY30" fmla="*/ 3813809 h 4216895"/>
              <a:gd name="connsiteX31" fmla="*/ 2954652 w 4300090"/>
              <a:gd name="connsiteY31" fmla="*/ 3609974 h 4216895"/>
              <a:gd name="connsiteX32" fmla="*/ 2647947 w 4300090"/>
              <a:gd name="connsiteY32" fmla="*/ 3192779 h 4216895"/>
              <a:gd name="connsiteX33" fmla="*/ 2472687 w 4300090"/>
              <a:gd name="connsiteY33" fmla="*/ 3457574 h 4216895"/>
              <a:gd name="connsiteX34" fmla="*/ 2478404 w 4300090"/>
              <a:gd name="connsiteY34" fmla="*/ 3950969 h 4216895"/>
              <a:gd name="connsiteX35" fmla="*/ 2583180 w 4300090"/>
              <a:gd name="connsiteY35" fmla="*/ 4215764 h 4216895"/>
              <a:gd name="connsiteX36" fmla="*/ 1981198 w 4300090"/>
              <a:gd name="connsiteY36" fmla="*/ 3855719 h 4216895"/>
              <a:gd name="connsiteX37" fmla="*/ 1992628 w 4300090"/>
              <a:gd name="connsiteY37" fmla="*/ 3253739 h 4216895"/>
              <a:gd name="connsiteX38" fmla="*/ 1744979 w 4300090"/>
              <a:gd name="connsiteY38" fmla="*/ 3326129 h 4216895"/>
              <a:gd name="connsiteX39" fmla="*/ 1356358 w 4300090"/>
              <a:gd name="connsiteY39" fmla="*/ 3859529 h 4216895"/>
              <a:gd name="connsiteX40" fmla="*/ 1070608 w 4300090"/>
              <a:gd name="connsiteY40" fmla="*/ 3516629 h 4216895"/>
              <a:gd name="connsiteX41" fmla="*/ 1417318 w 4300090"/>
              <a:gd name="connsiteY41" fmla="*/ 3047999 h 4216895"/>
              <a:gd name="connsiteX42" fmla="*/ 1177289 w 4300090"/>
              <a:gd name="connsiteY42" fmla="*/ 2994659 h 4216895"/>
              <a:gd name="connsiteX43" fmla="*/ 552448 w 4300090"/>
              <a:gd name="connsiteY43" fmla="*/ 3196589 h 4216895"/>
              <a:gd name="connsiteX44" fmla="*/ 270510 w 4300090"/>
              <a:gd name="connsiteY44" fmla="*/ 3135629 h 4216895"/>
              <a:gd name="connsiteX45" fmla="*/ 259080 w 4300090"/>
              <a:gd name="connsiteY45" fmla="*/ 2895599 h 4216895"/>
              <a:gd name="connsiteX46" fmla="*/ 476248 w 4300090"/>
              <a:gd name="connsiteY46" fmla="*/ 2686049 h 4216895"/>
              <a:gd name="connsiteX47" fmla="*/ 1028698 w 4300090"/>
              <a:gd name="connsiteY47" fmla="*/ 2499359 h 4216895"/>
              <a:gd name="connsiteX48" fmla="*/ 861060 w 4300090"/>
              <a:gd name="connsiteY48" fmla="*/ 2308859 h 4216895"/>
              <a:gd name="connsiteX49" fmla="*/ 209548 w 4300090"/>
              <a:gd name="connsiteY49" fmla="*/ 2080259 h 4216895"/>
              <a:gd name="connsiteX50" fmla="*/ 0 w 4300090"/>
              <a:gd name="connsiteY50" fmla="*/ 1870709 h 4216895"/>
              <a:gd name="connsiteX51" fmla="*/ 171450 w 4300090"/>
              <a:gd name="connsiteY51" fmla="*/ 1668779 h 4216895"/>
              <a:gd name="connsiteX52" fmla="*/ 449578 w 4300090"/>
              <a:gd name="connsiteY52" fmla="*/ 1638299 h 4216895"/>
              <a:gd name="connsiteX53" fmla="*/ 1017269 w 4300090"/>
              <a:gd name="connsiteY53" fmla="*/ 1798319 h 4216895"/>
              <a:gd name="connsiteX54" fmla="*/ 1021079 w 4300090"/>
              <a:gd name="connsiteY54" fmla="*/ 1592579 h 4216895"/>
              <a:gd name="connsiteX55" fmla="*/ 613409 w 4300090"/>
              <a:gd name="connsiteY55" fmla="*/ 1017269 h 4216895"/>
              <a:gd name="connsiteX56" fmla="*/ 316230 w 4300090"/>
              <a:gd name="connsiteY56" fmla="*/ 681989 h 4216895"/>
              <a:gd name="connsiteX57" fmla="*/ 811530 w 4300090"/>
              <a:gd name="connsiteY57" fmla="*/ 308609 h 4216895"/>
              <a:gd name="connsiteX58" fmla="*/ 262890 w 4300090"/>
              <a:gd name="connsiteY58" fmla="*/ 354329 h 4216895"/>
              <a:gd name="connsiteX59" fmla="*/ 1131568 w 4300090"/>
              <a:gd name="connsiteY59" fmla="*/ 761999 h 4216895"/>
              <a:gd name="connsiteX60" fmla="*/ 1474469 w 4300090"/>
              <a:gd name="connsiteY60" fmla="*/ 1203959 h 4216895"/>
              <a:gd name="connsiteX61" fmla="*/ 1615439 w 4300090"/>
              <a:gd name="connsiteY61" fmla="*/ 1055369 h 4216895"/>
              <a:gd name="connsiteX62" fmla="*/ 1623059 w 4300090"/>
              <a:gd name="connsiteY62" fmla="*/ 369569 h 4216895"/>
              <a:gd name="connsiteX63" fmla="*/ 1783080 w 4300090"/>
              <a:gd name="connsiteY63" fmla="*/ 224789 h 4216895"/>
              <a:gd name="connsiteX64" fmla="*/ 2007870 w 4300090"/>
              <a:gd name="connsiteY64" fmla="*/ 240029 h 4216895"/>
              <a:gd name="connsiteX65" fmla="*/ 2129788 w 4300090"/>
              <a:gd name="connsiteY65" fmla="*/ 457199 h 4216895"/>
              <a:gd name="connsiteX66" fmla="*/ 2145027 w 4300090"/>
              <a:gd name="connsiteY66" fmla="*/ 1021079 h 4216895"/>
              <a:gd name="connsiteX67" fmla="*/ 2373627 w 4300090"/>
              <a:gd name="connsiteY67" fmla="*/ 1002029 h 4216895"/>
              <a:gd name="connsiteX68" fmla="*/ 2769867 w 4300090"/>
              <a:gd name="connsiteY68" fmla="*/ 430529 h 4216895"/>
              <a:gd name="connsiteX69" fmla="*/ 2846067 w 4300090"/>
              <a:gd name="connsiteY69" fmla="*/ 0 h 4216895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81198 w 4300090"/>
              <a:gd name="connsiteY37" fmla="*/ 3855719 h 4226984"/>
              <a:gd name="connsiteX38" fmla="*/ 1992628 w 4300090"/>
              <a:gd name="connsiteY38" fmla="*/ 3253739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81198 w 4300090"/>
              <a:gd name="connsiteY37" fmla="*/ 3855719 h 4226984"/>
              <a:gd name="connsiteX38" fmla="*/ 1992628 w 4300090"/>
              <a:gd name="connsiteY38" fmla="*/ 3253739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81198 w 4300090"/>
              <a:gd name="connsiteY37" fmla="*/ 3855719 h 4226984"/>
              <a:gd name="connsiteX38" fmla="*/ 1992628 w 4300090"/>
              <a:gd name="connsiteY38" fmla="*/ 3253739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81198 w 4300090"/>
              <a:gd name="connsiteY37" fmla="*/ 3855719 h 4226984"/>
              <a:gd name="connsiteX38" fmla="*/ 1992628 w 4300090"/>
              <a:gd name="connsiteY38" fmla="*/ 3253739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92628 w 4300090"/>
              <a:gd name="connsiteY38" fmla="*/ 3253739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744979 w 4300090"/>
              <a:gd name="connsiteY39" fmla="*/ 3326129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859529 h 4226984"/>
              <a:gd name="connsiteX41" fmla="*/ 1070608 w 4300090"/>
              <a:gd name="connsiteY41" fmla="*/ 3516629 h 4226984"/>
              <a:gd name="connsiteX42" fmla="*/ 1417318 w 4300090"/>
              <a:gd name="connsiteY42" fmla="*/ 3047999 h 4226984"/>
              <a:gd name="connsiteX43" fmla="*/ 1177289 w 4300090"/>
              <a:gd name="connsiteY43" fmla="*/ 2994659 h 4226984"/>
              <a:gd name="connsiteX44" fmla="*/ 552448 w 4300090"/>
              <a:gd name="connsiteY44" fmla="*/ 3196589 h 4226984"/>
              <a:gd name="connsiteX45" fmla="*/ 270510 w 4300090"/>
              <a:gd name="connsiteY45" fmla="*/ 3135629 h 4226984"/>
              <a:gd name="connsiteX46" fmla="*/ 259080 w 4300090"/>
              <a:gd name="connsiteY46" fmla="*/ 2895599 h 4226984"/>
              <a:gd name="connsiteX47" fmla="*/ 476248 w 4300090"/>
              <a:gd name="connsiteY47" fmla="*/ 2686049 h 4226984"/>
              <a:gd name="connsiteX48" fmla="*/ 1028698 w 4300090"/>
              <a:gd name="connsiteY48" fmla="*/ 2499359 h 4226984"/>
              <a:gd name="connsiteX49" fmla="*/ 861060 w 4300090"/>
              <a:gd name="connsiteY49" fmla="*/ 2308859 h 4226984"/>
              <a:gd name="connsiteX50" fmla="*/ 209548 w 4300090"/>
              <a:gd name="connsiteY50" fmla="*/ 2080259 h 4226984"/>
              <a:gd name="connsiteX51" fmla="*/ 0 w 4300090"/>
              <a:gd name="connsiteY51" fmla="*/ 1870709 h 4226984"/>
              <a:gd name="connsiteX52" fmla="*/ 171450 w 4300090"/>
              <a:gd name="connsiteY52" fmla="*/ 1668779 h 4226984"/>
              <a:gd name="connsiteX53" fmla="*/ 449578 w 4300090"/>
              <a:gd name="connsiteY53" fmla="*/ 1638299 h 4226984"/>
              <a:gd name="connsiteX54" fmla="*/ 1017269 w 4300090"/>
              <a:gd name="connsiteY54" fmla="*/ 1798319 h 4226984"/>
              <a:gd name="connsiteX55" fmla="*/ 1021079 w 4300090"/>
              <a:gd name="connsiteY55" fmla="*/ 1592579 h 4226984"/>
              <a:gd name="connsiteX56" fmla="*/ 613409 w 4300090"/>
              <a:gd name="connsiteY56" fmla="*/ 1017269 h 4226984"/>
              <a:gd name="connsiteX57" fmla="*/ 316230 w 4300090"/>
              <a:gd name="connsiteY57" fmla="*/ 681989 h 4226984"/>
              <a:gd name="connsiteX58" fmla="*/ 811530 w 4300090"/>
              <a:gd name="connsiteY58" fmla="*/ 308609 h 4226984"/>
              <a:gd name="connsiteX59" fmla="*/ 262890 w 4300090"/>
              <a:gd name="connsiteY59" fmla="*/ 354329 h 4226984"/>
              <a:gd name="connsiteX60" fmla="*/ 1131568 w 4300090"/>
              <a:gd name="connsiteY60" fmla="*/ 761999 h 4226984"/>
              <a:gd name="connsiteX61" fmla="*/ 1474469 w 4300090"/>
              <a:gd name="connsiteY61" fmla="*/ 1203959 h 4226984"/>
              <a:gd name="connsiteX62" fmla="*/ 1615439 w 4300090"/>
              <a:gd name="connsiteY62" fmla="*/ 1055369 h 4226984"/>
              <a:gd name="connsiteX63" fmla="*/ 1623059 w 4300090"/>
              <a:gd name="connsiteY63" fmla="*/ 369569 h 4226984"/>
              <a:gd name="connsiteX64" fmla="*/ 1783080 w 4300090"/>
              <a:gd name="connsiteY64" fmla="*/ 224789 h 4226984"/>
              <a:gd name="connsiteX65" fmla="*/ 2007870 w 4300090"/>
              <a:gd name="connsiteY65" fmla="*/ 240029 h 4226984"/>
              <a:gd name="connsiteX66" fmla="*/ 2129788 w 4300090"/>
              <a:gd name="connsiteY66" fmla="*/ 457199 h 4226984"/>
              <a:gd name="connsiteX67" fmla="*/ 2145027 w 4300090"/>
              <a:gd name="connsiteY67" fmla="*/ 1021079 h 4226984"/>
              <a:gd name="connsiteX68" fmla="*/ 2373627 w 4300090"/>
              <a:gd name="connsiteY68" fmla="*/ 1002029 h 4226984"/>
              <a:gd name="connsiteX69" fmla="*/ 2769867 w 4300090"/>
              <a:gd name="connsiteY69" fmla="*/ 430529 h 4226984"/>
              <a:gd name="connsiteX70" fmla="*/ 2846067 w 4300090"/>
              <a:gd name="connsiteY70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859529 h 4226984"/>
              <a:gd name="connsiteX41" fmla="*/ 1139190 w 4300090"/>
              <a:gd name="connsiteY41" fmla="*/ 3890008 h 4226984"/>
              <a:gd name="connsiteX42" fmla="*/ 1070608 w 4300090"/>
              <a:gd name="connsiteY42" fmla="*/ 3516629 h 4226984"/>
              <a:gd name="connsiteX43" fmla="*/ 1417318 w 4300090"/>
              <a:gd name="connsiteY43" fmla="*/ 3047999 h 4226984"/>
              <a:gd name="connsiteX44" fmla="*/ 1177289 w 4300090"/>
              <a:gd name="connsiteY44" fmla="*/ 2994659 h 4226984"/>
              <a:gd name="connsiteX45" fmla="*/ 552448 w 4300090"/>
              <a:gd name="connsiteY45" fmla="*/ 3196589 h 4226984"/>
              <a:gd name="connsiteX46" fmla="*/ 270510 w 4300090"/>
              <a:gd name="connsiteY46" fmla="*/ 3135629 h 4226984"/>
              <a:gd name="connsiteX47" fmla="*/ 259080 w 4300090"/>
              <a:gd name="connsiteY47" fmla="*/ 2895599 h 4226984"/>
              <a:gd name="connsiteX48" fmla="*/ 476248 w 4300090"/>
              <a:gd name="connsiteY48" fmla="*/ 2686049 h 4226984"/>
              <a:gd name="connsiteX49" fmla="*/ 1028698 w 4300090"/>
              <a:gd name="connsiteY49" fmla="*/ 2499359 h 4226984"/>
              <a:gd name="connsiteX50" fmla="*/ 861060 w 4300090"/>
              <a:gd name="connsiteY50" fmla="*/ 2308859 h 4226984"/>
              <a:gd name="connsiteX51" fmla="*/ 209548 w 4300090"/>
              <a:gd name="connsiteY51" fmla="*/ 2080259 h 4226984"/>
              <a:gd name="connsiteX52" fmla="*/ 0 w 4300090"/>
              <a:gd name="connsiteY52" fmla="*/ 1870709 h 4226984"/>
              <a:gd name="connsiteX53" fmla="*/ 171450 w 4300090"/>
              <a:gd name="connsiteY53" fmla="*/ 1668779 h 4226984"/>
              <a:gd name="connsiteX54" fmla="*/ 449578 w 4300090"/>
              <a:gd name="connsiteY54" fmla="*/ 1638299 h 4226984"/>
              <a:gd name="connsiteX55" fmla="*/ 1017269 w 4300090"/>
              <a:gd name="connsiteY55" fmla="*/ 1798319 h 4226984"/>
              <a:gd name="connsiteX56" fmla="*/ 1021079 w 4300090"/>
              <a:gd name="connsiteY56" fmla="*/ 1592579 h 4226984"/>
              <a:gd name="connsiteX57" fmla="*/ 613409 w 4300090"/>
              <a:gd name="connsiteY57" fmla="*/ 1017269 h 4226984"/>
              <a:gd name="connsiteX58" fmla="*/ 316230 w 4300090"/>
              <a:gd name="connsiteY58" fmla="*/ 681989 h 4226984"/>
              <a:gd name="connsiteX59" fmla="*/ 811530 w 4300090"/>
              <a:gd name="connsiteY59" fmla="*/ 308609 h 4226984"/>
              <a:gd name="connsiteX60" fmla="*/ 262890 w 4300090"/>
              <a:gd name="connsiteY60" fmla="*/ 354329 h 4226984"/>
              <a:gd name="connsiteX61" fmla="*/ 1131568 w 4300090"/>
              <a:gd name="connsiteY61" fmla="*/ 761999 h 4226984"/>
              <a:gd name="connsiteX62" fmla="*/ 1474469 w 4300090"/>
              <a:gd name="connsiteY62" fmla="*/ 1203959 h 4226984"/>
              <a:gd name="connsiteX63" fmla="*/ 1615439 w 4300090"/>
              <a:gd name="connsiteY63" fmla="*/ 1055369 h 4226984"/>
              <a:gd name="connsiteX64" fmla="*/ 1623059 w 4300090"/>
              <a:gd name="connsiteY64" fmla="*/ 369569 h 4226984"/>
              <a:gd name="connsiteX65" fmla="*/ 1783080 w 4300090"/>
              <a:gd name="connsiteY65" fmla="*/ 224789 h 4226984"/>
              <a:gd name="connsiteX66" fmla="*/ 2007870 w 4300090"/>
              <a:gd name="connsiteY66" fmla="*/ 240029 h 4226984"/>
              <a:gd name="connsiteX67" fmla="*/ 2129788 w 4300090"/>
              <a:gd name="connsiteY67" fmla="*/ 457199 h 4226984"/>
              <a:gd name="connsiteX68" fmla="*/ 2145027 w 4300090"/>
              <a:gd name="connsiteY68" fmla="*/ 1021079 h 4226984"/>
              <a:gd name="connsiteX69" fmla="*/ 2373627 w 4300090"/>
              <a:gd name="connsiteY69" fmla="*/ 1002029 h 4226984"/>
              <a:gd name="connsiteX70" fmla="*/ 2769867 w 4300090"/>
              <a:gd name="connsiteY70" fmla="*/ 430529 h 4226984"/>
              <a:gd name="connsiteX71" fmla="*/ 2846067 w 4300090"/>
              <a:gd name="connsiteY71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859529 h 4226984"/>
              <a:gd name="connsiteX41" fmla="*/ 1139190 w 4300090"/>
              <a:gd name="connsiteY41" fmla="*/ 3890008 h 4226984"/>
              <a:gd name="connsiteX42" fmla="*/ 889635 w 4300090"/>
              <a:gd name="connsiteY42" fmla="*/ 3728083 h 4226984"/>
              <a:gd name="connsiteX43" fmla="*/ 1070608 w 4300090"/>
              <a:gd name="connsiteY43" fmla="*/ 3516629 h 4226984"/>
              <a:gd name="connsiteX44" fmla="*/ 1417318 w 4300090"/>
              <a:gd name="connsiteY44" fmla="*/ 3047999 h 4226984"/>
              <a:gd name="connsiteX45" fmla="*/ 1177289 w 4300090"/>
              <a:gd name="connsiteY45" fmla="*/ 2994659 h 4226984"/>
              <a:gd name="connsiteX46" fmla="*/ 552448 w 4300090"/>
              <a:gd name="connsiteY46" fmla="*/ 3196589 h 4226984"/>
              <a:gd name="connsiteX47" fmla="*/ 270510 w 4300090"/>
              <a:gd name="connsiteY47" fmla="*/ 3135629 h 4226984"/>
              <a:gd name="connsiteX48" fmla="*/ 259080 w 4300090"/>
              <a:gd name="connsiteY48" fmla="*/ 2895599 h 4226984"/>
              <a:gd name="connsiteX49" fmla="*/ 476248 w 4300090"/>
              <a:gd name="connsiteY49" fmla="*/ 2686049 h 4226984"/>
              <a:gd name="connsiteX50" fmla="*/ 1028698 w 4300090"/>
              <a:gd name="connsiteY50" fmla="*/ 2499359 h 4226984"/>
              <a:gd name="connsiteX51" fmla="*/ 861060 w 4300090"/>
              <a:gd name="connsiteY51" fmla="*/ 2308859 h 4226984"/>
              <a:gd name="connsiteX52" fmla="*/ 209548 w 4300090"/>
              <a:gd name="connsiteY52" fmla="*/ 2080259 h 4226984"/>
              <a:gd name="connsiteX53" fmla="*/ 0 w 4300090"/>
              <a:gd name="connsiteY53" fmla="*/ 1870709 h 4226984"/>
              <a:gd name="connsiteX54" fmla="*/ 171450 w 4300090"/>
              <a:gd name="connsiteY54" fmla="*/ 1668779 h 4226984"/>
              <a:gd name="connsiteX55" fmla="*/ 449578 w 4300090"/>
              <a:gd name="connsiteY55" fmla="*/ 1638299 h 4226984"/>
              <a:gd name="connsiteX56" fmla="*/ 1017269 w 4300090"/>
              <a:gd name="connsiteY56" fmla="*/ 1798319 h 4226984"/>
              <a:gd name="connsiteX57" fmla="*/ 1021079 w 4300090"/>
              <a:gd name="connsiteY57" fmla="*/ 1592579 h 4226984"/>
              <a:gd name="connsiteX58" fmla="*/ 613409 w 4300090"/>
              <a:gd name="connsiteY58" fmla="*/ 1017269 h 4226984"/>
              <a:gd name="connsiteX59" fmla="*/ 316230 w 4300090"/>
              <a:gd name="connsiteY59" fmla="*/ 681989 h 4226984"/>
              <a:gd name="connsiteX60" fmla="*/ 811530 w 4300090"/>
              <a:gd name="connsiteY60" fmla="*/ 308609 h 4226984"/>
              <a:gd name="connsiteX61" fmla="*/ 262890 w 4300090"/>
              <a:gd name="connsiteY61" fmla="*/ 354329 h 4226984"/>
              <a:gd name="connsiteX62" fmla="*/ 1131568 w 4300090"/>
              <a:gd name="connsiteY62" fmla="*/ 761999 h 4226984"/>
              <a:gd name="connsiteX63" fmla="*/ 1474469 w 4300090"/>
              <a:gd name="connsiteY63" fmla="*/ 1203959 h 4226984"/>
              <a:gd name="connsiteX64" fmla="*/ 1615439 w 4300090"/>
              <a:gd name="connsiteY64" fmla="*/ 1055369 h 4226984"/>
              <a:gd name="connsiteX65" fmla="*/ 1623059 w 4300090"/>
              <a:gd name="connsiteY65" fmla="*/ 369569 h 4226984"/>
              <a:gd name="connsiteX66" fmla="*/ 1783080 w 4300090"/>
              <a:gd name="connsiteY66" fmla="*/ 224789 h 4226984"/>
              <a:gd name="connsiteX67" fmla="*/ 2007870 w 4300090"/>
              <a:gd name="connsiteY67" fmla="*/ 240029 h 4226984"/>
              <a:gd name="connsiteX68" fmla="*/ 2129788 w 4300090"/>
              <a:gd name="connsiteY68" fmla="*/ 457199 h 4226984"/>
              <a:gd name="connsiteX69" fmla="*/ 2145027 w 4300090"/>
              <a:gd name="connsiteY69" fmla="*/ 1021079 h 4226984"/>
              <a:gd name="connsiteX70" fmla="*/ 2373627 w 4300090"/>
              <a:gd name="connsiteY70" fmla="*/ 1002029 h 4226984"/>
              <a:gd name="connsiteX71" fmla="*/ 2769867 w 4300090"/>
              <a:gd name="connsiteY71" fmla="*/ 430529 h 4226984"/>
              <a:gd name="connsiteX72" fmla="*/ 2846067 w 4300090"/>
              <a:gd name="connsiteY72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85952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70608 w 4300090"/>
              <a:gd name="connsiteY44" fmla="*/ 3516629 h 4226984"/>
              <a:gd name="connsiteX45" fmla="*/ 1417318 w 4300090"/>
              <a:gd name="connsiteY45" fmla="*/ 3047999 h 4226984"/>
              <a:gd name="connsiteX46" fmla="*/ 1177289 w 4300090"/>
              <a:gd name="connsiteY46" fmla="*/ 2994659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70608 w 4300090"/>
              <a:gd name="connsiteY44" fmla="*/ 3516629 h 4226984"/>
              <a:gd name="connsiteX45" fmla="*/ 1417318 w 4300090"/>
              <a:gd name="connsiteY45" fmla="*/ 3047999 h 4226984"/>
              <a:gd name="connsiteX46" fmla="*/ 1177289 w 4300090"/>
              <a:gd name="connsiteY46" fmla="*/ 2994659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70608 w 4300090"/>
              <a:gd name="connsiteY44" fmla="*/ 3516629 h 4226984"/>
              <a:gd name="connsiteX45" fmla="*/ 1417318 w 4300090"/>
              <a:gd name="connsiteY45" fmla="*/ 3047999 h 4226984"/>
              <a:gd name="connsiteX46" fmla="*/ 1177289 w 4300090"/>
              <a:gd name="connsiteY46" fmla="*/ 2994659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417318 w 4300090"/>
              <a:gd name="connsiteY45" fmla="*/ 3047999 h 4226984"/>
              <a:gd name="connsiteX46" fmla="*/ 1177289 w 4300090"/>
              <a:gd name="connsiteY46" fmla="*/ 2994659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177289 w 4300090"/>
              <a:gd name="connsiteY46" fmla="*/ 2994659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2448 w 4300090"/>
              <a:gd name="connsiteY47" fmla="*/ 3196589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76248 w 4300090"/>
              <a:gd name="connsiteY50" fmla="*/ 2686049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1028698 w 4300090"/>
              <a:gd name="connsiteY51" fmla="*/ 24993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861060 w 4300090"/>
              <a:gd name="connsiteY52" fmla="*/ 230885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09548 w 4300090"/>
              <a:gd name="connsiteY53" fmla="*/ 2080259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449578 w 4300090"/>
              <a:gd name="connsiteY56" fmla="*/ 1638299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1017269 w 4300090"/>
              <a:gd name="connsiteY57" fmla="*/ 179831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1021079 w 4300090"/>
              <a:gd name="connsiteY58" fmla="*/ 159257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931545 w 4300090"/>
              <a:gd name="connsiteY59" fmla="*/ 1405888 h 4226984"/>
              <a:gd name="connsiteX60" fmla="*/ 613409 w 4300090"/>
              <a:gd name="connsiteY60" fmla="*/ 1017269 h 4226984"/>
              <a:gd name="connsiteX61" fmla="*/ 316230 w 4300090"/>
              <a:gd name="connsiteY61" fmla="*/ 681989 h 4226984"/>
              <a:gd name="connsiteX62" fmla="*/ 811530 w 4300090"/>
              <a:gd name="connsiteY62" fmla="*/ 308609 h 4226984"/>
              <a:gd name="connsiteX63" fmla="*/ 262890 w 4300090"/>
              <a:gd name="connsiteY63" fmla="*/ 354329 h 4226984"/>
              <a:gd name="connsiteX64" fmla="*/ 1131568 w 4300090"/>
              <a:gd name="connsiteY64" fmla="*/ 761999 h 4226984"/>
              <a:gd name="connsiteX65" fmla="*/ 1474469 w 4300090"/>
              <a:gd name="connsiteY65" fmla="*/ 1203959 h 4226984"/>
              <a:gd name="connsiteX66" fmla="*/ 1615439 w 4300090"/>
              <a:gd name="connsiteY66" fmla="*/ 1055369 h 4226984"/>
              <a:gd name="connsiteX67" fmla="*/ 1623059 w 4300090"/>
              <a:gd name="connsiteY67" fmla="*/ 369569 h 4226984"/>
              <a:gd name="connsiteX68" fmla="*/ 1783080 w 4300090"/>
              <a:gd name="connsiteY68" fmla="*/ 224789 h 4226984"/>
              <a:gd name="connsiteX69" fmla="*/ 2007870 w 4300090"/>
              <a:gd name="connsiteY69" fmla="*/ 240029 h 4226984"/>
              <a:gd name="connsiteX70" fmla="*/ 2129788 w 4300090"/>
              <a:gd name="connsiteY70" fmla="*/ 457199 h 4226984"/>
              <a:gd name="connsiteX71" fmla="*/ 2145027 w 4300090"/>
              <a:gd name="connsiteY71" fmla="*/ 1021079 h 4226984"/>
              <a:gd name="connsiteX72" fmla="*/ 2373627 w 4300090"/>
              <a:gd name="connsiteY72" fmla="*/ 1002029 h 4226984"/>
              <a:gd name="connsiteX73" fmla="*/ 2769867 w 4300090"/>
              <a:gd name="connsiteY73" fmla="*/ 430529 h 4226984"/>
              <a:gd name="connsiteX74" fmla="*/ 2846067 w 4300090"/>
              <a:gd name="connsiteY74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42974 w 4300090"/>
              <a:gd name="connsiteY58" fmla="*/ 1403984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42974 w 4300090"/>
              <a:gd name="connsiteY58" fmla="*/ 1403984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13409 w 4300090"/>
              <a:gd name="connsiteY59" fmla="*/ 101726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31568 w 4300090"/>
              <a:gd name="connsiteY63" fmla="*/ 761999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74469 w 4300090"/>
              <a:gd name="connsiteY64" fmla="*/ 1203959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15439 w 4300090"/>
              <a:gd name="connsiteY65" fmla="*/ 1055369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23059 w 4300090"/>
              <a:gd name="connsiteY66" fmla="*/ 369569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45027 w 4300090"/>
              <a:gd name="connsiteY70" fmla="*/ 1021079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29788 w 4300090"/>
              <a:gd name="connsiteY69" fmla="*/ 457199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90748 w 4300090"/>
              <a:gd name="connsiteY69" fmla="*/ 474344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90748 w 4300090"/>
              <a:gd name="connsiteY69" fmla="*/ 474344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90748 w 4300090"/>
              <a:gd name="connsiteY69" fmla="*/ 474344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373627 w 4300090"/>
              <a:gd name="connsiteY71" fmla="*/ 100202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497452 w 4300090"/>
              <a:gd name="connsiteY71" fmla="*/ 87248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497452 w 4300090"/>
              <a:gd name="connsiteY71" fmla="*/ 872489 h 4226984"/>
              <a:gd name="connsiteX72" fmla="*/ 2769867 w 4300090"/>
              <a:gd name="connsiteY72" fmla="*/ 430529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497452 w 4300090"/>
              <a:gd name="connsiteY71" fmla="*/ 872489 h 4226984"/>
              <a:gd name="connsiteX72" fmla="*/ 2792727 w 4300090"/>
              <a:gd name="connsiteY72" fmla="*/ 466724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497452 w 4300090"/>
              <a:gd name="connsiteY71" fmla="*/ 872489 h 4226984"/>
              <a:gd name="connsiteX72" fmla="*/ 2792727 w 4300090"/>
              <a:gd name="connsiteY72" fmla="*/ 466724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262890 w 4300090"/>
              <a:gd name="connsiteY62" fmla="*/ 354329 h 4226984"/>
              <a:gd name="connsiteX63" fmla="*/ 1158238 w 4300090"/>
              <a:gd name="connsiteY63" fmla="*/ 756284 h 4226984"/>
              <a:gd name="connsiteX64" fmla="*/ 1451609 w 4300090"/>
              <a:gd name="connsiteY64" fmla="*/ 1156334 h 4226984"/>
              <a:gd name="connsiteX65" fmla="*/ 1655444 w 4300090"/>
              <a:gd name="connsiteY65" fmla="*/ 893444 h 4226984"/>
              <a:gd name="connsiteX66" fmla="*/ 1655444 w 4300090"/>
              <a:gd name="connsiteY66" fmla="*/ 398144 h 4226984"/>
              <a:gd name="connsiteX67" fmla="*/ 1783080 w 4300090"/>
              <a:gd name="connsiteY67" fmla="*/ 224789 h 4226984"/>
              <a:gd name="connsiteX68" fmla="*/ 2007870 w 4300090"/>
              <a:gd name="connsiteY68" fmla="*/ 240029 h 4226984"/>
              <a:gd name="connsiteX69" fmla="*/ 2179318 w 4300090"/>
              <a:gd name="connsiteY69" fmla="*/ 468629 h 4226984"/>
              <a:gd name="connsiteX70" fmla="*/ 2177412 w 4300090"/>
              <a:gd name="connsiteY70" fmla="*/ 969644 h 4226984"/>
              <a:gd name="connsiteX71" fmla="*/ 2497452 w 4300090"/>
              <a:gd name="connsiteY71" fmla="*/ 872489 h 4226984"/>
              <a:gd name="connsiteX72" fmla="*/ 2792727 w 4300090"/>
              <a:gd name="connsiteY72" fmla="*/ 466724 h 4226984"/>
              <a:gd name="connsiteX73" fmla="*/ 2846067 w 4300090"/>
              <a:gd name="connsiteY73" fmla="*/ 0 h 4226984"/>
              <a:gd name="connsiteX0" fmla="*/ 3299457 w 4300090"/>
              <a:gd name="connsiteY0" fmla="*/ 320040 h 4226984"/>
              <a:gd name="connsiteX1" fmla="*/ 3074667 w 4300090"/>
              <a:gd name="connsiteY1" fmla="*/ 445770 h 4226984"/>
              <a:gd name="connsiteX2" fmla="*/ 3097527 w 4300090"/>
              <a:gd name="connsiteY2" fmla="*/ 712470 h 4226984"/>
              <a:gd name="connsiteX3" fmla="*/ 3046092 w 4300090"/>
              <a:gd name="connsiteY3" fmla="*/ 832485 h 4226984"/>
              <a:gd name="connsiteX4" fmla="*/ 2754627 w 4300090"/>
              <a:gd name="connsiteY4" fmla="*/ 1236345 h 4226984"/>
              <a:gd name="connsiteX5" fmla="*/ 3006087 w 4300090"/>
              <a:gd name="connsiteY5" fmla="*/ 1268730 h 4226984"/>
              <a:gd name="connsiteX6" fmla="*/ 3141342 w 4300090"/>
              <a:gd name="connsiteY6" fmla="*/ 1268730 h 4226984"/>
              <a:gd name="connsiteX7" fmla="*/ 3608067 w 4300090"/>
              <a:gd name="connsiteY7" fmla="*/ 1108710 h 4226984"/>
              <a:gd name="connsiteX8" fmla="*/ 3726177 w 4300090"/>
              <a:gd name="connsiteY8" fmla="*/ 1002030 h 4226984"/>
              <a:gd name="connsiteX9" fmla="*/ 3939537 w 4300090"/>
              <a:gd name="connsiteY9" fmla="*/ 670560 h 4226984"/>
              <a:gd name="connsiteX10" fmla="*/ 4255767 w 4300090"/>
              <a:gd name="connsiteY10" fmla="*/ 495300 h 4226984"/>
              <a:gd name="connsiteX11" fmla="*/ 4240527 w 4300090"/>
              <a:gd name="connsiteY11" fmla="*/ 1066800 h 4226984"/>
              <a:gd name="connsiteX12" fmla="*/ 3760467 w 4300090"/>
              <a:gd name="connsiteY12" fmla="*/ 1367790 h 4226984"/>
              <a:gd name="connsiteX13" fmla="*/ 3901437 w 4300090"/>
              <a:gd name="connsiteY13" fmla="*/ 948690 h 4226984"/>
              <a:gd name="connsiteX14" fmla="*/ 4297677 w 4300090"/>
              <a:gd name="connsiteY14" fmla="*/ 1299210 h 4226984"/>
              <a:gd name="connsiteX15" fmla="*/ 3695697 w 4300090"/>
              <a:gd name="connsiteY15" fmla="*/ 1704975 h 4226984"/>
              <a:gd name="connsiteX16" fmla="*/ 3215637 w 4300090"/>
              <a:gd name="connsiteY16" fmla="*/ 1859280 h 4226984"/>
              <a:gd name="connsiteX17" fmla="*/ 3177537 w 4300090"/>
              <a:gd name="connsiteY17" fmla="*/ 1912620 h 4226984"/>
              <a:gd name="connsiteX18" fmla="*/ 3442332 w 4300090"/>
              <a:gd name="connsiteY18" fmla="*/ 2076450 h 4226984"/>
              <a:gd name="connsiteX19" fmla="*/ 3910962 w 4300090"/>
              <a:gd name="connsiteY19" fmla="*/ 2232660 h 4226984"/>
              <a:gd name="connsiteX20" fmla="*/ 4095747 w 4300090"/>
              <a:gd name="connsiteY20" fmla="*/ 2263140 h 4226984"/>
              <a:gd name="connsiteX21" fmla="*/ 4206237 w 4300090"/>
              <a:gd name="connsiteY21" fmla="*/ 2468880 h 4226984"/>
              <a:gd name="connsiteX22" fmla="*/ 3916677 w 4300090"/>
              <a:gd name="connsiteY22" fmla="*/ 2541270 h 4226984"/>
              <a:gd name="connsiteX23" fmla="*/ 3935727 w 4300090"/>
              <a:gd name="connsiteY23" fmla="*/ 2895599 h 4226984"/>
              <a:gd name="connsiteX24" fmla="*/ 3661407 w 4300090"/>
              <a:gd name="connsiteY24" fmla="*/ 2787014 h 4226984"/>
              <a:gd name="connsiteX25" fmla="*/ 3190872 w 4300090"/>
              <a:gd name="connsiteY25" fmla="*/ 2638424 h 4226984"/>
              <a:gd name="connsiteX26" fmla="*/ 3194682 w 4300090"/>
              <a:gd name="connsiteY26" fmla="*/ 2945129 h 4226984"/>
              <a:gd name="connsiteX27" fmla="*/ 3503292 w 4300090"/>
              <a:gd name="connsiteY27" fmla="*/ 3354704 h 4226984"/>
              <a:gd name="connsiteX28" fmla="*/ 4011927 w 4300090"/>
              <a:gd name="connsiteY28" fmla="*/ 3489959 h 4226984"/>
              <a:gd name="connsiteX29" fmla="*/ 4133847 w 4300090"/>
              <a:gd name="connsiteY29" fmla="*/ 3870959 h 4226984"/>
              <a:gd name="connsiteX30" fmla="*/ 3059427 w 4300090"/>
              <a:gd name="connsiteY30" fmla="*/ 3813809 h 4226984"/>
              <a:gd name="connsiteX31" fmla="*/ 2954652 w 4300090"/>
              <a:gd name="connsiteY31" fmla="*/ 3609974 h 4226984"/>
              <a:gd name="connsiteX32" fmla="*/ 2647947 w 4300090"/>
              <a:gd name="connsiteY32" fmla="*/ 3192779 h 4226984"/>
              <a:gd name="connsiteX33" fmla="*/ 2472687 w 4300090"/>
              <a:gd name="connsiteY33" fmla="*/ 3457574 h 4226984"/>
              <a:gd name="connsiteX34" fmla="*/ 2478404 w 4300090"/>
              <a:gd name="connsiteY34" fmla="*/ 3950969 h 4226984"/>
              <a:gd name="connsiteX35" fmla="*/ 2583180 w 4300090"/>
              <a:gd name="connsiteY35" fmla="*/ 4215764 h 4226984"/>
              <a:gd name="connsiteX36" fmla="*/ 1977390 w 4300090"/>
              <a:gd name="connsiteY36" fmla="*/ 4170044 h 4226984"/>
              <a:gd name="connsiteX37" fmla="*/ 1946908 w 4300090"/>
              <a:gd name="connsiteY37" fmla="*/ 3829049 h 4226984"/>
              <a:gd name="connsiteX38" fmla="*/ 1939288 w 4300090"/>
              <a:gd name="connsiteY38" fmla="*/ 3335654 h 4226984"/>
              <a:gd name="connsiteX39" fmla="*/ 1644014 w 4300090"/>
              <a:gd name="connsiteY39" fmla="*/ 3388994 h 4226984"/>
              <a:gd name="connsiteX40" fmla="*/ 1356358 w 4300090"/>
              <a:gd name="connsiteY40" fmla="*/ 3787139 h 4226984"/>
              <a:gd name="connsiteX41" fmla="*/ 1139190 w 4300090"/>
              <a:gd name="connsiteY41" fmla="*/ 3890008 h 4226984"/>
              <a:gd name="connsiteX42" fmla="*/ 988695 w 4300090"/>
              <a:gd name="connsiteY42" fmla="*/ 3863338 h 4226984"/>
              <a:gd name="connsiteX43" fmla="*/ 889635 w 4300090"/>
              <a:gd name="connsiteY43" fmla="*/ 3728083 h 4226984"/>
              <a:gd name="connsiteX44" fmla="*/ 1043938 w 4300090"/>
              <a:gd name="connsiteY44" fmla="*/ 3469004 h 4226984"/>
              <a:gd name="connsiteX45" fmla="*/ 1341118 w 4300090"/>
              <a:gd name="connsiteY45" fmla="*/ 3070859 h 4226984"/>
              <a:gd name="connsiteX46" fmla="*/ 1028699 w 4300090"/>
              <a:gd name="connsiteY46" fmla="*/ 2992754 h 4226984"/>
              <a:gd name="connsiteX47" fmla="*/ 554353 w 4300090"/>
              <a:gd name="connsiteY47" fmla="*/ 3145154 h 4226984"/>
              <a:gd name="connsiteX48" fmla="*/ 270510 w 4300090"/>
              <a:gd name="connsiteY48" fmla="*/ 3135629 h 4226984"/>
              <a:gd name="connsiteX49" fmla="*/ 259080 w 4300090"/>
              <a:gd name="connsiteY49" fmla="*/ 2895599 h 4226984"/>
              <a:gd name="connsiteX50" fmla="*/ 497203 w 4300090"/>
              <a:gd name="connsiteY50" fmla="*/ 2626994 h 4226984"/>
              <a:gd name="connsiteX51" fmla="*/ 965833 w 4300090"/>
              <a:gd name="connsiteY51" fmla="*/ 2461259 h 4226984"/>
              <a:gd name="connsiteX52" fmla="*/ 720090 w 4300090"/>
              <a:gd name="connsiteY52" fmla="*/ 2213609 h 4226984"/>
              <a:gd name="connsiteX53" fmla="*/ 247648 w 4300090"/>
              <a:gd name="connsiteY53" fmla="*/ 2051684 h 4226984"/>
              <a:gd name="connsiteX54" fmla="*/ 0 w 4300090"/>
              <a:gd name="connsiteY54" fmla="*/ 1870709 h 4226984"/>
              <a:gd name="connsiteX55" fmla="*/ 171450 w 4300090"/>
              <a:gd name="connsiteY55" fmla="*/ 1668779 h 4226984"/>
              <a:gd name="connsiteX56" fmla="*/ 516253 w 4300090"/>
              <a:gd name="connsiteY56" fmla="*/ 1598294 h 4226984"/>
              <a:gd name="connsiteX57" fmla="*/ 981074 w 4300090"/>
              <a:gd name="connsiteY57" fmla="*/ 1756409 h 4226984"/>
              <a:gd name="connsiteX58" fmla="*/ 927734 w 4300090"/>
              <a:gd name="connsiteY58" fmla="*/ 1413509 h 4226984"/>
              <a:gd name="connsiteX59" fmla="*/ 636269 w 4300090"/>
              <a:gd name="connsiteY59" fmla="*/ 1009649 h 4226984"/>
              <a:gd name="connsiteX60" fmla="*/ 316230 w 4300090"/>
              <a:gd name="connsiteY60" fmla="*/ 681989 h 4226984"/>
              <a:gd name="connsiteX61" fmla="*/ 811530 w 4300090"/>
              <a:gd name="connsiteY61" fmla="*/ 308609 h 4226984"/>
              <a:gd name="connsiteX62" fmla="*/ 546735 w 4300090"/>
              <a:gd name="connsiteY62" fmla="*/ 262888 h 4226984"/>
              <a:gd name="connsiteX63" fmla="*/ 262890 w 4300090"/>
              <a:gd name="connsiteY63" fmla="*/ 354329 h 4226984"/>
              <a:gd name="connsiteX64" fmla="*/ 1158238 w 4300090"/>
              <a:gd name="connsiteY64" fmla="*/ 756284 h 4226984"/>
              <a:gd name="connsiteX65" fmla="*/ 1451609 w 4300090"/>
              <a:gd name="connsiteY65" fmla="*/ 1156334 h 4226984"/>
              <a:gd name="connsiteX66" fmla="*/ 1655444 w 4300090"/>
              <a:gd name="connsiteY66" fmla="*/ 893444 h 4226984"/>
              <a:gd name="connsiteX67" fmla="*/ 1655444 w 4300090"/>
              <a:gd name="connsiteY67" fmla="*/ 398144 h 4226984"/>
              <a:gd name="connsiteX68" fmla="*/ 1783080 w 4300090"/>
              <a:gd name="connsiteY68" fmla="*/ 224789 h 4226984"/>
              <a:gd name="connsiteX69" fmla="*/ 2007870 w 4300090"/>
              <a:gd name="connsiteY69" fmla="*/ 240029 h 4226984"/>
              <a:gd name="connsiteX70" fmla="*/ 2179318 w 4300090"/>
              <a:gd name="connsiteY70" fmla="*/ 468629 h 4226984"/>
              <a:gd name="connsiteX71" fmla="*/ 2177412 w 4300090"/>
              <a:gd name="connsiteY71" fmla="*/ 969644 h 4226984"/>
              <a:gd name="connsiteX72" fmla="*/ 2497452 w 4300090"/>
              <a:gd name="connsiteY72" fmla="*/ 872489 h 4226984"/>
              <a:gd name="connsiteX73" fmla="*/ 2792727 w 4300090"/>
              <a:gd name="connsiteY73" fmla="*/ 466724 h 4226984"/>
              <a:gd name="connsiteX74" fmla="*/ 2846067 w 4300090"/>
              <a:gd name="connsiteY74" fmla="*/ 0 h 4226984"/>
              <a:gd name="connsiteX0" fmla="*/ 3299457 w 4300090"/>
              <a:gd name="connsiteY0" fmla="*/ 320040 h 4496986"/>
              <a:gd name="connsiteX1" fmla="*/ 3074667 w 4300090"/>
              <a:gd name="connsiteY1" fmla="*/ 445770 h 4496986"/>
              <a:gd name="connsiteX2" fmla="*/ 3097527 w 4300090"/>
              <a:gd name="connsiteY2" fmla="*/ 712470 h 4496986"/>
              <a:gd name="connsiteX3" fmla="*/ 3046092 w 4300090"/>
              <a:gd name="connsiteY3" fmla="*/ 832485 h 4496986"/>
              <a:gd name="connsiteX4" fmla="*/ 2754627 w 4300090"/>
              <a:gd name="connsiteY4" fmla="*/ 1236345 h 4496986"/>
              <a:gd name="connsiteX5" fmla="*/ 3006087 w 4300090"/>
              <a:gd name="connsiteY5" fmla="*/ 1268730 h 4496986"/>
              <a:gd name="connsiteX6" fmla="*/ 3141342 w 4300090"/>
              <a:gd name="connsiteY6" fmla="*/ 1268730 h 4496986"/>
              <a:gd name="connsiteX7" fmla="*/ 3608067 w 4300090"/>
              <a:gd name="connsiteY7" fmla="*/ 1108710 h 4496986"/>
              <a:gd name="connsiteX8" fmla="*/ 3726177 w 4300090"/>
              <a:gd name="connsiteY8" fmla="*/ 1002030 h 4496986"/>
              <a:gd name="connsiteX9" fmla="*/ 3939537 w 4300090"/>
              <a:gd name="connsiteY9" fmla="*/ 670560 h 4496986"/>
              <a:gd name="connsiteX10" fmla="*/ 4255767 w 4300090"/>
              <a:gd name="connsiteY10" fmla="*/ 495300 h 4496986"/>
              <a:gd name="connsiteX11" fmla="*/ 4240527 w 4300090"/>
              <a:gd name="connsiteY11" fmla="*/ 1066800 h 4496986"/>
              <a:gd name="connsiteX12" fmla="*/ 3760467 w 4300090"/>
              <a:gd name="connsiteY12" fmla="*/ 1367790 h 4496986"/>
              <a:gd name="connsiteX13" fmla="*/ 3901437 w 4300090"/>
              <a:gd name="connsiteY13" fmla="*/ 948690 h 4496986"/>
              <a:gd name="connsiteX14" fmla="*/ 4297677 w 4300090"/>
              <a:gd name="connsiteY14" fmla="*/ 1299210 h 4496986"/>
              <a:gd name="connsiteX15" fmla="*/ 3695697 w 4300090"/>
              <a:gd name="connsiteY15" fmla="*/ 1704975 h 4496986"/>
              <a:gd name="connsiteX16" fmla="*/ 3215637 w 4300090"/>
              <a:gd name="connsiteY16" fmla="*/ 1859280 h 4496986"/>
              <a:gd name="connsiteX17" fmla="*/ 3177537 w 4300090"/>
              <a:gd name="connsiteY17" fmla="*/ 1912620 h 4496986"/>
              <a:gd name="connsiteX18" fmla="*/ 3442332 w 4300090"/>
              <a:gd name="connsiteY18" fmla="*/ 2076450 h 4496986"/>
              <a:gd name="connsiteX19" fmla="*/ 3910962 w 4300090"/>
              <a:gd name="connsiteY19" fmla="*/ 2232660 h 4496986"/>
              <a:gd name="connsiteX20" fmla="*/ 4095747 w 4300090"/>
              <a:gd name="connsiteY20" fmla="*/ 2263140 h 4496986"/>
              <a:gd name="connsiteX21" fmla="*/ 4206237 w 4300090"/>
              <a:gd name="connsiteY21" fmla="*/ 2468880 h 4496986"/>
              <a:gd name="connsiteX22" fmla="*/ 3916677 w 4300090"/>
              <a:gd name="connsiteY22" fmla="*/ 2541270 h 4496986"/>
              <a:gd name="connsiteX23" fmla="*/ 3935727 w 4300090"/>
              <a:gd name="connsiteY23" fmla="*/ 2895599 h 4496986"/>
              <a:gd name="connsiteX24" fmla="*/ 3661407 w 4300090"/>
              <a:gd name="connsiteY24" fmla="*/ 2787014 h 4496986"/>
              <a:gd name="connsiteX25" fmla="*/ 3190872 w 4300090"/>
              <a:gd name="connsiteY25" fmla="*/ 2638424 h 4496986"/>
              <a:gd name="connsiteX26" fmla="*/ 3194682 w 4300090"/>
              <a:gd name="connsiteY26" fmla="*/ 2945129 h 4496986"/>
              <a:gd name="connsiteX27" fmla="*/ 3503292 w 4300090"/>
              <a:gd name="connsiteY27" fmla="*/ 3354704 h 4496986"/>
              <a:gd name="connsiteX28" fmla="*/ 4011927 w 4300090"/>
              <a:gd name="connsiteY28" fmla="*/ 3489959 h 4496986"/>
              <a:gd name="connsiteX29" fmla="*/ 4133847 w 4300090"/>
              <a:gd name="connsiteY29" fmla="*/ 3870959 h 4496986"/>
              <a:gd name="connsiteX30" fmla="*/ 3059427 w 4300090"/>
              <a:gd name="connsiteY30" fmla="*/ 3813809 h 4496986"/>
              <a:gd name="connsiteX31" fmla="*/ 2954652 w 4300090"/>
              <a:gd name="connsiteY31" fmla="*/ 3609974 h 4496986"/>
              <a:gd name="connsiteX32" fmla="*/ 2647947 w 4300090"/>
              <a:gd name="connsiteY32" fmla="*/ 3192779 h 4496986"/>
              <a:gd name="connsiteX33" fmla="*/ 2472687 w 4300090"/>
              <a:gd name="connsiteY33" fmla="*/ 3457574 h 4496986"/>
              <a:gd name="connsiteX34" fmla="*/ 2478404 w 4300090"/>
              <a:gd name="connsiteY34" fmla="*/ 3950969 h 4496986"/>
              <a:gd name="connsiteX35" fmla="*/ 2484120 w 4300090"/>
              <a:gd name="connsiteY35" fmla="*/ 4495799 h 4496986"/>
              <a:gd name="connsiteX36" fmla="*/ 1977390 w 4300090"/>
              <a:gd name="connsiteY36" fmla="*/ 4170044 h 4496986"/>
              <a:gd name="connsiteX37" fmla="*/ 1946908 w 4300090"/>
              <a:gd name="connsiteY37" fmla="*/ 3829049 h 4496986"/>
              <a:gd name="connsiteX38" fmla="*/ 1939288 w 4300090"/>
              <a:gd name="connsiteY38" fmla="*/ 3335654 h 4496986"/>
              <a:gd name="connsiteX39" fmla="*/ 1644014 w 4300090"/>
              <a:gd name="connsiteY39" fmla="*/ 3388994 h 4496986"/>
              <a:gd name="connsiteX40" fmla="*/ 1356358 w 4300090"/>
              <a:gd name="connsiteY40" fmla="*/ 3787139 h 4496986"/>
              <a:gd name="connsiteX41" fmla="*/ 1139190 w 4300090"/>
              <a:gd name="connsiteY41" fmla="*/ 3890008 h 4496986"/>
              <a:gd name="connsiteX42" fmla="*/ 988695 w 4300090"/>
              <a:gd name="connsiteY42" fmla="*/ 3863338 h 4496986"/>
              <a:gd name="connsiteX43" fmla="*/ 889635 w 4300090"/>
              <a:gd name="connsiteY43" fmla="*/ 3728083 h 4496986"/>
              <a:gd name="connsiteX44" fmla="*/ 1043938 w 4300090"/>
              <a:gd name="connsiteY44" fmla="*/ 3469004 h 4496986"/>
              <a:gd name="connsiteX45" fmla="*/ 1341118 w 4300090"/>
              <a:gd name="connsiteY45" fmla="*/ 3070859 h 4496986"/>
              <a:gd name="connsiteX46" fmla="*/ 1028699 w 4300090"/>
              <a:gd name="connsiteY46" fmla="*/ 2992754 h 4496986"/>
              <a:gd name="connsiteX47" fmla="*/ 554353 w 4300090"/>
              <a:gd name="connsiteY47" fmla="*/ 3145154 h 4496986"/>
              <a:gd name="connsiteX48" fmla="*/ 270510 w 4300090"/>
              <a:gd name="connsiteY48" fmla="*/ 3135629 h 4496986"/>
              <a:gd name="connsiteX49" fmla="*/ 259080 w 4300090"/>
              <a:gd name="connsiteY49" fmla="*/ 2895599 h 4496986"/>
              <a:gd name="connsiteX50" fmla="*/ 497203 w 4300090"/>
              <a:gd name="connsiteY50" fmla="*/ 2626994 h 4496986"/>
              <a:gd name="connsiteX51" fmla="*/ 965833 w 4300090"/>
              <a:gd name="connsiteY51" fmla="*/ 2461259 h 4496986"/>
              <a:gd name="connsiteX52" fmla="*/ 720090 w 4300090"/>
              <a:gd name="connsiteY52" fmla="*/ 2213609 h 4496986"/>
              <a:gd name="connsiteX53" fmla="*/ 247648 w 4300090"/>
              <a:gd name="connsiteY53" fmla="*/ 2051684 h 4496986"/>
              <a:gd name="connsiteX54" fmla="*/ 0 w 4300090"/>
              <a:gd name="connsiteY54" fmla="*/ 1870709 h 4496986"/>
              <a:gd name="connsiteX55" fmla="*/ 171450 w 4300090"/>
              <a:gd name="connsiteY55" fmla="*/ 1668779 h 4496986"/>
              <a:gd name="connsiteX56" fmla="*/ 516253 w 4300090"/>
              <a:gd name="connsiteY56" fmla="*/ 1598294 h 4496986"/>
              <a:gd name="connsiteX57" fmla="*/ 981074 w 4300090"/>
              <a:gd name="connsiteY57" fmla="*/ 1756409 h 4496986"/>
              <a:gd name="connsiteX58" fmla="*/ 927734 w 4300090"/>
              <a:gd name="connsiteY58" fmla="*/ 1413509 h 4496986"/>
              <a:gd name="connsiteX59" fmla="*/ 636269 w 4300090"/>
              <a:gd name="connsiteY59" fmla="*/ 1009649 h 4496986"/>
              <a:gd name="connsiteX60" fmla="*/ 316230 w 4300090"/>
              <a:gd name="connsiteY60" fmla="*/ 681989 h 4496986"/>
              <a:gd name="connsiteX61" fmla="*/ 811530 w 4300090"/>
              <a:gd name="connsiteY61" fmla="*/ 308609 h 4496986"/>
              <a:gd name="connsiteX62" fmla="*/ 546735 w 4300090"/>
              <a:gd name="connsiteY62" fmla="*/ 262888 h 4496986"/>
              <a:gd name="connsiteX63" fmla="*/ 262890 w 4300090"/>
              <a:gd name="connsiteY63" fmla="*/ 354329 h 4496986"/>
              <a:gd name="connsiteX64" fmla="*/ 1158238 w 4300090"/>
              <a:gd name="connsiteY64" fmla="*/ 756284 h 4496986"/>
              <a:gd name="connsiteX65" fmla="*/ 1451609 w 4300090"/>
              <a:gd name="connsiteY65" fmla="*/ 1156334 h 4496986"/>
              <a:gd name="connsiteX66" fmla="*/ 1655444 w 4300090"/>
              <a:gd name="connsiteY66" fmla="*/ 893444 h 4496986"/>
              <a:gd name="connsiteX67" fmla="*/ 1655444 w 4300090"/>
              <a:gd name="connsiteY67" fmla="*/ 398144 h 4496986"/>
              <a:gd name="connsiteX68" fmla="*/ 1783080 w 4300090"/>
              <a:gd name="connsiteY68" fmla="*/ 224789 h 4496986"/>
              <a:gd name="connsiteX69" fmla="*/ 2007870 w 4300090"/>
              <a:gd name="connsiteY69" fmla="*/ 240029 h 4496986"/>
              <a:gd name="connsiteX70" fmla="*/ 2179318 w 4300090"/>
              <a:gd name="connsiteY70" fmla="*/ 468629 h 4496986"/>
              <a:gd name="connsiteX71" fmla="*/ 2177412 w 4300090"/>
              <a:gd name="connsiteY71" fmla="*/ 969644 h 4496986"/>
              <a:gd name="connsiteX72" fmla="*/ 2497452 w 4300090"/>
              <a:gd name="connsiteY72" fmla="*/ 872489 h 4496986"/>
              <a:gd name="connsiteX73" fmla="*/ 2792727 w 4300090"/>
              <a:gd name="connsiteY73" fmla="*/ 466724 h 4496986"/>
              <a:gd name="connsiteX74" fmla="*/ 2846067 w 4300090"/>
              <a:gd name="connsiteY74" fmla="*/ 0 h 4496986"/>
              <a:gd name="connsiteX0" fmla="*/ 3299457 w 4300090"/>
              <a:gd name="connsiteY0" fmla="*/ 320040 h 4528031"/>
              <a:gd name="connsiteX1" fmla="*/ 3074667 w 4300090"/>
              <a:gd name="connsiteY1" fmla="*/ 445770 h 4528031"/>
              <a:gd name="connsiteX2" fmla="*/ 3097527 w 4300090"/>
              <a:gd name="connsiteY2" fmla="*/ 712470 h 4528031"/>
              <a:gd name="connsiteX3" fmla="*/ 3046092 w 4300090"/>
              <a:gd name="connsiteY3" fmla="*/ 832485 h 4528031"/>
              <a:gd name="connsiteX4" fmla="*/ 2754627 w 4300090"/>
              <a:gd name="connsiteY4" fmla="*/ 1236345 h 4528031"/>
              <a:gd name="connsiteX5" fmla="*/ 3006087 w 4300090"/>
              <a:gd name="connsiteY5" fmla="*/ 1268730 h 4528031"/>
              <a:gd name="connsiteX6" fmla="*/ 3141342 w 4300090"/>
              <a:gd name="connsiteY6" fmla="*/ 1268730 h 4528031"/>
              <a:gd name="connsiteX7" fmla="*/ 3608067 w 4300090"/>
              <a:gd name="connsiteY7" fmla="*/ 1108710 h 4528031"/>
              <a:gd name="connsiteX8" fmla="*/ 3726177 w 4300090"/>
              <a:gd name="connsiteY8" fmla="*/ 1002030 h 4528031"/>
              <a:gd name="connsiteX9" fmla="*/ 3939537 w 4300090"/>
              <a:gd name="connsiteY9" fmla="*/ 670560 h 4528031"/>
              <a:gd name="connsiteX10" fmla="*/ 4255767 w 4300090"/>
              <a:gd name="connsiteY10" fmla="*/ 495300 h 4528031"/>
              <a:gd name="connsiteX11" fmla="*/ 4240527 w 4300090"/>
              <a:gd name="connsiteY11" fmla="*/ 1066800 h 4528031"/>
              <a:gd name="connsiteX12" fmla="*/ 3760467 w 4300090"/>
              <a:gd name="connsiteY12" fmla="*/ 1367790 h 4528031"/>
              <a:gd name="connsiteX13" fmla="*/ 3901437 w 4300090"/>
              <a:gd name="connsiteY13" fmla="*/ 948690 h 4528031"/>
              <a:gd name="connsiteX14" fmla="*/ 4297677 w 4300090"/>
              <a:gd name="connsiteY14" fmla="*/ 1299210 h 4528031"/>
              <a:gd name="connsiteX15" fmla="*/ 3695697 w 4300090"/>
              <a:gd name="connsiteY15" fmla="*/ 1704975 h 4528031"/>
              <a:gd name="connsiteX16" fmla="*/ 3215637 w 4300090"/>
              <a:gd name="connsiteY16" fmla="*/ 1859280 h 4528031"/>
              <a:gd name="connsiteX17" fmla="*/ 3177537 w 4300090"/>
              <a:gd name="connsiteY17" fmla="*/ 1912620 h 4528031"/>
              <a:gd name="connsiteX18" fmla="*/ 3442332 w 4300090"/>
              <a:gd name="connsiteY18" fmla="*/ 2076450 h 4528031"/>
              <a:gd name="connsiteX19" fmla="*/ 3910962 w 4300090"/>
              <a:gd name="connsiteY19" fmla="*/ 2232660 h 4528031"/>
              <a:gd name="connsiteX20" fmla="*/ 4095747 w 4300090"/>
              <a:gd name="connsiteY20" fmla="*/ 2263140 h 4528031"/>
              <a:gd name="connsiteX21" fmla="*/ 4206237 w 4300090"/>
              <a:gd name="connsiteY21" fmla="*/ 2468880 h 4528031"/>
              <a:gd name="connsiteX22" fmla="*/ 3916677 w 4300090"/>
              <a:gd name="connsiteY22" fmla="*/ 2541270 h 4528031"/>
              <a:gd name="connsiteX23" fmla="*/ 3935727 w 4300090"/>
              <a:gd name="connsiteY23" fmla="*/ 2895599 h 4528031"/>
              <a:gd name="connsiteX24" fmla="*/ 3661407 w 4300090"/>
              <a:gd name="connsiteY24" fmla="*/ 2787014 h 4528031"/>
              <a:gd name="connsiteX25" fmla="*/ 3190872 w 4300090"/>
              <a:gd name="connsiteY25" fmla="*/ 2638424 h 4528031"/>
              <a:gd name="connsiteX26" fmla="*/ 3194682 w 4300090"/>
              <a:gd name="connsiteY26" fmla="*/ 2945129 h 4528031"/>
              <a:gd name="connsiteX27" fmla="*/ 3503292 w 4300090"/>
              <a:gd name="connsiteY27" fmla="*/ 3354704 h 4528031"/>
              <a:gd name="connsiteX28" fmla="*/ 4011927 w 4300090"/>
              <a:gd name="connsiteY28" fmla="*/ 3489959 h 4528031"/>
              <a:gd name="connsiteX29" fmla="*/ 4133847 w 4300090"/>
              <a:gd name="connsiteY29" fmla="*/ 3870959 h 4528031"/>
              <a:gd name="connsiteX30" fmla="*/ 3059427 w 4300090"/>
              <a:gd name="connsiteY30" fmla="*/ 3813809 h 4528031"/>
              <a:gd name="connsiteX31" fmla="*/ 2954652 w 4300090"/>
              <a:gd name="connsiteY31" fmla="*/ 3609974 h 4528031"/>
              <a:gd name="connsiteX32" fmla="*/ 2647947 w 4300090"/>
              <a:gd name="connsiteY32" fmla="*/ 3192779 h 4528031"/>
              <a:gd name="connsiteX33" fmla="*/ 2472687 w 4300090"/>
              <a:gd name="connsiteY33" fmla="*/ 3457574 h 4528031"/>
              <a:gd name="connsiteX34" fmla="*/ 2478404 w 4300090"/>
              <a:gd name="connsiteY34" fmla="*/ 3950969 h 4528031"/>
              <a:gd name="connsiteX35" fmla="*/ 2484120 w 4300090"/>
              <a:gd name="connsiteY35" fmla="*/ 4495799 h 4528031"/>
              <a:gd name="connsiteX36" fmla="*/ 1948815 w 4300090"/>
              <a:gd name="connsiteY36" fmla="*/ 4495799 h 4528031"/>
              <a:gd name="connsiteX37" fmla="*/ 1946908 w 4300090"/>
              <a:gd name="connsiteY37" fmla="*/ 3829049 h 4528031"/>
              <a:gd name="connsiteX38" fmla="*/ 1939288 w 4300090"/>
              <a:gd name="connsiteY38" fmla="*/ 3335654 h 4528031"/>
              <a:gd name="connsiteX39" fmla="*/ 1644014 w 4300090"/>
              <a:gd name="connsiteY39" fmla="*/ 3388994 h 4528031"/>
              <a:gd name="connsiteX40" fmla="*/ 1356358 w 4300090"/>
              <a:gd name="connsiteY40" fmla="*/ 3787139 h 4528031"/>
              <a:gd name="connsiteX41" fmla="*/ 1139190 w 4300090"/>
              <a:gd name="connsiteY41" fmla="*/ 3890008 h 4528031"/>
              <a:gd name="connsiteX42" fmla="*/ 988695 w 4300090"/>
              <a:gd name="connsiteY42" fmla="*/ 3863338 h 4528031"/>
              <a:gd name="connsiteX43" fmla="*/ 889635 w 4300090"/>
              <a:gd name="connsiteY43" fmla="*/ 3728083 h 4528031"/>
              <a:gd name="connsiteX44" fmla="*/ 1043938 w 4300090"/>
              <a:gd name="connsiteY44" fmla="*/ 3469004 h 4528031"/>
              <a:gd name="connsiteX45" fmla="*/ 1341118 w 4300090"/>
              <a:gd name="connsiteY45" fmla="*/ 3070859 h 4528031"/>
              <a:gd name="connsiteX46" fmla="*/ 1028699 w 4300090"/>
              <a:gd name="connsiteY46" fmla="*/ 2992754 h 4528031"/>
              <a:gd name="connsiteX47" fmla="*/ 554353 w 4300090"/>
              <a:gd name="connsiteY47" fmla="*/ 3145154 h 4528031"/>
              <a:gd name="connsiteX48" fmla="*/ 270510 w 4300090"/>
              <a:gd name="connsiteY48" fmla="*/ 3135629 h 4528031"/>
              <a:gd name="connsiteX49" fmla="*/ 259080 w 4300090"/>
              <a:gd name="connsiteY49" fmla="*/ 2895599 h 4528031"/>
              <a:gd name="connsiteX50" fmla="*/ 497203 w 4300090"/>
              <a:gd name="connsiteY50" fmla="*/ 2626994 h 4528031"/>
              <a:gd name="connsiteX51" fmla="*/ 965833 w 4300090"/>
              <a:gd name="connsiteY51" fmla="*/ 2461259 h 4528031"/>
              <a:gd name="connsiteX52" fmla="*/ 720090 w 4300090"/>
              <a:gd name="connsiteY52" fmla="*/ 2213609 h 4528031"/>
              <a:gd name="connsiteX53" fmla="*/ 247648 w 4300090"/>
              <a:gd name="connsiteY53" fmla="*/ 2051684 h 4528031"/>
              <a:gd name="connsiteX54" fmla="*/ 0 w 4300090"/>
              <a:gd name="connsiteY54" fmla="*/ 1870709 h 4528031"/>
              <a:gd name="connsiteX55" fmla="*/ 171450 w 4300090"/>
              <a:gd name="connsiteY55" fmla="*/ 1668779 h 4528031"/>
              <a:gd name="connsiteX56" fmla="*/ 516253 w 4300090"/>
              <a:gd name="connsiteY56" fmla="*/ 1598294 h 4528031"/>
              <a:gd name="connsiteX57" fmla="*/ 981074 w 4300090"/>
              <a:gd name="connsiteY57" fmla="*/ 1756409 h 4528031"/>
              <a:gd name="connsiteX58" fmla="*/ 927734 w 4300090"/>
              <a:gd name="connsiteY58" fmla="*/ 1413509 h 4528031"/>
              <a:gd name="connsiteX59" fmla="*/ 636269 w 4300090"/>
              <a:gd name="connsiteY59" fmla="*/ 1009649 h 4528031"/>
              <a:gd name="connsiteX60" fmla="*/ 316230 w 4300090"/>
              <a:gd name="connsiteY60" fmla="*/ 681989 h 4528031"/>
              <a:gd name="connsiteX61" fmla="*/ 811530 w 4300090"/>
              <a:gd name="connsiteY61" fmla="*/ 308609 h 4528031"/>
              <a:gd name="connsiteX62" fmla="*/ 546735 w 4300090"/>
              <a:gd name="connsiteY62" fmla="*/ 262888 h 4528031"/>
              <a:gd name="connsiteX63" fmla="*/ 262890 w 4300090"/>
              <a:gd name="connsiteY63" fmla="*/ 354329 h 4528031"/>
              <a:gd name="connsiteX64" fmla="*/ 1158238 w 4300090"/>
              <a:gd name="connsiteY64" fmla="*/ 756284 h 4528031"/>
              <a:gd name="connsiteX65" fmla="*/ 1451609 w 4300090"/>
              <a:gd name="connsiteY65" fmla="*/ 1156334 h 4528031"/>
              <a:gd name="connsiteX66" fmla="*/ 1655444 w 4300090"/>
              <a:gd name="connsiteY66" fmla="*/ 893444 h 4528031"/>
              <a:gd name="connsiteX67" fmla="*/ 1655444 w 4300090"/>
              <a:gd name="connsiteY67" fmla="*/ 398144 h 4528031"/>
              <a:gd name="connsiteX68" fmla="*/ 1783080 w 4300090"/>
              <a:gd name="connsiteY68" fmla="*/ 224789 h 4528031"/>
              <a:gd name="connsiteX69" fmla="*/ 2007870 w 4300090"/>
              <a:gd name="connsiteY69" fmla="*/ 240029 h 4528031"/>
              <a:gd name="connsiteX70" fmla="*/ 2179318 w 4300090"/>
              <a:gd name="connsiteY70" fmla="*/ 468629 h 4528031"/>
              <a:gd name="connsiteX71" fmla="*/ 2177412 w 4300090"/>
              <a:gd name="connsiteY71" fmla="*/ 969644 h 4528031"/>
              <a:gd name="connsiteX72" fmla="*/ 2497452 w 4300090"/>
              <a:gd name="connsiteY72" fmla="*/ 872489 h 4528031"/>
              <a:gd name="connsiteX73" fmla="*/ 2792727 w 4300090"/>
              <a:gd name="connsiteY73" fmla="*/ 466724 h 4528031"/>
              <a:gd name="connsiteX74" fmla="*/ 2846067 w 4300090"/>
              <a:gd name="connsiteY74" fmla="*/ 0 h 4528031"/>
              <a:gd name="connsiteX0" fmla="*/ 3299457 w 4300090"/>
              <a:gd name="connsiteY0" fmla="*/ 320040 h 4519617"/>
              <a:gd name="connsiteX1" fmla="*/ 3074667 w 4300090"/>
              <a:gd name="connsiteY1" fmla="*/ 445770 h 4519617"/>
              <a:gd name="connsiteX2" fmla="*/ 3097527 w 4300090"/>
              <a:gd name="connsiteY2" fmla="*/ 712470 h 4519617"/>
              <a:gd name="connsiteX3" fmla="*/ 3046092 w 4300090"/>
              <a:gd name="connsiteY3" fmla="*/ 832485 h 4519617"/>
              <a:gd name="connsiteX4" fmla="*/ 2754627 w 4300090"/>
              <a:gd name="connsiteY4" fmla="*/ 1236345 h 4519617"/>
              <a:gd name="connsiteX5" fmla="*/ 3006087 w 4300090"/>
              <a:gd name="connsiteY5" fmla="*/ 1268730 h 4519617"/>
              <a:gd name="connsiteX6" fmla="*/ 3141342 w 4300090"/>
              <a:gd name="connsiteY6" fmla="*/ 1268730 h 4519617"/>
              <a:gd name="connsiteX7" fmla="*/ 3608067 w 4300090"/>
              <a:gd name="connsiteY7" fmla="*/ 1108710 h 4519617"/>
              <a:gd name="connsiteX8" fmla="*/ 3726177 w 4300090"/>
              <a:gd name="connsiteY8" fmla="*/ 1002030 h 4519617"/>
              <a:gd name="connsiteX9" fmla="*/ 3939537 w 4300090"/>
              <a:gd name="connsiteY9" fmla="*/ 670560 h 4519617"/>
              <a:gd name="connsiteX10" fmla="*/ 4255767 w 4300090"/>
              <a:gd name="connsiteY10" fmla="*/ 495300 h 4519617"/>
              <a:gd name="connsiteX11" fmla="*/ 4240527 w 4300090"/>
              <a:gd name="connsiteY11" fmla="*/ 1066800 h 4519617"/>
              <a:gd name="connsiteX12" fmla="*/ 3760467 w 4300090"/>
              <a:gd name="connsiteY12" fmla="*/ 1367790 h 4519617"/>
              <a:gd name="connsiteX13" fmla="*/ 3901437 w 4300090"/>
              <a:gd name="connsiteY13" fmla="*/ 948690 h 4519617"/>
              <a:gd name="connsiteX14" fmla="*/ 4297677 w 4300090"/>
              <a:gd name="connsiteY14" fmla="*/ 1299210 h 4519617"/>
              <a:gd name="connsiteX15" fmla="*/ 3695697 w 4300090"/>
              <a:gd name="connsiteY15" fmla="*/ 1704975 h 4519617"/>
              <a:gd name="connsiteX16" fmla="*/ 3215637 w 4300090"/>
              <a:gd name="connsiteY16" fmla="*/ 1859280 h 4519617"/>
              <a:gd name="connsiteX17" fmla="*/ 3177537 w 4300090"/>
              <a:gd name="connsiteY17" fmla="*/ 1912620 h 4519617"/>
              <a:gd name="connsiteX18" fmla="*/ 3442332 w 4300090"/>
              <a:gd name="connsiteY18" fmla="*/ 2076450 h 4519617"/>
              <a:gd name="connsiteX19" fmla="*/ 3910962 w 4300090"/>
              <a:gd name="connsiteY19" fmla="*/ 2232660 h 4519617"/>
              <a:gd name="connsiteX20" fmla="*/ 4095747 w 4300090"/>
              <a:gd name="connsiteY20" fmla="*/ 2263140 h 4519617"/>
              <a:gd name="connsiteX21" fmla="*/ 4206237 w 4300090"/>
              <a:gd name="connsiteY21" fmla="*/ 2468880 h 4519617"/>
              <a:gd name="connsiteX22" fmla="*/ 3916677 w 4300090"/>
              <a:gd name="connsiteY22" fmla="*/ 2541270 h 4519617"/>
              <a:gd name="connsiteX23" fmla="*/ 3935727 w 4300090"/>
              <a:gd name="connsiteY23" fmla="*/ 2895599 h 4519617"/>
              <a:gd name="connsiteX24" fmla="*/ 3661407 w 4300090"/>
              <a:gd name="connsiteY24" fmla="*/ 2787014 h 4519617"/>
              <a:gd name="connsiteX25" fmla="*/ 3190872 w 4300090"/>
              <a:gd name="connsiteY25" fmla="*/ 2638424 h 4519617"/>
              <a:gd name="connsiteX26" fmla="*/ 3194682 w 4300090"/>
              <a:gd name="connsiteY26" fmla="*/ 2945129 h 4519617"/>
              <a:gd name="connsiteX27" fmla="*/ 3503292 w 4300090"/>
              <a:gd name="connsiteY27" fmla="*/ 3354704 h 4519617"/>
              <a:gd name="connsiteX28" fmla="*/ 4011927 w 4300090"/>
              <a:gd name="connsiteY28" fmla="*/ 3489959 h 4519617"/>
              <a:gd name="connsiteX29" fmla="*/ 4133847 w 4300090"/>
              <a:gd name="connsiteY29" fmla="*/ 3870959 h 4519617"/>
              <a:gd name="connsiteX30" fmla="*/ 3059427 w 4300090"/>
              <a:gd name="connsiteY30" fmla="*/ 3813809 h 4519617"/>
              <a:gd name="connsiteX31" fmla="*/ 2954652 w 4300090"/>
              <a:gd name="connsiteY31" fmla="*/ 3609974 h 4519617"/>
              <a:gd name="connsiteX32" fmla="*/ 2647947 w 4300090"/>
              <a:gd name="connsiteY32" fmla="*/ 3192779 h 4519617"/>
              <a:gd name="connsiteX33" fmla="*/ 2472687 w 4300090"/>
              <a:gd name="connsiteY33" fmla="*/ 3457574 h 4519617"/>
              <a:gd name="connsiteX34" fmla="*/ 2478404 w 4300090"/>
              <a:gd name="connsiteY34" fmla="*/ 3950969 h 4519617"/>
              <a:gd name="connsiteX35" fmla="*/ 2484120 w 4300090"/>
              <a:gd name="connsiteY35" fmla="*/ 4495799 h 4519617"/>
              <a:gd name="connsiteX36" fmla="*/ 2209925 w 4300090"/>
              <a:gd name="connsiteY36" fmla="*/ 4263419 h 4519617"/>
              <a:gd name="connsiteX37" fmla="*/ 1948815 w 4300090"/>
              <a:gd name="connsiteY37" fmla="*/ 4495799 h 4519617"/>
              <a:gd name="connsiteX38" fmla="*/ 1946908 w 4300090"/>
              <a:gd name="connsiteY38" fmla="*/ 3829049 h 4519617"/>
              <a:gd name="connsiteX39" fmla="*/ 1939288 w 4300090"/>
              <a:gd name="connsiteY39" fmla="*/ 3335654 h 4519617"/>
              <a:gd name="connsiteX40" fmla="*/ 1644014 w 4300090"/>
              <a:gd name="connsiteY40" fmla="*/ 3388994 h 4519617"/>
              <a:gd name="connsiteX41" fmla="*/ 1356358 w 4300090"/>
              <a:gd name="connsiteY41" fmla="*/ 3787139 h 4519617"/>
              <a:gd name="connsiteX42" fmla="*/ 1139190 w 4300090"/>
              <a:gd name="connsiteY42" fmla="*/ 3890008 h 4519617"/>
              <a:gd name="connsiteX43" fmla="*/ 988695 w 4300090"/>
              <a:gd name="connsiteY43" fmla="*/ 3863338 h 4519617"/>
              <a:gd name="connsiteX44" fmla="*/ 889635 w 4300090"/>
              <a:gd name="connsiteY44" fmla="*/ 3728083 h 4519617"/>
              <a:gd name="connsiteX45" fmla="*/ 1043938 w 4300090"/>
              <a:gd name="connsiteY45" fmla="*/ 3469004 h 4519617"/>
              <a:gd name="connsiteX46" fmla="*/ 1341118 w 4300090"/>
              <a:gd name="connsiteY46" fmla="*/ 3070859 h 4519617"/>
              <a:gd name="connsiteX47" fmla="*/ 1028699 w 4300090"/>
              <a:gd name="connsiteY47" fmla="*/ 2992754 h 4519617"/>
              <a:gd name="connsiteX48" fmla="*/ 554353 w 4300090"/>
              <a:gd name="connsiteY48" fmla="*/ 3145154 h 4519617"/>
              <a:gd name="connsiteX49" fmla="*/ 270510 w 4300090"/>
              <a:gd name="connsiteY49" fmla="*/ 3135629 h 4519617"/>
              <a:gd name="connsiteX50" fmla="*/ 259080 w 4300090"/>
              <a:gd name="connsiteY50" fmla="*/ 2895599 h 4519617"/>
              <a:gd name="connsiteX51" fmla="*/ 497203 w 4300090"/>
              <a:gd name="connsiteY51" fmla="*/ 2626994 h 4519617"/>
              <a:gd name="connsiteX52" fmla="*/ 965833 w 4300090"/>
              <a:gd name="connsiteY52" fmla="*/ 2461259 h 4519617"/>
              <a:gd name="connsiteX53" fmla="*/ 720090 w 4300090"/>
              <a:gd name="connsiteY53" fmla="*/ 2213609 h 4519617"/>
              <a:gd name="connsiteX54" fmla="*/ 247648 w 4300090"/>
              <a:gd name="connsiteY54" fmla="*/ 2051684 h 4519617"/>
              <a:gd name="connsiteX55" fmla="*/ 0 w 4300090"/>
              <a:gd name="connsiteY55" fmla="*/ 1870709 h 4519617"/>
              <a:gd name="connsiteX56" fmla="*/ 171450 w 4300090"/>
              <a:gd name="connsiteY56" fmla="*/ 1668779 h 4519617"/>
              <a:gd name="connsiteX57" fmla="*/ 516253 w 4300090"/>
              <a:gd name="connsiteY57" fmla="*/ 1598294 h 4519617"/>
              <a:gd name="connsiteX58" fmla="*/ 981074 w 4300090"/>
              <a:gd name="connsiteY58" fmla="*/ 1756409 h 4519617"/>
              <a:gd name="connsiteX59" fmla="*/ 927734 w 4300090"/>
              <a:gd name="connsiteY59" fmla="*/ 1413509 h 4519617"/>
              <a:gd name="connsiteX60" fmla="*/ 636269 w 4300090"/>
              <a:gd name="connsiteY60" fmla="*/ 1009649 h 4519617"/>
              <a:gd name="connsiteX61" fmla="*/ 316230 w 4300090"/>
              <a:gd name="connsiteY61" fmla="*/ 681989 h 4519617"/>
              <a:gd name="connsiteX62" fmla="*/ 811530 w 4300090"/>
              <a:gd name="connsiteY62" fmla="*/ 308609 h 4519617"/>
              <a:gd name="connsiteX63" fmla="*/ 546735 w 4300090"/>
              <a:gd name="connsiteY63" fmla="*/ 262888 h 4519617"/>
              <a:gd name="connsiteX64" fmla="*/ 262890 w 4300090"/>
              <a:gd name="connsiteY64" fmla="*/ 354329 h 4519617"/>
              <a:gd name="connsiteX65" fmla="*/ 1158238 w 4300090"/>
              <a:gd name="connsiteY65" fmla="*/ 756284 h 4519617"/>
              <a:gd name="connsiteX66" fmla="*/ 1451609 w 4300090"/>
              <a:gd name="connsiteY66" fmla="*/ 1156334 h 4519617"/>
              <a:gd name="connsiteX67" fmla="*/ 1655444 w 4300090"/>
              <a:gd name="connsiteY67" fmla="*/ 893444 h 4519617"/>
              <a:gd name="connsiteX68" fmla="*/ 1655444 w 4300090"/>
              <a:gd name="connsiteY68" fmla="*/ 398144 h 4519617"/>
              <a:gd name="connsiteX69" fmla="*/ 1783080 w 4300090"/>
              <a:gd name="connsiteY69" fmla="*/ 224789 h 4519617"/>
              <a:gd name="connsiteX70" fmla="*/ 2007870 w 4300090"/>
              <a:gd name="connsiteY70" fmla="*/ 240029 h 4519617"/>
              <a:gd name="connsiteX71" fmla="*/ 2179318 w 4300090"/>
              <a:gd name="connsiteY71" fmla="*/ 468629 h 4519617"/>
              <a:gd name="connsiteX72" fmla="*/ 2177412 w 4300090"/>
              <a:gd name="connsiteY72" fmla="*/ 969644 h 4519617"/>
              <a:gd name="connsiteX73" fmla="*/ 2497452 w 4300090"/>
              <a:gd name="connsiteY73" fmla="*/ 872489 h 4519617"/>
              <a:gd name="connsiteX74" fmla="*/ 2792727 w 4300090"/>
              <a:gd name="connsiteY74" fmla="*/ 466724 h 4519617"/>
              <a:gd name="connsiteX75" fmla="*/ 2846067 w 4300090"/>
              <a:gd name="connsiteY75" fmla="*/ 0 h 4519617"/>
              <a:gd name="connsiteX0" fmla="*/ 3299457 w 4300090"/>
              <a:gd name="connsiteY0" fmla="*/ 320040 h 4519617"/>
              <a:gd name="connsiteX1" fmla="*/ 3074667 w 4300090"/>
              <a:gd name="connsiteY1" fmla="*/ 445770 h 4519617"/>
              <a:gd name="connsiteX2" fmla="*/ 3097527 w 4300090"/>
              <a:gd name="connsiteY2" fmla="*/ 712470 h 4519617"/>
              <a:gd name="connsiteX3" fmla="*/ 3046092 w 4300090"/>
              <a:gd name="connsiteY3" fmla="*/ 832485 h 4519617"/>
              <a:gd name="connsiteX4" fmla="*/ 2754627 w 4300090"/>
              <a:gd name="connsiteY4" fmla="*/ 1236345 h 4519617"/>
              <a:gd name="connsiteX5" fmla="*/ 3006087 w 4300090"/>
              <a:gd name="connsiteY5" fmla="*/ 1268730 h 4519617"/>
              <a:gd name="connsiteX6" fmla="*/ 3141342 w 4300090"/>
              <a:gd name="connsiteY6" fmla="*/ 1268730 h 4519617"/>
              <a:gd name="connsiteX7" fmla="*/ 3608067 w 4300090"/>
              <a:gd name="connsiteY7" fmla="*/ 1108710 h 4519617"/>
              <a:gd name="connsiteX8" fmla="*/ 3726177 w 4300090"/>
              <a:gd name="connsiteY8" fmla="*/ 1002030 h 4519617"/>
              <a:gd name="connsiteX9" fmla="*/ 3939537 w 4300090"/>
              <a:gd name="connsiteY9" fmla="*/ 670560 h 4519617"/>
              <a:gd name="connsiteX10" fmla="*/ 4255767 w 4300090"/>
              <a:gd name="connsiteY10" fmla="*/ 495300 h 4519617"/>
              <a:gd name="connsiteX11" fmla="*/ 4240527 w 4300090"/>
              <a:gd name="connsiteY11" fmla="*/ 1066800 h 4519617"/>
              <a:gd name="connsiteX12" fmla="*/ 3760467 w 4300090"/>
              <a:gd name="connsiteY12" fmla="*/ 1367790 h 4519617"/>
              <a:gd name="connsiteX13" fmla="*/ 3901437 w 4300090"/>
              <a:gd name="connsiteY13" fmla="*/ 948690 h 4519617"/>
              <a:gd name="connsiteX14" fmla="*/ 4297677 w 4300090"/>
              <a:gd name="connsiteY14" fmla="*/ 1299210 h 4519617"/>
              <a:gd name="connsiteX15" fmla="*/ 3695697 w 4300090"/>
              <a:gd name="connsiteY15" fmla="*/ 1704975 h 4519617"/>
              <a:gd name="connsiteX16" fmla="*/ 3215637 w 4300090"/>
              <a:gd name="connsiteY16" fmla="*/ 1859280 h 4519617"/>
              <a:gd name="connsiteX17" fmla="*/ 3177537 w 4300090"/>
              <a:gd name="connsiteY17" fmla="*/ 1912620 h 4519617"/>
              <a:gd name="connsiteX18" fmla="*/ 3442332 w 4300090"/>
              <a:gd name="connsiteY18" fmla="*/ 2076450 h 4519617"/>
              <a:gd name="connsiteX19" fmla="*/ 3910962 w 4300090"/>
              <a:gd name="connsiteY19" fmla="*/ 2232660 h 4519617"/>
              <a:gd name="connsiteX20" fmla="*/ 4095747 w 4300090"/>
              <a:gd name="connsiteY20" fmla="*/ 2263140 h 4519617"/>
              <a:gd name="connsiteX21" fmla="*/ 4206237 w 4300090"/>
              <a:gd name="connsiteY21" fmla="*/ 2468880 h 4519617"/>
              <a:gd name="connsiteX22" fmla="*/ 3916677 w 4300090"/>
              <a:gd name="connsiteY22" fmla="*/ 2541270 h 4519617"/>
              <a:gd name="connsiteX23" fmla="*/ 3935727 w 4300090"/>
              <a:gd name="connsiteY23" fmla="*/ 2895599 h 4519617"/>
              <a:gd name="connsiteX24" fmla="*/ 3661407 w 4300090"/>
              <a:gd name="connsiteY24" fmla="*/ 2787014 h 4519617"/>
              <a:gd name="connsiteX25" fmla="*/ 3190872 w 4300090"/>
              <a:gd name="connsiteY25" fmla="*/ 2638424 h 4519617"/>
              <a:gd name="connsiteX26" fmla="*/ 3194682 w 4300090"/>
              <a:gd name="connsiteY26" fmla="*/ 2945129 h 4519617"/>
              <a:gd name="connsiteX27" fmla="*/ 3503292 w 4300090"/>
              <a:gd name="connsiteY27" fmla="*/ 3354704 h 4519617"/>
              <a:gd name="connsiteX28" fmla="*/ 4011927 w 4300090"/>
              <a:gd name="connsiteY28" fmla="*/ 3489959 h 4519617"/>
              <a:gd name="connsiteX29" fmla="*/ 4133847 w 4300090"/>
              <a:gd name="connsiteY29" fmla="*/ 3870959 h 4519617"/>
              <a:gd name="connsiteX30" fmla="*/ 3059427 w 4300090"/>
              <a:gd name="connsiteY30" fmla="*/ 3813809 h 4519617"/>
              <a:gd name="connsiteX31" fmla="*/ 2954652 w 4300090"/>
              <a:gd name="connsiteY31" fmla="*/ 3609974 h 4519617"/>
              <a:gd name="connsiteX32" fmla="*/ 2647947 w 4300090"/>
              <a:gd name="connsiteY32" fmla="*/ 3192779 h 4519617"/>
              <a:gd name="connsiteX33" fmla="*/ 2472687 w 4300090"/>
              <a:gd name="connsiteY33" fmla="*/ 3457574 h 4519617"/>
              <a:gd name="connsiteX34" fmla="*/ 2478404 w 4300090"/>
              <a:gd name="connsiteY34" fmla="*/ 3950969 h 4519617"/>
              <a:gd name="connsiteX35" fmla="*/ 2484120 w 4300090"/>
              <a:gd name="connsiteY35" fmla="*/ 4495799 h 4519617"/>
              <a:gd name="connsiteX36" fmla="*/ 2209925 w 4300090"/>
              <a:gd name="connsiteY36" fmla="*/ 4263419 h 4519617"/>
              <a:gd name="connsiteX37" fmla="*/ 1948815 w 4300090"/>
              <a:gd name="connsiteY37" fmla="*/ 4495799 h 4519617"/>
              <a:gd name="connsiteX38" fmla="*/ 1946908 w 4300090"/>
              <a:gd name="connsiteY38" fmla="*/ 3829049 h 4519617"/>
              <a:gd name="connsiteX39" fmla="*/ 1939288 w 4300090"/>
              <a:gd name="connsiteY39" fmla="*/ 3335654 h 4519617"/>
              <a:gd name="connsiteX40" fmla="*/ 1644014 w 4300090"/>
              <a:gd name="connsiteY40" fmla="*/ 3388994 h 4519617"/>
              <a:gd name="connsiteX41" fmla="*/ 1356358 w 4300090"/>
              <a:gd name="connsiteY41" fmla="*/ 3787139 h 4519617"/>
              <a:gd name="connsiteX42" fmla="*/ 1139190 w 4300090"/>
              <a:gd name="connsiteY42" fmla="*/ 3890008 h 4519617"/>
              <a:gd name="connsiteX43" fmla="*/ 988695 w 4300090"/>
              <a:gd name="connsiteY43" fmla="*/ 3863338 h 4519617"/>
              <a:gd name="connsiteX44" fmla="*/ 889635 w 4300090"/>
              <a:gd name="connsiteY44" fmla="*/ 3728083 h 4519617"/>
              <a:gd name="connsiteX45" fmla="*/ 1043938 w 4300090"/>
              <a:gd name="connsiteY45" fmla="*/ 3469004 h 4519617"/>
              <a:gd name="connsiteX46" fmla="*/ 1341118 w 4300090"/>
              <a:gd name="connsiteY46" fmla="*/ 3070859 h 4519617"/>
              <a:gd name="connsiteX47" fmla="*/ 1028699 w 4300090"/>
              <a:gd name="connsiteY47" fmla="*/ 2992754 h 4519617"/>
              <a:gd name="connsiteX48" fmla="*/ 554353 w 4300090"/>
              <a:gd name="connsiteY48" fmla="*/ 3145154 h 4519617"/>
              <a:gd name="connsiteX49" fmla="*/ 270510 w 4300090"/>
              <a:gd name="connsiteY49" fmla="*/ 3135629 h 4519617"/>
              <a:gd name="connsiteX50" fmla="*/ 259080 w 4300090"/>
              <a:gd name="connsiteY50" fmla="*/ 2895599 h 4519617"/>
              <a:gd name="connsiteX51" fmla="*/ 497203 w 4300090"/>
              <a:gd name="connsiteY51" fmla="*/ 2626994 h 4519617"/>
              <a:gd name="connsiteX52" fmla="*/ 965833 w 4300090"/>
              <a:gd name="connsiteY52" fmla="*/ 2461259 h 4519617"/>
              <a:gd name="connsiteX53" fmla="*/ 720090 w 4300090"/>
              <a:gd name="connsiteY53" fmla="*/ 2213609 h 4519617"/>
              <a:gd name="connsiteX54" fmla="*/ 247648 w 4300090"/>
              <a:gd name="connsiteY54" fmla="*/ 2051684 h 4519617"/>
              <a:gd name="connsiteX55" fmla="*/ 0 w 4300090"/>
              <a:gd name="connsiteY55" fmla="*/ 1870709 h 4519617"/>
              <a:gd name="connsiteX56" fmla="*/ 171450 w 4300090"/>
              <a:gd name="connsiteY56" fmla="*/ 1668779 h 4519617"/>
              <a:gd name="connsiteX57" fmla="*/ 516253 w 4300090"/>
              <a:gd name="connsiteY57" fmla="*/ 1598294 h 4519617"/>
              <a:gd name="connsiteX58" fmla="*/ 981074 w 4300090"/>
              <a:gd name="connsiteY58" fmla="*/ 1756409 h 4519617"/>
              <a:gd name="connsiteX59" fmla="*/ 927734 w 4300090"/>
              <a:gd name="connsiteY59" fmla="*/ 1413509 h 4519617"/>
              <a:gd name="connsiteX60" fmla="*/ 636269 w 4300090"/>
              <a:gd name="connsiteY60" fmla="*/ 1009649 h 4519617"/>
              <a:gd name="connsiteX61" fmla="*/ 316230 w 4300090"/>
              <a:gd name="connsiteY61" fmla="*/ 681989 h 4519617"/>
              <a:gd name="connsiteX62" fmla="*/ 811530 w 4300090"/>
              <a:gd name="connsiteY62" fmla="*/ 308609 h 4519617"/>
              <a:gd name="connsiteX63" fmla="*/ 546735 w 4300090"/>
              <a:gd name="connsiteY63" fmla="*/ 262888 h 4519617"/>
              <a:gd name="connsiteX64" fmla="*/ 262890 w 4300090"/>
              <a:gd name="connsiteY64" fmla="*/ 354329 h 4519617"/>
              <a:gd name="connsiteX65" fmla="*/ 1158238 w 4300090"/>
              <a:gd name="connsiteY65" fmla="*/ 756284 h 4519617"/>
              <a:gd name="connsiteX66" fmla="*/ 1451609 w 4300090"/>
              <a:gd name="connsiteY66" fmla="*/ 1156334 h 4519617"/>
              <a:gd name="connsiteX67" fmla="*/ 1655444 w 4300090"/>
              <a:gd name="connsiteY67" fmla="*/ 893444 h 4519617"/>
              <a:gd name="connsiteX68" fmla="*/ 1655444 w 4300090"/>
              <a:gd name="connsiteY68" fmla="*/ 398144 h 4519617"/>
              <a:gd name="connsiteX69" fmla="*/ 1783080 w 4300090"/>
              <a:gd name="connsiteY69" fmla="*/ 224789 h 4519617"/>
              <a:gd name="connsiteX70" fmla="*/ 2007870 w 4300090"/>
              <a:gd name="connsiteY70" fmla="*/ 240029 h 4519617"/>
              <a:gd name="connsiteX71" fmla="*/ 2179318 w 4300090"/>
              <a:gd name="connsiteY71" fmla="*/ 468629 h 4519617"/>
              <a:gd name="connsiteX72" fmla="*/ 2177412 w 4300090"/>
              <a:gd name="connsiteY72" fmla="*/ 969644 h 4519617"/>
              <a:gd name="connsiteX73" fmla="*/ 2497452 w 4300090"/>
              <a:gd name="connsiteY73" fmla="*/ 872489 h 4519617"/>
              <a:gd name="connsiteX74" fmla="*/ 2792727 w 4300090"/>
              <a:gd name="connsiteY74" fmla="*/ 466724 h 4519617"/>
              <a:gd name="connsiteX75" fmla="*/ 2846067 w 4300090"/>
              <a:gd name="connsiteY75" fmla="*/ 0 h 4519617"/>
              <a:gd name="connsiteX0" fmla="*/ 3299457 w 4300090"/>
              <a:gd name="connsiteY0" fmla="*/ 320040 h 4519617"/>
              <a:gd name="connsiteX1" fmla="*/ 3074667 w 4300090"/>
              <a:gd name="connsiteY1" fmla="*/ 445770 h 4519617"/>
              <a:gd name="connsiteX2" fmla="*/ 3097527 w 4300090"/>
              <a:gd name="connsiteY2" fmla="*/ 712470 h 4519617"/>
              <a:gd name="connsiteX3" fmla="*/ 3046092 w 4300090"/>
              <a:gd name="connsiteY3" fmla="*/ 832485 h 4519617"/>
              <a:gd name="connsiteX4" fmla="*/ 2754627 w 4300090"/>
              <a:gd name="connsiteY4" fmla="*/ 1236345 h 4519617"/>
              <a:gd name="connsiteX5" fmla="*/ 3006087 w 4300090"/>
              <a:gd name="connsiteY5" fmla="*/ 1268730 h 4519617"/>
              <a:gd name="connsiteX6" fmla="*/ 3141342 w 4300090"/>
              <a:gd name="connsiteY6" fmla="*/ 1268730 h 4519617"/>
              <a:gd name="connsiteX7" fmla="*/ 3608067 w 4300090"/>
              <a:gd name="connsiteY7" fmla="*/ 1108710 h 4519617"/>
              <a:gd name="connsiteX8" fmla="*/ 3726177 w 4300090"/>
              <a:gd name="connsiteY8" fmla="*/ 1002030 h 4519617"/>
              <a:gd name="connsiteX9" fmla="*/ 3939537 w 4300090"/>
              <a:gd name="connsiteY9" fmla="*/ 670560 h 4519617"/>
              <a:gd name="connsiteX10" fmla="*/ 4255767 w 4300090"/>
              <a:gd name="connsiteY10" fmla="*/ 495300 h 4519617"/>
              <a:gd name="connsiteX11" fmla="*/ 4240527 w 4300090"/>
              <a:gd name="connsiteY11" fmla="*/ 1066800 h 4519617"/>
              <a:gd name="connsiteX12" fmla="*/ 3760467 w 4300090"/>
              <a:gd name="connsiteY12" fmla="*/ 1367790 h 4519617"/>
              <a:gd name="connsiteX13" fmla="*/ 3901437 w 4300090"/>
              <a:gd name="connsiteY13" fmla="*/ 948690 h 4519617"/>
              <a:gd name="connsiteX14" fmla="*/ 4297677 w 4300090"/>
              <a:gd name="connsiteY14" fmla="*/ 1299210 h 4519617"/>
              <a:gd name="connsiteX15" fmla="*/ 3695697 w 4300090"/>
              <a:gd name="connsiteY15" fmla="*/ 1704975 h 4519617"/>
              <a:gd name="connsiteX16" fmla="*/ 3215637 w 4300090"/>
              <a:gd name="connsiteY16" fmla="*/ 1859280 h 4519617"/>
              <a:gd name="connsiteX17" fmla="*/ 3177537 w 4300090"/>
              <a:gd name="connsiteY17" fmla="*/ 1912620 h 4519617"/>
              <a:gd name="connsiteX18" fmla="*/ 3442332 w 4300090"/>
              <a:gd name="connsiteY18" fmla="*/ 2076450 h 4519617"/>
              <a:gd name="connsiteX19" fmla="*/ 3910962 w 4300090"/>
              <a:gd name="connsiteY19" fmla="*/ 2232660 h 4519617"/>
              <a:gd name="connsiteX20" fmla="*/ 4095747 w 4300090"/>
              <a:gd name="connsiteY20" fmla="*/ 2263140 h 4519617"/>
              <a:gd name="connsiteX21" fmla="*/ 4206237 w 4300090"/>
              <a:gd name="connsiteY21" fmla="*/ 2468880 h 4519617"/>
              <a:gd name="connsiteX22" fmla="*/ 3916677 w 4300090"/>
              <a:gd name="connsiteY22" fmla="*/ 2541270 h 4519617"/>
              <a:gd name="connsiteX23" fmla="*/ 3935727 w 4300090"/>
              <a:gd name="connsiteY23" fmla="*/ 2895599 h 4519617"/>
              <a:gd name="connsiteX24" fmla="*/ 3661407 w 4300090"/>
              <a:gd name="connsiteY24" fmla="*/ 2787014 h 4519617"/>
              <a:gd name="connsiteX25" fmla="*/ 3190872 w 4300090"/>
              <a:gd name="connsiteY25" fmla="*/ 2638424 h 4519617"/>
              <a:gd name="connsiteX26" fmla="*/ 3194682 w 4300090"/>
              <a:gd name="connsiteY26" fmla="*/ 2945129 h 4519617"/>
              <a:gd name="connsiteX27" fmla="*/ 3503292 w 4300090"/>
              <a:gd name="connsiteY27" fmla="*/ 3354704 h 4519617"/>
              <a:gd name="connsiteX28" fmla="*/ 4011927 w 4300090"/>
              <a:gd name="connsiteY28" fmla="*/ 3489959 h 4519617"/>
              <a:gd name="connsiteX29" fmla="*/ 4133847 w 4300090"/>
              <a:gd name="connsiteY29" fmla="*/ 3870959 h 4519617"/>
              <a:gd name="connsiteX30" fmla="*/ 3059427 w 4300090"/>
              <a:gd name="connsiteY30" fmla="*/ 3813809 h 4519617"/>
              <a:gd name="connsiteX31" fmla="*/ 2954652 w 4300090"/>
              <a:gd name="connsiteY31" fmla="*/ 3609974 h 4519617"/>
              <a:gd name="connsiteX32" fmla="*/ 2647947 w 4300090"/>
              <a:gd name="connsiteY32" fmla="*/ 3192779 h 4519617"/>
              <a:gd name="connsiteX33" fmla="*/ 2472687 w 4300090"/>
              <a:gd name="connsiteY33" fmla="*/ 3457574 h 4519617"/>
              <a:gd name="connsiteX34" fmla="*/ 2478404 w 4300090"/>
              <a:gd name="connsiteY34" fmla="*/ 3950969 h 4519617"/>
              <a:gd name="connsiteX35" fmla="*/ 2484120 w 4300090"/>
              <a:gd name="connsiteY35" fmla="*/ 4495799 h 4519617"/>
              <a:gd name="connsiteX36" fmla="*/ 2209925 w 4300090"/>
              <a:gd name="connsiteY36" fmla="*/ 4263419 h 4519617"/>
              <a:gd name="connsiteX37" fmla="*/ 1948815 w 4300090"/>
              <a:gd name="connsiteY37" fmla="*/ 4495799 h 4519617"/>
              <a:gd name="connsiteX38" fmla="*/ 1946908 w 4300090"/>
              <a:gd name="connsiteY38" fmla="*/ 3829049 h 4519617"/>
              <a:gd name="connsiteX39" fmla="*/ 1939288 w 4300090"/>
              <a:gd name="connsiteY39" fmla="*/ 3335654 h 4519617"/>
              <a:gd name="connsiteX40" fmla="*/ 1644014 w 4300090"/>
              <a:gd name="connsiteY40" fmla="*/ 3388994 h 4519617"/>
              <a:gd name="connsiteX41" fmla="*/ 1356358 w 4300090"/>
              <a:gd name="connsiteY41" fmla="*/ 3787139 h 4519617"/>
              <a:gd name="connsiteX42" fmla="*/ 1139190 w 4300090"/>
              <a:gd name="connsiteY42" fmla="*/ 3890008 h 4519617"/>
              <a:gd name="connsiteX43" fmla="*/ 988695 w 4300090"/>
              <a:gd name="connsiteY43" fmla="*/ 3863338 h 4519617"/>
              <a:gd name="connsiteX44" fmla="*/ 889635 w 4300090"/>
              <a:gd name="connsiteY44" fmla="*/ 3728083 h 4519617"/>
              <a:gd name="connsiteX45" fmla="*/ 1043938 w 4300090"/>
              <a:gd name="connsiteY45" fmla="*/ 3469004 h 4519617"/>
              <a:gd name="connsiteX46" fmla="*/ 1341118 w 4300090"/>
              <a:gd name="connsiteY46" fmla="*/ 3070859 h 4519617"/>
              <a:gd name="connsiteX47" fmla="*/ 1028699 w 4300090"/>
              <a:gd name="connsiteY47" fmla="*/ 2992754 h 4519617"/>
              <a:gd name="connsiteX48" fmla="*/ 554353 w 4300090"/>
              <a:gd name="connsiteY48" fmla="*/ 3145154 h 4519617"/>
              <a:gd name="connsiteX49" fmla="*/ 270510 w 4300090"/>
              <a:gd name="connsiteY49" fmla="*/ 3135629 h 4519617"/>
              <a:gd name="connsiteX50" fmla="*/ 259080 w 4300090"/>
              <a:gd name="connsiteY50" fmla="*/ 2895599 h 4519617"/>
              <a:gd name="connsiteX51" fmla="*/ 497203 w 4300090"/>
              <a:gd name="connsiteY51" fmla="*/ 2626994 h 4519617"/>
              <a:gd name="connsiteX52" fmla="*/ 965833 w 4300090"/>
              <a:gd name="connsiteY52" fmla="*/ 2461259 h 4519617"/>
              <a:gd name="connsiteX53" fmla="*/ 720090 w 4300090"/>
              <a:gd name="connsiteY53" fmla="*/ 2213609 h 4519617"/>
              <a:gd name="connsiteX54" fmla="*/ 247648 w 4300090"/>
              <a:gd name="connsiteY54" fmla="*/ 2051684 h 4519617"/>
              <a:gd name="connsiteX55" fmla="*/ 0 w 4300090"/>
              <a:gd name="connsiteY55" fmla="*/ 1870709 h 4519617"/>
              <a:gd name="connsiteX56" fmla="*/ 171450 w 4300090"/>
              <a:gd name="connsiteY56" fmla="*/ 1668779 h 4519617"/>
              <a:gd name="connsiteX57" fmla="*/ 516253 w 4300090"/>
              <a:gd name="connsiteY57" fmla="*/ 1598294 h 4519617"/>
              <a:gd name="connsiteX58" fmla="*/ 981074 w 4300090"/>
              <a:gd name="connsiteY58" fmla="*/ 1756409 h 4519617"/>
              <a:gd name="connsiteX59" fmla="*/ 927734 w 4300090"/>
              <a:gd name="connsiteY59" fmla="*/ 1413509 h 4519617"/>
              <a:gd name="connsiteX60" fmla="*/ 636269 w 4300090"/>
              <a:gd name="connsiteY60" fmla="*/ 1009649 h 4519617"/>
              <a:gd name="connsiteX61" fmla="*/ 316230 w 4300090"/>
              <a:gd name="connsiteY61" fmla="*/ 681989 h 4519617"/>
              <a:gd name="connsiteX62" fmla="*/ 811530 w 4300090"/>
              <a:gd name="connsiteY62" fmla="*/ 308609 h 4519617"/>
              <a:gd name="connsiteX63" fmla="*/ 546735 w 4300090"/>
              <a:gd name="connsiteY63" fmla="*/ 262888 h 4519617"/>
              <a:gd name="connsiteX64" fmla="*/ 262890 w 4300090"/>
              <a:gd name="connsiteY64" fmla="*/ 354329 h 4519617"/>
              <a:gd name="connsiteX65" fmla="*/ 1158238 w 4300090"/>
              <a:gd name="connsiteY65" fmla="*/ 756284 h 4519617"/>
              <a:gd name="connsiteX66" fmla="*/ 1451609 w 4300090"/>
              <a:gd name="connsiteY66" fmla="*/ 1156334 h 4519617"/>
              <a:gd name="connsiteX67" fmla="*/ 1655444 w 4300090"/>
              <a:gd name="connsiteY67" fmla="*/ 893444 h 4519617"/>
              <a:gd name="connsiteX68" fmla="*/ 1655444 w 4300090"/>
              <a:gd name="connsiteY68" fmla="*/ 398144 h 4519617"/>
              <a:gd name="connsiteX69" fmla="*/ 1783080 w 4300090"/>
              <a:gd name="connsiteY69" fmla="*/ 224789 h 4519617"/>
              <a:gd name="connsiteX70" fmla="*/ 2007870 w 4300090"/>
              <a:gd name="connsiteY70" fmla="*/ 240029 h 4519617"/>
              <a:gd name="connsiteX71" fmla="*/ 2179318 w 4300090"/>
              <a:gd name="connsiteY71" fmla="*/ 468629 h 4519617"/>
              <a:gd name="connsiteX72" fmla="*/ 2177412 w 4300090"/>
              <a:gd name="connsiteY72" fmla="*/ 969644 h 4519617"/>
              <a:gd name="connsiteX73" fmla="*/ 2497452 w 4300090"/>
              <a:gd name="connsiteY73" fmla="*/ 872489 h 4519617"/>
              <a:gd name="connsiteX74" fmla="*/ 2792727 w 4300090"/>
              <a:gd name="connsiteY74" fmla="*/ 466724 h 4519617"/>
              <a:gd name="connsiteX75" fmla="*/ 2846067 w 4300090"/>
              <a:gd name="connsiteY75" fmla="*/ 0 h 4519617"/>
              <a:gd name="connsiteX0" fmla="*/ 3299457 w 4300090"/>
              <a:gd name="connsiteY0" fmla="*/ 320040 h 4519617"/>
              <a:gd name="connsiteX1" fmla="*/ 3074667 w 4300090"/>
              <a:gd name="connsiteY1" fmla="*/ 445770 h 4519617"/>
              <a:gd name="connsiteX2" fmla="*/ 3097527 w 4300090"/>
              <a:gd name="connsiteY2" fmla="*/ 712470 h 4519617"/>
              <a:gd name="connsiteX3" fmla="*/ 3046092 w 4300090"/>
              <a:gd name="connsiteY3" fmla="*/ 832485 h 4519617"/>
              <a:gd name="connsiteX4" fmla="*/ 2754627 w 4300090"/>
              <a:gd name="connsiteY4" fmla="*/ 1236345 h 4519617"/>
              <a:gd name="connsiteX5" fmla="*/ 3006087 w 4300090"/>
              <a:gd name="connsiteY5" fmla="*/ 1268730 h 4519617"/>
              <a:gd name="connsiteX6" fmla="*/ 3141342 w 4300090"/>
              <a:gd name="connsiteY6" fmla="*/ 1268730 h 4519617"/>
              <a:gd name="connsiteX7" fmla="*/ 3608067 w 4300090"/>
              <a:gd name="connsiteY7" fmla="*/ 1108710 h 4519617"/>
              <a:gd name="connsiteX8" fmla="*/ 3726177 w 4300090"/>
              <a:gd name="connsiteY8" fmla="*/ 1002030 h 4519617"/>
              <a:gd name="connsiteX9" fmla="*/ 3939537 w 4300090"/>
              <a:gd name="connsiteY9" fmla="*/ 670560 h 4519617"/>
              <a:gd name="connsiteX10" fmla="*/ 4255767 w 4300090"/>
              <a:gd name="connsiteY10" fmla="*/ 495300 h 4519617"/>
              <a:gd name="connsiteX11" fmla="*/ 4240527 w 4300090"/>
              <a:gd name="connsiteY11" fmla="*/ 1066800 h 4519617"/>
              <a:gd name="connsiteX12" fmla="*/ 3760467 w 4300090"/>
              <a:gd name="connsiteY12" fmla="*/ 1367790 h 4519617"/>
              <a:gd name="connsiteX13" fmla="*/ 3901437 w 4300090"/>
              <a:gd name="connsiteY13" fmla="*/ 948690 h 4519617"/>
              <a:gd name="connsiteX14" fmla="*/ 4297677 w 4300090"/>
              <a:gd name="connsiteY14" fmla="*/ 1299210 h 4519617"/>
              <a:gd name="connsiteX15" fmla="*/ 3695697 w 4300090"/>
              <a:gd name="connsiteY15" fmla="*/ 1704975 h 4519617"/>
              <a:gd name="connsiteX16" fmla="*/ 3215637 w 4300090"/>
              <a:gd name="connsiteY16" fmla="*/ 1859280 h 4519617"/>
              <a:gd name="connsiteX17" fmla="*/ 3177537 w 4300090"/>
              <a:gd name="connsiteY17" fmla="*/ 1912620 h 4519617"/>
              <a:gd name="connsiteX18" fmla="*/ 3442332 w 4300090"/>
              <a:gd name="connsiteY18" fmla="*/ 2076450 h 4519617"/>
              <a:gd name="connsiteX19" fmla="*/ 3910962 w 4300090"/>
              <a:gd name="connsiteY19" fmla="*/ 2232660 h 4519617"/>
              <a:gd name="connsiteX20" fmla="*/ 4095747 w 4300090"/>
              <a:gd name="connsiteY20" fmla="*/ 2263140 h 4519617"/>
              <a:gd name="connsiteX21" fmla="*/ 4206237 w 4300090"/>
              <a:gd name="connsiteY21" fmla="*/ 2468880 h 4519617"/>
              <a:gd name="connsiteX22" fmla="*/ 3916677 w 4300090"/>
              <a:gd name="connsiteY22" fmla="*/ 2541270 h 4519617"/>
              <a:gd name="connsiteX23" fmla="*/ 3935727 w 4300090"/>
              <a:gd name="connsiteY23" fmla="*/ 2895599 h 4519617"/>
              <a:gd name="connsiteX24" fmla="*/ 3661407 w 4300090"/>
              <a:gd name="connsiteY24" fmla="*/ 2787014 h 4519617"/>
              <a:gd name="connsiteX25" fmla="*/ 3190872 w 4300090"/>
              <a:gd name="connsiteY25" fmla="*/ 2638424 h 4519617"/>
              <a:gd name="connsiteX26" fmla="*/ 3194682 w 4300090"/>
              <a:gd name="connsiteY26" fmla="*/ 2945129 h 4519617"/>
              <a:gd name="connsiteX27" fmla="*/ 3503292 w 4300090"/>
              <a:gd name="connsiteY27" fmla="*/ 3354704 h 4519617"/>
              <a:gd name="connsiteX28" fmla="*/ 4011927 w 4300090"/>
              <a:gd name="connsiteY28" fmla="*/ 3489959 h 4519617"/>
              <a:gd name="connsiteX29" fmla="*/ 4133847 w 4300090"/>
              <a:gd name="connsiteY29" fmla="*/ 3870959 h 4519617"/>
              <a:gd name="connsiteX30" fmla="*/ 3059427 w 4300090"/>
              <a:gd name="connsiteY30" fmla="*/ 3813809 h 4519617"/>
              <a:gd name="connsiteX31" fmla="*/ 2954652 w 4300090"/>
              <a:gd name="connsiteY31" fmla="*/ 3609974 h 4519617"/>
              <a:gd name="connsiteX32" fmla="*/ 2647947 w 4300090"/>
              <a:gd name="connsiteY32" fmla="*/ 3192779 h 4519617"/>
              <a:gd name="connsiteX33" fmla="*/ 2472687 w 4300090"/>
              <a:gd name="connsiteY33" fmla="*/ 3457574 h 4519617"/>
              <a:gd name="connsiteX34" fmla="*/ 2478404 w 4300090"/>
              <a:gd name="connsiteY34" fmla="*/ 3950969 h 4519617"/>
              <a:gd name="connsiteX35" fmla="*/ 2484120 w 4300090"/>
              <a:gd name="connsiteY35" fmla="*/ 4495799 h 4519617"/>
              <a:gd name="connsiteX36" fmla="*/ 2209925 w 4300090"/>
              <a:gd name="connsiteY36" fmla="*/ 4263419 h 4519617"/>
              <a:gd name="connsiteX37" fmla="*/ 1948815 w 4300090"/>
              <a:gd name="connsiteY37" fmla="*/ 4495799 h 4519617"/>
              <a:gd name="connsiteX38" fmla="*/ 1946908 w 4300090"/>
              <a:gd name="connsiteY38" fmla="*/ 3829049 h 4519617"/>
              <a:gd name="connsiteX39" fmla="*/ 1939288 w 4300090"/>
              <a:gd name="connsiteY39" fmla="*/ 3335654 h 4519617"/>
              <a:gd name="connsiteX40" fmla="*/ 1644014 w 4300090"/>
              <a:gd name="connsiteY40" fmla="*/ 3388994 h 4519617"/>
              <a:gd name="connsiteX41" fmla="*/ 1356358 w 4300090"/>
              <a:gd name="connsiteY41" fmla="*/ 3787139 h 4519617"/>
              <a:gd name="connsiteX42" fmla="*/ 1139190 w 4300090"/>
              <a:gd name="connsiteY42" fmla="*/ 3890008 h 4519617"/>
              <a:gd name="connsiteX43" fmla="*/ 988695 w 4300090"/>
              <a:gd name="connsiteY43" fmla="*/ 3863338 h 4519617"/>
              <a:gd name="connsiteX44" fmla="*/ 889635 w 4300090"/>
              <a:gd name="connsiteY44" fmla="*/ 3728083 h 4519617"/>
              <a:gd name="connsiteX45" fmla="*/ 1043938 w 4300090"/>
              <a:gd name="connsiteY45" fmla="*/ 3469004 h 4519617"/>
              <a:gd name="connsiteX46" fmla="*/ 1341118 w 4300090"/>
              <a:gd name="connsiteY46" fmla="*/ 3070859 h 4519617"/>
              <a:gd name="connsiteX47" fmla="*/ 1028699 w 4300090"/>
              <a:gd name="connsiteY47" fmla="*/ 2992754 h 4519617"/>
              <a:gd name="connsiteX48" fmla="*/ 554353 w 4300090"/>
              <a:gd name="connsiteY48" fmla="*/ 3145154 h 4519617"/>
              <a:gd name="connsiteX49" fmla="*/ 270510 w 4300090"/>
              <a:gd name="connsiteY49" fmla="*/ 3135629 h 4519617"/>
              <a:gd name="connsiteX50" fmla="*/ 259080 w 4300090"/>
              <a:gd name="connsiteY50" fmla="*/ 2895599 h 4519617"/>
              <a:gd name="connsiteX51" fmla="*/ 497203 w 4300090"/>
              <a:gd name="connsiteY51" fmla="*/ 2626994 h 4519617"/>
              <a:gd name="connsiteX52" fmla="*/ 965833 w 4300090"/>
              <a:gd name="connsiteY52" fmla="*/ 2461259 h 4519617"/>
              <a:gd name="connsiteX53" fmla="*/ 720090 w 4300090"/>
              <a:gd name="connsiteY53" fmla="*/ 2213609 h 4519617"/>
              <a:gd name="connsiteX54" fmla="*/ 247648 w 4300090"/>
              <a:gd name="connsiteY54" fmla="*/ 2051684 h 4519617"/>
              <a:gd name="connsiteX55" fmla="*/ 0 w 4300090"/>
              <a:gd name="connsiteY55" fmla="*/ 1870709 h 4519617"/>
              <a:gd name="connsiteX56" fmla="*/ 171450 w 4300090"/>
              <a:gd name="connsiteY56" fmla="*/ 1668779 h 4519617"/>
              <a:gd name="connsiteX57" fmla="*/ 516253 w 4300090"/>
              <a:gd name="connsiteY57" fmla="*/ 1598294 h 4519617"/>
              <a:gd name="connsiteX58" fmla="*/ 981074 w 4300090"/>
              <a:gd name="connsiteY58" fmla="*/ 1756409 h 4519617"/>
              <a:gd name="connsiteX59" fmla="*/ 927734 w 4300090"/>
              <a:gd name="connsiteY59" fmla="*/ 1413509 h 4519617"/>
              <a:gd name="connsiteX60" fmla="*/ 636269 w 4300090"/>
              <a:gd name="connsiteY60" fmla="*/ 1009649 h 4519617"/>
              <a:gd name="connsiteX61" fmla="*/ 316230 w 4300090"/>
              <a:gd name="connsiteY61" fmla="*/ 681989 h 4519617"/>
              <a:gd name="connsiteX62" fmla="*/ 811530 w 4300090"/>
              <a:gd name="connsiteY62" fmla="*/ 308609 h 4519617"/>
              <a:gd name="connsiteX63" fmla="*/ 546735 w 4300090"/>
              <a:gd name="connsiteY63" fmla="*/ 262888 h 4519617"/>
              <a:gd name="connsiteX64" fmla="*/ 262890 w 4300090"/>
              <a:gd name="connsiteY64" fmla="*/ 354329 h 4519617"/>
              <a:gd name="connsiteX65" fmla="*/ 1158238 w 4300090"/>
              <a:gd name="connsiteY65" fmla="*/ 756284 h 4519617"/>
              <a:gd name="connsiteX66" fmla="*/ 1451609 w 4300090"/>
              <a:gd name="connsiteY66" fmla="*/ 1156334 h 4519617"/>
              <a:gd name="connsiteX67" fmla="*/ 1655444 w 4300090"/>
              <a:gd name="connsiteY67" fmla="*/ 893444 h 4519617"/>
              <a:gd name="connsiteX68" fmla="*/ 1655444 w 4300090"/>
              <a:gd name="connsiteY68" fmla="*/ 398144 h 4519617"/>
              <a:gd name="connsiteX69" fmla="*/ 1783080 w 4300090"/>
              <a:gd name="connsiteY69" fmla="*/ 224789 h 4519617"/>
              <a:gd name="connsiteX70" fmla="*/ 2007870 w 4300090"/>
              <a:gd name="connsiteY70" fmla="*/ 240029 h 4519617"/>
              <a:gd name="connsiteX71" fmla="*/ 2179318 w 4300090"/>
              <a:gd name="connsiteY71" fmla="*/ 468629 h 4519617"/>
              <a:gd name="connsiteX72" fmla="*/ 2177412 w 4300090"/>
              <a:gd name="connsiteY72" fmla="*/ 969644 h 4519617"/>
              <a:gd name="connsiteX73" fmla="*/ 2497452 w 4300090"/>
              <a:gd name="connsiteY73" fmla="*/ 872489 h 4519617"/>
              <a:gd name="connsiteX74" fmla="*/ 2792727 w 4300090"/>
              <a:gd name="connsiteY74" fmla="*/ 466724 h 4519617"/>
              <a:gd name="connsiteX75" fmla="*/ 2846067 w 4300090"/>
              <a:gd name="connsiteY75" fmla="*/ 0 h 4519617"/>
              <a:gd name="connsiteX0" fmla="*/ 3299457 w 4300090"/>
              <a:gd name="connsiteY0" fmla="*/ 320040 h 4513443"/>
              <a:gd name="connsiteX1" fmla="*/ 3074667 w 4300090"/>
              <a:gd name="connsiteY1" fmla="*/ 445770 h 4513443"/>
              <a:gd name="connsiteX2" fmla="*/ 3097527 w 4300090"/>
              <a:gd name="connsiteY2" fmla="*/ 712470 h 4513443"/>
              <a:gd name="connsiteX3" fmla="*/ 3046092 w 4300090"/>
              <a:gd name="connsiteY3" fmla="*/ 832485 h 4513443"/>
              <a:gd name="connsiteX4" fmla="*/ 2754627 w 4300090"/>
              <a:gd name="connsiteY4" fmla="*/ 1236345 h 4513443"/>
              <a:gd name="connsiteX5" fmla="*/ 3006087 w 4300090"/>
              <a:gd name="connsiteY5" fmla="*/ 1268730 h 4513443"/>
              <a:gd name="connsiteX6" fmla="*/ 3141342 w 4300090"/>
              <a:gd name="connsiteY6" fmla="*/ 1268730 h 4513443"/>
              <a:gd name="connsiteX7" fmla="*/ 3608067 w 4300090"/>
              <a:gd name="connsiteY7" fmla="*/ 1108710 h 4513443"/>
              <a:gd name="connsiteX8" fmla="*/ 3726177 w 4300090"/>
              <a:gd name="connsiteY8" fmla="*/ 1002030 h 4513443"/>
              <a:gd name="connsiteX9" fmla="*/ 3939537 w 4300090"/>
              <a:gd name="connsiteY9" fmla="*/ 670560 h 4513443"/>
              <a:gd name="connsiteX10" fmla="*/ 4255767 w 4300090"/>
              <a:gd name="connsiteY10" fmla="*/ 495300 h 4513443"/>
              <a:gd name="connsiteX11" fmla="*/ 4240527 w 4300090"/>
              <a:gd name="connsiteY11" fmla="*/ 1066800 h 4513443"/>
              <a:gd name="connsiteX12" fmla="*/ 3760467 w 4300090"/>
              <a:gd name="connsiteY12" fmla="*/ 1367790 h 4513443"/>
              <a:gd name="connsiteX13" fmla="*/ 3901437 w 4300090"/>
              <a:gd name="connsiteY13" fmla="*/ 948690 h 4513443"/>
              <a:gd name="connsiteX14" fmla="*/ 4297677 w 4300090"/>
              <a:gd name="connsiteY14" fmla="*/ 1299210 h 4513443"/>
              <a:gd name="connsiteX15" fmla="*/ 3695697 w 4300090"/>
              <a:gd name="connsiteY15" fmla="*/ 1704975 h 4513443"/>
              <a:gd name="connsiteX16" fmla="*/ 3215637 w 4300090"/>
              <a:gd name="connsiteY16" fmla="*/ 1859280 h 4513443"/>
              <a:gd name="connsiteX17" fmla="*/ 3177537 w 4300090"/>
              <a:gd name="connsiteY17" fmla="*/ 1912620 h 4513443"/>
              <a:gd name="connsiteX18" fmla="*/ 3442332 w 4300090"/>
              <a:gd name="connsiteY18" fmla="*/ 2076450 h 4513443"/>
              <a:gd name="connsiteX19" fmla="*/ 3910962 w 4300090"/>
              <a:gd name="connsiteY19" fmla="*/ 2232660 h 4513443"/>
              <a:gd name="connsiteX20" fmla="*/ 4095747 w 4300090"/>
              <a:gd name="connsiteY20" fmla="*/ 2263140 h 4513443"/>
              <a:gd name="connsiteX21" fmla="*/ 4206237 w 4300090"/>
              <a:gd name="connsiteY21" fmla="*/ 2468880 h 4513443"/>
              <a:gd name="connsiteX22" fmla="*/ 3916677 w 4300090"/>
              <a:gd name="connsiteY22" fmla="*/ 2541270 h 4513443"/>
              <a:gd name="connsiteX23" fmla="*/ 3935727 w 4300090"/>
              <a:gd name="connsiteY23" fmla="*/ 2895599 h 4513443"/>
              <a:gd name="connsiteX24" fmla="*/ 3661407 w 4300090"/>
              <a:gd name="connsiteY24" fmla="*/ 2787014 h 4513443"/>
              <a:gd name="connsiteX25" fmla="*/ 3190872 w 4300090"/>
              <a:gd name="connsiteY25" fmla="*/ 2638424 h 4513443"/>
              <a:gd name="connsiteX26" fmla="*/ 3194682 w 4300090"/>
              <a:gd name="connsiteY26" fmla="*/ 2945129 h 4513443"/>
              <a:gd name="connsiteX27" fmla="*/ 3503292 w 4300090"/>
              <a:gd name="connsiteY27" fmla="*/ 3354704 h 4513443"/>
              <a:gd name="connsiteX28" fmla="*/ 4011927 w 4300090"/>
              <a:gd name="connsiteY28" fmla="*/ 3489959 h 4513443"/>
              <a:gd name="connsiteX29" fmla="*/ 4133847 w 4300090"/>
              <a:gd name="connsiteY29" fmla="*/ 3870959 h 4513443"/>
              <a:gd name="connsiteX30" fmla="*/ 3059427 w 4300090"/>
              <a:gd name="connsiteY30" fmla="*/ 3813809 h 4513443"/>
              <a:gd name="connsiteX31" fmla="*/ 2954652 w 4300090"/>
              <a:gd name="connsiteY31" fmla="*/ 3609974 h 4513443"/>
              <a:gd name="connsiteX32" fmla="*/ 2647947 w 4300090"/>
              <a:gd name="connsiteY32" fmla="*/ 3192779 h 4513443"/>
              <a:gd name="connsiteX33" fmla="*/ 2472687 w 4300090"/>
              <a:gd name="connsiteY33" fmla="*/ 3457574 h 4513443"/>
              <a:gd name="connsiteX34" fmla="*/ 2478404 w 4300090"/>
              <a:gd name="connsiteY34" fmla="*/ 3950969 h 4513443"/>
              <a:gd name="connsiteX35" fmla="*/ 2484120 w 4300090"/>
              <a:gd name="connsiteY35" fmla="*/ 4495799 h 4513443"/>
              <a:gd name="connsiteX36" fmla="*/ 2209925 w 4300090"/>
              <a:gd name="connsiteY36" fmla="*/ 4263419 h 4513443"/>
              <a:gd name="connsiteX37" fmla="*/ 1948815 w 4300090"/>
              <a:gd name="connsiteY37" fmla="*/ 4495799 h 4513443"/>
              <a:gd name="connsiteX38" fmla="*/ 1946908 w 4300090"/>
              <a:gd name="connsiteY38" fmla="*/ 3829049 h 4513443"/>
              <a:gd name="connsiteX39" fmla="*/ 1939288 w 4300090"/>
              <a:gd name="connsiteY39" fmla="*/ 3335654 h 4513443"/>
              <a:gd name="connsiteX40" fmla="*/ 1644014 w 4300090"/>
              <a:gd name="connsiteY40" fmla="*/ 3388994 h 4513443"/>
              <a:gd name="connsiteX41" fmla="*/ 1356358 w 4300090"/>
              <a:gd name="connsiteY41" fmla="*/ 3787139 h 4513443"/>
              <a:gd name="connsiteX42" fmla="*/ 1139190 w 4300090"/>
              <a:gd name="connsiteY42" fmla="*/ 3890008 h 4513443"/>
              <a:gd name="connsiteX43" fmla="*/ 988695 w 4300090"/>
              <a:gd name="connsiteY43" fmla="*/ 3863338 h 4513443"/>
              <a:gd name="connsiteX44" fmla="*/ 889635 w 4300090"/>
              <a:gd name="connsiteY44" fmla="*/ 3728083 h 4513443"/>
              <a:gd name="connsiteX45" fmla="*/ 1043938 w 4300090"/>
              <a:gd name="connsiteY45" fmla="*/ 3469004 h 4513443"/>
              <a:gd name="connsiteX46" fmla="*/ 1341118 w 4300090"/>
              <a:gd name="connsiteY46" fmla="*/ 3070859 h 4513443"/>
              <a:gd name="connsiteX47" fmla="*/ 1028699 w 4300090"/>
              <a:gd name="connsiteY47" fmla="*/ 2992754 h 4513443"/>
              <a:gd name="connsiteX48" fmla="*/ 554353 w 4300090"/>
              <a:gd name="connsiteY48" fmla="*/ 3145154 h 4513443"/>
              <a:gd name="connsiteX49" fmla="*/ 270510 w 4300090"/>
              <a:gd name="connsiteY49" fmla="*/ 3135629 h 4513443"/>
              <a:gd name="connsiteX50" fmla="*/ 259080 w 4300090"/>
              <a:gd name="connsiteY50" fmla="*/ 2895599 h 4513443"/>
              <a:gd name="connsiteX51" fmla="*/ 497203 w 4300090"/>
              <a:gd name="connsiteY51" fmla="*/ 2626994 h 4513443"/>
              <a:gd name="connsiteX52" fmla="*/ 965833 w 4300090"/>
              <a:gd name="connsiteY52" fmla="*/ 2461259 h 4513443"/>
              <a:gd name="connsiteX53" fmla="*/ 720090 w 4300090"/>
              <a:gd name="connsiteY53" fmla="*/ 2213609 h 4513443"/>
              <a:gd name="connsiteX54" fmla="*/ 247648 w 4300090"/>
              <a:gd name="connsiteY54" fmla="*/ 2051684 h 4513443"/>
              <a:gd name="connsiteX55" fmla="*/ 0 w 4300090"/>
              <a:gd name="connsiteY55" fmla="*/ 1870709 h 4513443"/>
              <a:gd name="connsiteX56" fmla="*/ 171450 w 4300090"/>
              <a:gd name="connsiteY56" fmla="*/ 1668779 h 4513443"/>
              <a:gd name="connsiteX57" fmla="*/ 516253 w 4300090"/>
              <a:gd name="connsiteY57" fmla="*/ 1598294 h 4513443"/>
              <a:gd name="connsiteX58" fmla="*/ 981074 w 4300090"/>
              <a:gd name="connsiteY58" fmla="*/ 1756409 h 4513443"/>
              <a:gd name="connsiteX59" fmla="*/ 927734 w 4300090"/>
              <a:gd name="connsiteY59" fmla="*/ 1413509 h 4513443"/>
              <a:gd name="connsiteX60" fmla="*/ 636269 w 4300090"/>
              <a:gd name="connsiteY60" fmla="*/ 1009649 h 4513443"/>
              <a:gd name="connsiteX61" fmla="*/ 316230 w 4300090"/>
              <a:gd name="connsiteY61" fmla="*/ 681989 h 4513443"/>
              <a:gd name="connsiteX62" fmla="*/ 811530 w 4300090"/>
              <a:gd name="connsiteY62" fmla="*/ 308609 h 4513443"/>
              <a:gd name="connsiteX63" fmla="*/ 546735 w 4300090"/>
              <a:gd name="connsiteY63" fmla="*/ 262888 h 4513443"/>
              <a:gd name="connsiteX64" fmla="*/ 262890 w 4300090"/>
              <a:gd name="connsiteY64" fmla="*/ 354329 h 4513443"/>
              <a:gd name="connsiteX65" fmla="*/ 1158238 w 4300090"/>
              <a:gd name="connsiteY65" fmla="*/ 756284 h 4513443"/>
              <a:gd name="connsiteX66" fmla="*/ 1451609 w 4300090"/>
              <a:gd name="connsiteY66" fmla="*/ 1156334 h 4513443"/>
              <a:gd name="connsiteX67" fmla="*/ 1655444 w 4300090"/>
              <a:gd name="connsiteY67" fmla="*/ 893444 h 4513443"/>
              <a:gd name="connsiteX68" fmla="*/ 1655444 w 4300090"/>
              <a:gd name="connsiteY68" fmla="*/ 398144 h 4513443"/>
              <a:gd name="connsiteX69" fmla="*/ 1783080 w 4300090"/>
              <a:gd name="connsiteY69" fmla="*/ 224789 h 4513443"/>
              <a:gd name="connsiteX70" fmla="*/ 2007870 w 4300090"/>
              <a:gd name="connsiteY70" fmla="*/ 240029 h 4513443"/>
              <a:gd name="connsiteX71" fmla="*/ 2179318 w 4300090"/>
              <a:gd name="connsiteY71" fmla="*/ 468629 h 4513443"/>
              <a:gd name="connsiteX72" fmla="*/ 2177412 w 4300090"/>
              <a:gd name="connsiteY72" fmla="*/ 969644 h 4513443"/>
              <a:gd name="connsiteX73" fmla="*/ 2497452 w 4300090"/>
              <a:gd name="connsiteY73" fmla="*/ 872489 h 4513443"/>
              <a:gd name="connsiteX74" fmla="*/ 2792727 w 4300090"/>
              <a:gd name="connsiteY74" fmla="*/ 466724 h 4513443"/>
              <a:gd name="connsiteX75" fmla="*/ 2846067 w 4300090"/>
              <a:gd name="connsiteY75" fmla="*/ 0 h 4513443"/>
              <a:gd name="connsiteX0" fmla="*/ 3299457 w 4300090"/>
              <a:gd name="connsiteY0" fmla="*/ 320040 h 4513443"/>
              <a:gd name="connsiteX1" fmla="*/ 3074667 w 4300090"/>
              <a:gd name="connsiteY1" fmla="*/ 445770 h 4513443"/>
              <a:gd name="connsiteX2" fmla="*/ 3097527 w 4300090"/>
              <a:gd name="connsiteY2" fmla="*/ 712470 h 4513443"/>
              <a:gd name="connsiteX3" fmla="*/ 3046092 w 4300090"/>
              <a:gd name="connsiteY3" fmla="*/ 832485 h 4513443"/>
              <a:gd name="connsiteX4" fmla="*/ 2754627 w 4300090"/>
              <a:gd name="connsiteY4" fmla="*/ 1236345 h 4513443"/>
              <a:gd name="connsiteX5" fmla="*/ 3006087 w 4300090"/>
              <a:gd name="connsiteY5" fmla="*/ 1268730 h 4513443"/>
              <a:gd name="connsiteX6" fmla="*/ 3141342 w 4300090"/>
              <a:gd name="connsiteY6" fmla="*/ 1268730 h 4513443"/>
              <a:gd name="connsiteX7" fmla="*/ 3608067 w 4300090"/>
              <a:gd name="connsiteY7" fmla="*/ 1108710 h 4513443"/>
              <a:gd name="connsiteX8" fmla="*/ 3726177 w 4300090"/>
              <a:gd name="connsiteY8" fmla="*/ 1002030 h 4513443"/>
              <a:gd name="connsiteX9" fmla="*/ 3939537 w 4300090"/>
              <a:gd name="connsiteY9" fmla="*/ 670560 h 4513443"/>
              <a:gd name="connsiteX10" fmla="*/ 4255767 w 4300090"/>
              <a:gd name="connsiteY10" fmla="*/ 495300 h 4513443"/>
              <a:gd name="connsiteX11" fmla="*/ 4240527 w 4300090"/>
              <a:gd name="connsiteY11" fmla="*/ 1066800 h 4513443"/>
              <a:gd name="connsiteX12" fmla="*/ 3760467 w 4300090"/>
              <a:gd name="connsiteY12" fmla="*/ 1367790 h 4513443"/>
              <a:gd name="connsiteX13" fmla="*/ 3901437 w 4300090"/>
              <a:gd name="connsiteY13" fmla="*/ 948690 h 4513443"/>
              <a:gd name="connsiteX14" fmla="*/ 4297677 w 4300090"/>
              <a:gd name="connsiteY14" fmla="*/ 1299210 h 4513443"/>
              <a:gd name="connsiteX15" fmla="*/ 3695697 w 4300090"/>
              <a:gd name="connsiteY15" fmla="*/ 1704975 h 4513443"/>
              <a:gd name="connsiteX16" fmla="*/ 3215637 w 4300090"/>
              <a:gd name="connsiteY16" fmla="*/ 1859280 h 4513443"/>
              <a:gd name="connsiteX17" fmla="*/ 3177537 w 4300090"/>
              <a:gd name="connsiteY17" fmla="*/ 1912620 h 4513443"/>
              <a:gd name="connsiteX18" fmla="*/ 3442332 w 4300090"/>
              <a:gd name="connsiteY18" fmla="*/ 2076450 h 4513443"/>
              <a:gd name="connsiteX19" fmla="*/ 3910962 w 4300090"/>
              <a:gd name="connsiteY19" fmla="*/ 2232660 h 4513443"/>
              <a:gd name="connsiteX20" fmla="*/ 4095747 w 4300090"/>
              <a:gd name="connsiteY20" fmla="*/ 2263140 h 4513443"/>
              <a:gd name="connsiteX21" fmla="*/ 4206237 w 4300090"/>
              <a:gd name="connsiteY21" fmla="*/ 2468880 h 4513443"/>
              <a:gd name="connsiteX22" fmla="*/ 3916677 w 4300090"/>
              <a:gd name="connsiteY22" fmla="*/ 2541270 h 4513443"/>
              <a:gd name="connsiteX23" fmla="*/ 3935727 w 4300090"/>
              <a:gd name="connsiteY23" fmla="*/ 2895599 h 4513443"/>
              <a:gd name="connsiteX24" fmla="*/ 3661407 w 4300090"/>
              <a:gd name="connsiteY24" fmla="*/ 2787014 h 4513443"/>
              <a:gd name="connsiteX25" fmla="*/ 3190872 w 4300090"/>
              <a:gd name="connsiteY25" fmla="*/ 2638424 h 4513443"/>
              <a:gd name="connsiteX26" fmla="*/ 3194682 w 4300090"/>
              <a:gd name="connsiteY26" fmla="*/ 2945129 h 4513443"/>
              <a:gd name="connsiteX27" fmla="*/ 3503292 w 4300090"/>
              <a:gd name="connsiteY27" fmla="*/ 3354704 h 4513443"/>
              <a:gd name="connsiteX28" fmla="*/ 4011927 w 4300090"/>
              <a:gd name="connsiteY28" fmla="*/ 3489959 h 4513443"/>
              <a:gd name="connsiteX29" fmla="*/ 4133847 w 4300090"/>
              <a:gd name="connsiteY29" fmla="*/ 3870959 h 4513443"/>
              <a:gd name="connsiteX30" fmla="*/ 3059427 w 4300090"/>
              <a:gd name="connsiteY30" fmla="*/ 3813809 h 4513443"/>
              <a:gd name="connsiteX31" fmla="*/ 2954652 w 4300090"/>
              <a:gd name="connsiteY31" fmla="*/ 3609974 h 4513443"/>
              <a:gd name="connsiteX32" fmla="*/ 2647947 w 4300090"/>
              <a:gd name="connsiteY32" fmla="*/ 3192779 h 4513443"/>
              <a:gd name="connsiteX33" fmla="*/ 2472687 w 4300090"/>
              <a:gd name="connsiteY33" fmla="*/ 3457574 h 4513443"/>
              <a:gd name="connsiteX34" fmla="*/ 2478404 w 4300090"/>
              <a:gd name="connsiteY34" fmla="*/ 3950969 h 4513443"/>
              <a:gd name="connsiteX35" fmla="*/ 2484120 w 4300090"/>
              <a:gd name="connsiteY35" fmla="*/ 4495799 h 4513443"/>
              <a:gd name="connsiteX36" fmla="*/ 2209925 w 4300090"/>
              <a:gd name="connsiteY36" fmla="*/ 4263419 h 4513443"/>
              <a:gd name="connsiteX37" fmla="*/ 1941195 w 4300090"/>
              <a:gd name="connsiteY37" fmla="*/ 4461509 h 4513443"/>
              <a:gd name="connsiteX38" fmla="*/ 1946908 w 4300090"/>
              <a:gd name="connsiteY38" fmla="*/ 3829049 h 4513443"/>
              <a:gd name="connsiteX39" fmla="*/ 1939288 w 4300090"/>
              <a:gd name="connsiteY39" fmla="*/ 3335654 h 4513443"/>
              <a:gd name="connsiteX40" fmla="*/ 1644014 w 4300090"/>
              <a:gd name="connsiteY40" fmla="*/ 3388994 h 4513443"/>
              <a:gd name="connsiteX41" fmla="*/ 1356358 w 4300090"/>
              <a:gd name="connsiteY41" fmla="*/ 3787139 h 4513443"/>
              <a:gd name="connsiteX42" fmla="*/ 1139190 w 4300090"/>
              <a:gd name="connsiteY42" fmla="*/ 3890008 h 4513443"/>
              <a:gd name="connsiteX43" fmla="*/ 988695 w 4300090"/>
              <a:gd name="connsiteY43" fmla="*/ 3863338 h 4513443"/>
              <a:gd name="connsiteX44" fmla="*/ 889635 w 4300090"/>
              <a:gd name="connsiteY44" fmla="*/ 3728083 h 4513443"/>
              <a:gd name="connsiteX45" fmla="*/ 1043938 w 4300090"/>
              <a:gd name="connsiteY45" fmla="*/ 3469004 h 4513443"/>
              <a:gd name="connsiteX46" fmla="*/ 1341118 w 4300090"/>
              <a:gd name="connsiteY46" fmla="*/ 3070859 h 4513443"/>
              <a:gd name="connsiteX47" fmla="*/ 1028699 w 4300090"/>
              <a:gd name="connsiteY47" fmla="*/ 2992754 h 4513443"/>
              <a:gd name="connsiteX48" fmla="*/ 554353 w 4300090"/>
              <a:gd name="connsiteY48" fmla="*/ 3145154 h 4513443"/>
              <a:gd name="connsiteX49" fmla="*/ 270510 w 4300090"/>
              <a:gd name="connsiteY49" fmla="*/ 3135629 h 4513443"/>
              <a:gd name="connsiteX50" fmla="*/ 259080 w 4300090"/>
              <a:gd name="connsiteY50" fmla="*/ 2895599 h 4513443"/>
              <a:gd name="connsiteX51" fmla="*/ 497203 w 4300090"/>
              <a:gd name="connsiteY51" fmla="*/ 2626994 h 4513443"/>
              <a:gd name="connsiteX52" fmla="*/ 965833 w 4300090"/>
              <a:gd name="connsiteY52" fmla="*/ 2461259 h 4513443"/>
              <a:gd name="connsiteX53" fmla="*/ 720090 w 4300090"/>
              <a:gd name="connsiteY53" fmla="*/ 2213609 h 4513443"/>
              <a:gd name="connsiteX54" fmla="*/ 247648 w 4300090"/>
              <a:gd name="connsiteY54" fmla="*/ 2051684 h 4513443"/>
              <a:gd name="connsiteX55" fmla="*/ 0 w 4300090"/>
              <a:gd name="connsiteY55" fmla="*/ 1870709 h 4513443"/>
              <a:gd name="connsiteX56" fmla="*/ 171450 w 4300090"/>
              <a:gd name="connsiteY56" fmla="*/ 1668779 h 4513443"/>
              <a:gd name="connsiteX57" fmla="*/ 516253 w 4300090"/>
              <a:gd name="connsiteY57" fmla="*/ 1598294 h 4513443"/>
              <a:gd name="connsiteX58" fmla="*/ 981074 w 4300090"/>
              <a:gd name="connsiteY58" fmla="*/ 1756409 h 4513443"/>
              <a:gd name="connsiteX59" fmla="*/ 927734 w 4300090"/>
              <a:gd name="connsiteY59" fmla="*/ 1413509 h 4513443"/>
              <a:gd name="connsiteX60" fmla="*/ 636269 w 4300090"/>
              <a:gd name="connsiteY60" fmla="*/ 1009649 h 4513443"/>
              <a:gd name="connsiteX61" fmla="*/ 316230 w 4300090"/>
              <a:gd name="connsiteY61" fmla="*/ 681989 h 4513443"/>
              <a:gd name="connsiteX62" fmla="*/ 811530 w 4300090"/>
              <a:gd name="connsiteY62" fmla="*/ 308609 h 4513443"/>
              <a:gd name="connsiteX63" fmla="*/ 546735 w 4300090"/>
              <a:gd name="connsiteY63" fmla="*/ 262888 h 4513443"/>
              <a:gd name="connsiteX64" fmla="*/ 262890 w 4300090"/>
              <a:gd name="connsiteY64" fmla="*/ 354329 h 4513443"/>
              <a:gd name="connsiteX65" fmla="*/ 1158238 w 4300090"/>
              <a:gd name="connsiteY65" fmla="*/ 756284 h 4513443"/>
              <a:gd name="connsiteX66" fmla="*/ 1451609 w 4300090"/>
              <a:gd name="connsiteY66" fmla="*/ 1156334 h 4513443"/>
              <a:gd name="connsiteX67" fmla="*/ 1655444 w 4300090"/>
              <a:gd name="connsiteY67" fmla="*/ 893444 h 4513443"/>
              <a:gd name="connsiteX68" fmla="*/ 1655444 w 4300090"/>
              <a:gd name="connsiteY68" fmla="*/ 398144 h 4513443"/>
              <a:gd name="connsiteX69" fmla="*/ 1783080 w 4300090"/>
              <a:gd name="connsiteY69" fmla="*/ 224789 h 4513443"/>
              <a:gd name="connsiteX70" fmla="*/ 2007870 w 4300090"/>
              <a:gd name="connsiteY70" fmla="*/ 240029 h 4513443"/>
              <a:gd name="connsiteX71" fmla="*/ 2179318 w 4300090"/>
              <a:gd name="connsiteY71" fmla="*/ 468629 h 4513443"/>
              <a:gd name="connsiteX72" fmla="*/ 2177412 w 4300090"/>
              <a:gd name="connsiteY72" fmla="*/ 969644 h 4513443"/>
              <a:gd name="connsiteX73" fmla="*/ 2497452 w 4300090"/>
              <a:gd name="connsiteY73" fmla="*/ 872489 h 4513443"/>
              <a:gd name="connsiteX74" fmla="*/ 2792727 w 4300090"/>
              <a:gd name="connsiteY74" fmla="*/ 466724 h 4513443"/>
              <a:gd name="connsiteX75" fmla="*/ 2846067 w 4300090"/>
              <a:gd name="connsiteY75" fmla="*/ 0 h 4513443"/>
              <a:gd name="connsiteX0" fmla="*/ 3299457 w 4300090"/>
              <a:gd name="connsiteY0" fmla="*/ 320040 h 4513443"/>
              <a:gd name="connsiteX1" fmla="*/ 3074667 w 4300090"/>
              <a:gd name="connsiteY1" fmla="*/ 445770 h 4513443"/>
              <a:gd name="connsiteX2" fmla="*/ 3097527 w 4300090"/>
              <a:gd name="connsiteY2" fmla="*/ 712470 h 4513443"/>
              <a:gd name="connsiteX3" fmla="*/ 3046092 w 4300090"/>
              <a:gd name="connsiteY3" fmla="*/ 832485 h 4513443"/>
              <a:gd name="connsiteX4" fmla="*/ 2754627 w 4300090"/>
              <a:gd name="connsiteY4" fmla="*/ 1236345 h 4513443"/>
              <a:gd name="connsiteX5" fmla="*/ 3006087 w 4300090"/>
              <a:gd name="connsiteY5" fmla="*/ 1268730 h 4513443"/>
              <a:gd name="connsiteX6" fmla="*/ 3141342 w 4300090"/>
              <a:gd name="connsiteY6" fmla="*/ 1268730 h 4513443"/>
              <a:gd name="connsiteX7" fmla="*/ 3608067 w 4300090"/>
              <a:gd name="connsiteY7" fmla="*/ 1108710 h 4513443"/>
              <a:gd name="connsiteX8" fmla="*/ 3726177 w 4300090"/>
              <a:gd name="connsiteY8" fmla="*/ 1002030 h 4513443"/>
              <a:gd name="connsiteX9" fmla="*/ 3939537 w 4300090"/>
              <a:gd name="connsiteY9" fmla="*/ 670560 h 4513443"/>
              <a:gd name="connsiteX10" fmla="*/ 4255767 w 4300090"/>
              <a:gd name="connsiteY10" fmla="*/ 495300 h 4513443"/>
              <a:gd name="connsiteX11" fmla="*/ 4240527 w 4300090"/>
              <a:gd name="connsiteY11" fmla="*/ 1066800 h 4513443"/>
              <a:gd name="connsiteX12" fmla="*/ 3760467 w 4300090"/>
              <a:gd name="connsiteY12" fmla="*/ 1367790 h 4513443"/>
              <a:gd name="connsiteX13" fmla="*/ 3901437 w 4300090"/>
              <a:gd name="connsiteY13" fmla="*/ 948690 h 4513443"/>
              <a:gd name="connsiteX14" fmla="*/ 4297677 w 4300090"/>
              <a:gd name="connsiteY14" fmla="*/ 1299210 h 4513443"/>
              <a:gd name="connsiteX15" fmla="*/ 3695697 w 4300090"/>
              <a:gd name="connsiteY15" fmla="*/ 1704975 h 4513443"/>
              <a:gd name="connsiteX16" fmla="*/ 3215637 w 4300090"/>
              <a:gd name="connsiteY16" fmla="*/ 1859280 h 4513443"/>
              <a:gd name="connsiteX17" fmla="*/ 3177537 w 4300090"/>
              <a:gd name="connsiteY17" fmla="*/ 1912620 h 4513443"/>
              <a:gd name="connsiteX18" fmla="*/ 3442332 w 4300090"/>
              <a:gd name="connsiteY18" fmla="*/ 2076450 h 4513443"/>
              <a:gd name="connsiteX19" fmla="*/ 3910962 w 4300090"/>
              <a:gd name="connsiteY19" fmla="*/ 2232660 h 4513443"/>
              <a:gd name="connsiteX20" fmla="*/ 4095747 w 4300090"/>
              <a:gd name="connsiteY20" fmla="*/ 2263140 h 4513443"/>
              <a:gd name="connsiteX21" fmla="*/ 4206237 w 4300090"/>
              <a:gd name="connsiteY21" fmla="*/ 2468880 h 4513443"/>
              <a:gd name="connsiteX22" fmla="*/ 3916677 w 4300090"/>
              <a:gd name="connsiteY22" fmla="*/ 2541270 h 4513443"/>
              <a:gd name="connsiteX23" fmla="*/ 3935727 w 4300090"/>
              <a:gd name="connsiteY23" fmla="*/ 2895599 h 4513443"/>
              <a:gd name="connsiteX24" fmla="*/ 3661407 w 4300090"/>
              <a:gd name="connsiteY24" fmla="*/ 2787014 h 4513443"/>
              <a:gd name="connsiteX25" fmla="*/ 3190872 w 4300090"/>
              <a:gd name="connsiteY25" fmla="*/ 2638424 h 4513443"/>
              <a:gd name="connsiteX26" fmla="*/ 3194682 w 4300090"/>
              <a:gd name="connsiteY26" fmla="*/ 2945129 h 4513443"/>
              <a:gd name="connsiteX27" fmla="*/ 3503292 w 4300090"/>
              <a:gd name="connsiteY27" fmla="*/ 3354704 h 4513443"/>
              <a:gd name="connsiteX28" fmla="*/ 4011927 w 4300090"/>
              <a:gd name="connsiteY28" fmla="*/ 3489959 h 4513443"/>
              <a:gd name="connsiteX29" fmla="*/ 4133847 w 4300090"/>
              <a:gd name="connsiteY29" fmla="*/ 3870959 h 4513443"/>
              <a:gd name="connsiteX30" fmla="*/ 3059427 w 4300090"/>
              <a:gd name="connsiteY30" fmla="*/ 3813809 h 4513443"/>
              <a:gd name="connsiteX31" fmla="*/ 2954652 w 4300090"/>
              <a:gd name="connsiteY31" fmla="*/ 3609974 h 4513443"/>
              <a:gd name="connsiteX32" fmla="*/ 2647947 w 4300090"/>
              <a:gd name="connsiteY32" fmla="*/ 3192779 h 4513443"/>
              <a:gd name="connsiteX33" fmla="*/ 2472687 w 4300090"/>
              <a:gd name="connsiteY33" fmla="*/ 3457574 h 4513443"/>
              <a:gd name="connsiteX34" fmla="*/ 2478404 w 4300090"/>
              <a:gd name="connsiteY34" fmla="*/ 3950969 h 4513443"/>
              <a:gd name="connsiteX35" fmla="*/ 2484120 w 4300090"/>
              <a:gd name="connsiteY35" fmla="*/ 4495799 h 4513443"/>
              <a:gd name="connsiteX36" fmla="*/ 2209925 w 4300090"/>
              <a:gd name="connsiteY36" fmla="*/ 4263419 h 4513443"/>
              <a:gd name="connsiteX37" fmla="*/ 1941195 w 4300090"/>
              <a:gd name="connsiteY37" fmla="*/ 4461509 h 4513443"/>
              <a:gd name="connsiteX38" fmla="*/ 1946908 w 4300090"/>
              <a:gd name="connsiteY38" fmla="*/ 3829049 h 4513443"/>
              <a:gd name="connsiteX39" fmla="*/ 1939288 w 4300090"/>
              <a:gd name="connsiteY39" fmla="*/ 3335654 h 4513443"/>
              <a:gd name="connsiteX40" fmla="*/ 1644014 w 4300090"/>
              <a:gd name="connsiteY40" fmla="*/ 3388994 h 4513443"/>
              <a:gd name="connsiteX41" fmla="*/ 1356358 w 4300090"/>
              <a:gd name="connsiteY41" fmla="*/ 3787139 h 4513443"/>
              <a:gd name="connsiteX42" fmla="*/ 1139190 w 4300090"/>
              <a:gd name="connsiteY42" fmla="*/ 3890008 h 4513443"/>
              <a:gd name="connsiteX43" fmla="*/ 988695 w 4300090"/>
              <a:gd name="connsiteY43" fmla="*/ 3863338 h 4513443"/>
              <a:gd name="connsiteX44" fmla="*/ 889635 w 4300090"/>
              <a:gd name="connsiteY44" fmla="*/ 3728083 h 4513443"/>
              <a:gd name="connsiteX45" fmla="*/ 1043938 w 4300090"/>
              <a:gd name="connsiteY45" fmla="*/ 3469004 h 4513443"/>
              <a:gd name="connsiteX46" fmla="*/ 1341118 w 4300090"/>
              <a:gd name="connsiteY46" fmla="*/ 3070859 h 4513443"/>
              <a:gd name="connsiteX47" fmla="*/ 1028699 w 4300090"/>
              <a:gd name="connsiteY47" fmla="*/ 2992754 h 4513443"/>
              <a:gd name="connsiteX48" fmla="*/ 554353 w 4300090"/>
              <a:gd name="connsiteY48" fmla="*/ 3145154 h 4513443"/>
              <a:gd name="connsiteX49" fmla="*/ 270510 w 4300090"/>
              <a:gd name="connsiteY49" fmla="*/ 3135629 h 4513443"/>
              <a:gd name="connsiteX50" fmla="*/ 259080 w 4300090"/>
              <a:gd name="connsiteY50" fmla="*/ 2895599 h 4513443"/>
              <a:gd name="connsiteX51" fmla="*/ 497203 w 4300090"/>
              <a:gd name="connsiteY51" fmla="*/ 2626994 h 4513443"/>
              <a:gd name="connsiteX52" fmla="*/ 965833 w 4300090"/>
              <a:gd name="connsiteY52" fmla="*/ 2461259 h 4513443"/>
              <a:gd name="connsiteX53" fmla="*/ 720090 w 4300090"/>
              <a:gd name="connsiteY53" fmla="*/ 2213609 h 4513443"/>
              <a:gd name="connsiteX54" fmla="*/ 247648 w 4300090"/>
              <a:gd name="connsiteY54" fmla="*/ 2051684 h 4513443"/>
              <a:gd name="connsiteX55" fmla="*/ 0 w 4300090"/>
              <a:gd name="connsiteY55" fmla="*/ 1870709 h 4513443"/>
              <a:gd name="connsiteX56" fmla="*/ 171450 w 4300090"/>
              <a:gd name="connsiteY56" fmla="*/ 1668779 h 4513443"/>
              <a:gd name="connsiteX57" fmla="*/ 516253 w 4300090"/>
              <a:gd name="connsiteY57" fmla="*/ 1598294 h 4513443"/>
              <a:gd name="connsiteX58" fmla="*/ 981074 w 4300090"/>
              <a:gd name="connsiteY58" fmla="*/ 1756409 h 4513443"/>
              <a:gd name="connsiteX59" fmla="*/ 927734 w 4300090"/>
              <a:gd name="connsiteY59" fmla="*/ 1413509 h 4513443"/>
              <a:gd name="connsiteX60" fmla="*/ 636269 w 4300090"/>
              <a:gd name="connsiteY60" fmla="*/ 1009649 h 4513443"/>
              <a:gd name="connsiteX61" fmla="*/ 316230 w 4300090"/>
              <a:gd name="connsiteY61" fmla="*/ 681989 h 4513443"/>
              <a:gd name="connsiteX62" fmla="*/ 811530 w 4300090"/>
              <a:gd name="connsiteY62" fmla="*/ 308609 h 4513443"/>
              <a:gd name="connsiteX63" fmla="*/ 546735 w 4300090"/>
              <a:gd name="connsiteY63" fmla="*/ 262888 h 4513443"/>
              <a:gd name="connsiteX64" fmla="*/ 262890 w 4300090"/>
              <a:gd name="connsiteY64" fmla="*/ 354329 h 4513443"/>
              <a:gd name="connsiteX65" fmla="*/ 1158238 w 4300090"/>
              <a:gd name="connsiteY65" fmla="*/ 756284 h 4513443"/>
              <a:gd name="connsiteX66" fmla="*/ 1451609 w 4300090"/>
              <a:gd name="connsiteY66" fmla="*/ 1156334 h 4513443"/>
              <a:gd name="connsiteX67" fmla="*/ 1655444 w 4300090"/>
              <a:gd name="connsiteY67" fmla="*/ 893444 h 4513443"/>
              <a:gd name="connsiteX68" fmla="*/ 1655444 w 4300090"/>
              <a:gd name="connsiteY68" fmla="*/ 398144 h 4513443"/>
              <a:gd name="connsiteX69" fmla="*/ 1783080 w 4300090"/>
              <a:gd name="connsiteY69" fmla="*/ 224789 h 4513443"/>
              <a:gd name="connsiteX70" fmla="*/ 2007870 w 4300090"/>
              <a:gd name="connsiteY70" fmla="*/ 240029 h 4513443"/>
              <a:gd name="connsiteX71" fmla="*/ 2179318 w 4300090"/>
              <a:gd name="connsiteY71" fmla="*/ 468629 h 4513443"/>
              <a:gd name="connsiteX72" fmla="*/ 2177412 w 4300090"/>
              <a:gd name="connsiteY72" fmla="*/ 969644 h 4513443"/>
              <a:gd name="connsiteX73" fmla="*/ 2497452 w 4300090"/>
              <a:gd name="connsiteY73" fmla="*/ 872489 h 4513443"/>
              <a:gd name="connsiteX74" fmla="*/ 2792727 w 4300090"/>
              <a:gd name="connsiteY74" fmla="*/ 466724 h 4513443"/>
              <a:gd name="connsiteX75" fmla="*/ 2846067 w 4300090"/>
              <a:gd name="connsiteY75" fmla="*/ 0 h 4513443"/>
              <a:gd name="connsiteX0" fmla="*/ 3299457 w 4300090"/>
              <a:gd name="connsiteY0" fmla="*/ 320040 h 4513443"/>
              <a:gd name="connsiteX1" fmla="*/ 3074667 w 4300090"/>
              <a:gd name="connsiteY1" fmla="*/ 445770 h 4513443"/>
              <a:gd name="connsiteX2" fmla="*/ 3097527 w 4300090"/>
              <a:gd name="connsiteY2" fmla="*/ 712470 h 4513443"/>
              <a:gd name="connsiteX3" fmla="*/ 3046092 w 4300090"/>
              <a:gd name="connsiteY3" fmla="*/ 832485 h 4513443"/>
              <a:gd name="connsiteX4" fmla="*/ 2754627 w 4300090"/>
              <a:gd name="connsiteY4" fmla="*/ 1236345 h 4513443"/>
              <a:gd name="connsiteX5" fmla="*/ 3006087 w 4300090"/>
              <a:gd name="connsiteY5" fmla="*/ 1268730 h 4513443"/>
              <a:gd name="connsiteX6" fmla="*/ 3141342 w 4300090"/>
              <a:gd name="connsiteY6" fmla="*/ 1268730 h 4513443"/>
              <a:gd name="connsiteX7" fmla="*/ 3608067 w 4300090"/>
              <a:gd name="connsiteY7" fmla="*/ 1108710 h 4513443"/>
              <a:gd name="connsiteX8" fmla="*/ 3726177 w 4300090"/>
              <a:gd name="connsiteY8" fmla="*/ 1002030 h 4513443"/>
              <a:gd name="connsiteX9" fmla="*/ 3939537 w 4300090"/>
              <a:gd name="connsiteY9" fmla="*/ 670560 h 4513443"/>
              <a:gd name="connsiteX10" fmla="*/ 4255767 w 4300090"/>
              <a:gd name="connsiteY10" fmla="*/ 495300 h 4513443"/>
              <a:gd name="connsiteX11" fmla="*/ 4240527 w 4300090"/>
              <a:gd name="connsiteY11" fmla="*/ 1066800 h 4513443"/>
              <a:gd name="connsiteX12" fmla="*/ 3760467 w 4300090"/>
              <a:gd name="connsiteY12" fmla="*/ 1367790 h 4513443"/>
              <a:gd name="connsiteX13" fmla="*/ 3901437 w 4300090"/>
              <a:gd name="connsiteY13" fmla="*/ 948690 h 4513443"/>
              <a:gd name="connsiteX14" fmla="*/ 4297677 w 4300090"/>
              <a:gd name="connsiteY14" fmla="*/ 1299210 h 4513443"/>
              <a:gd name="connsiteX15" fmla="*/ 3695697 w 4300090"/>
              <a:gd name="connsiteY15" fmla="*/ 1704975 h 4513443"/>
              <a:gd name="connsiteX16" fmla="*/ 3215637 w 4300090"/>
              <a:gd name="connsiteY16" fmla="*/ 1859280 h 4513443"/>
              <a:gd name="connsiteX17" fmla="*/ 3177537 w 4300090"/>
              <a:gd name="connsiteY17" fmla="*/ 1912620 h 4513443"/>
              <a:gd name="connsiteX18" fmla="*/ 3442332 w 4300090"/>
              <a:gd name="connsiteY18" fmla="*/ 2076450 h 4513443"/>
              <a:gd name="connsiteX19" fmla="*/ 3910962 w 4300090"/>
              <a:gd name="connsiteY19" fmla="*/ 2232660 h 4513443"/>
              <a:gd name="connsiteX20" fmla="*/ 4095747 w 4300090"/>
              <a:gd name="connsiteY20" fmla="*/ 2263140 h 4513443"/>
              <a:gd name="connsiteX21" fmla="*/ 4206237 w 4300090"/>
              <a:gd name="connsiteY21" fmla="*/ 2468880 h 4513443"/>
              <a:gd name="connsiteX22" fmla="*/ 3916677 w 4300090"/>
              <a:gd name="connsiteY22" fmla="*/ 2541270 h 4513443"/>
              <a:gd name="connsiteX23" fmla="*/ 3935727 w 4300090"/>
              <a:gd name="connsiteY23" fmla="*/ 2895599 h 4513443"/>
              <a:gd name="connsiteX24" fmla="*/ 3661407 w 4300090"/>
              <a:gd name="connsiteY24" fmla="*/ 2787014 h 4513443"/>
              <a:gd name="connsiteX25" fmla="*/ 3190872 w 4300090"/>
              <a:gd name="connsiteY25" fmla="*/ 2638424 h 4513443"/>
              <a:gd name="connsiteX26" fmla="*/ 3194682 w 4300090"/>
              <a:gd name="connsiteY26" fmla="*/ 2945129 h 4513443"/>
              <a:gd name="connsiteX27" fmla="*/ 3503292 w 4300090"/>
              <a:gd name="connsiteY27" fmla="*/ 3354704 h 4513443"/>
              <a:gd name="connsiteX28" fmla="*/ 4011927 w 4300090"/>
              <a:gd name="connsiteY28" fmla="*/ 3489959 h 4513443"/>
              <a:gd name="connsiteX29" fmla="*/ 4133847 w 4300090"/>
              <a:gd name="connsiteY29" fmla="*/ 3870959 h 4513443"/>
              <a:gd name="connsiteX30" fmla="*/ 3059427 w 4300090"/>
              <a:gd name="connsiteY30" fmla="*/ 3813809 h 4513443"/>
              <a:gd name="connsiteX31" fmla="*/ 2954652 w 4300090"/>
              <a:gd name="connsiteY31" fmla="*/ 3609974 h 4513443"/>
              <a:gd name="connsiteX32" fmla="*/ 2647947 w 4300090"/>
              <a:gd name="connsiteY32" fmla="*/ 3192779 h 4513443"/>
              <a:gd name="connsiteX33" fmla="*/ 2472687 w 4300090"/>
              <a:gd name="connsiteY33" fmla="*/ 3457574 h 4513443"/>
              <a:gd name="connsiteX34" fmla="*/ 2478404 w 4300090"/>
              <a:gd name="connsiteY34" fmla="*/ 3950969 h 4513443"/>
              <a:gd name="connsiteX35" fmla="*/ 2484120 w 4300090"/>
              <a:gd name="connsiteY35" fmla="*/ 4495799 h 4513443"/>
              <a:gd name="connsiteX36" fmla="*/ 2209925 w 4300090"/>
              <a:gd name="connsiteY36" fmla="*/ 4263419 h 4513443"/>
              <a:gd name="connsiteX37" fmla="*/ 1941195 w 4300090"/>
              <a:gd name="connsiteY37" fmla="*/ 4461509 h 4513443"/>
              <a:gd name="connsiteX38" fmla="*/ 1946908 w 4300090"/>
              <a:gd name="connsiteY38" fmla="*/ 3829049 h 4513443"/>
              <a:gd name="connsiteX39" fmla="*/ 1939288 w 4300090"/>
              <a:gd name="connsiteY39" fmla="*/ 3335654 h 4513443"/>
              <a:gd name="connsiteX40" fmla="*/ 1644014 w 4300090"/>
              <a:gd name="connsiteY40" fmla="*/ 3388994 h 4513443"/>
              <a:gd name="connsiteX41" fmla="*/ 1356358 w 4300090"/>
              <a:gd name="connsiteY41" fmla="*/ 3787139 h 4513443"/>
              <a:gd name="connsiteX42" fmla="*/ 1139190 w 4300090"/>
              <a:gd name="connsiteY42" fmla="*/ 3890008 h 4513443"/>
              <a:gd name="connsiteX43" fmla="*/ 988695 w 4300090"/>
              <a:gd name="connsiteY43" fmla="*/ 3863338 h 4513443"/>
              <a:gd name="connsiteX44" fmla="*/ 889635 w 4300090"/>
              <a:gd name="connsiteY44" fmla="*/ 3728083 h 4513443"/>
              <a:gd name="connsiteX45" fmla="*/ 1043938 w 4300090"/>
              <a:gd name="connsiteY45" fmla="*/ 3469004 h 4513443"/>
              <a:gd name="connsiteX46" fmla="*/ 1341118 w 4300090"/>
              <a:gd name="connsiteY46" fmla="*/ 3070859 h 4513443"/>
              <a:gd name="connsiteX47" fmla="*/ 1028699 w 4300090"/>
              <a:gd name="connsiteY47" fmla="*/ 2992754 h 4513443"/>
              <a:gd name="connsiteX48" fmla="*/ 554353 w 4300090"/>
              <a:gd name="connsiteY48" fmla="*/ 3145154 h 4513443"/>
              <a:gd name="connsiteX49" fmla="*/ 270510 w 4300090"/>
              <a:gd name="connsiteY49" fmla="*/ 3135629 h 4513443"/>
              <a:gd name="connsiteX50" fmla="*/ 259080 w 4300090"/>
              <a:gd name="connsiteY50" fmla="*/ 2895599 h 4513443"/>
              <a:gd name="connsiteX51" fmla="*/ 497203 w 4300090"/>
              <a:gd name="connsiteY51" fmla="*/ 2626994 h 4513443"/>
              <a:gd name="connsiteX52" fmla="*/ 965833 w 4300090"/>
              <a:gd name="connsiteY52" fmla="*/ 2461259 h 4513443"/>
              <a:gd name="connsiteX53" fmla="*/ 720090 w 4300090"/>
              <a:gd name="connsiteY53" fmla="*/ 2213609 h 4513443"/>
              <a:gd name="connsiteX54" fmla="*/ 247648 w 4300090"/>
              <a:gd name="connsiteY54" fmla="*/ 2051684 h 4513443"/>
              <a:gd name="connsiteX55" fmla="*/ 0 w 4300090"/>
              <a:gd name="connsiteY55" fmla="*/ 1870709 h 4513443"/>
              <a:gd name="connsiteX56" fmla="*/ 171450 w 4300090"/>
              <a:gd name="connsiteY56" fmla="*/ 1668779 h 4513443"/>
              <a:gd name="connsiteX57" fmla="*/ 516253 w 4300090"/>
              <a:gd name="connsiteY57" fmla="*/ 1598294 h 4513443"/>
              <a:gd name="connsiteX58" fmla="*/ 981074 w 4300090"/>
              <a:gd name="connsiteY58" fmla="*/ 1756409 h 4513443"/>
              <a:gd name="connsiteX59" fmla="*/ 927734 w 4300090"/>
              <a:gd name="connsiteY59" fmla="*/ 1413509 h 4513443"/>
              <a:gd name="connsiteX60" fmla="*/ 636269 w 4300090"/>
              <a:gd name="connsiteY60" fmla="*/ 1009649 h 4513443"/>
              <a:gd name="connsiteX61" fmla="*/ 316230 w 4300090"/>
              <a:gd name="connsiteY61" fmla="*/ 681989 h 4513443"/>
              <a:gd name="connsiteX62" fmla="*/ 811530 w 4300090"/>
              <a:gd name="connsiteY62" fmla="*/ 308609 h 4513443"/>
              <a:gd name="connsiteX63" fmla="*/ 546735 w 4300090"/>
              <a:gd name="connsiteY63" fmla="*/ 262888 h 4513443"/>
              <a:gd name="connsiteX64" fmla="*/ 262890 w 4300090"/>
              <a:gd name="connsiteY64" fmla="*/ 354329 h 4513443"/>
              <a:gd name="connsiteX65" fmla="*/ 1158238 w 4300090"/>
              <a:gd name="connsiteY65" fmla="*/ 756284 h 4513443"/>
              <a:gd name="connsiteX66" fmla="*/ 1451609 w 4300090"/>
              <a:gd name="connsiteY66" fmla="*/ 1156334 h 4513443"/>
              <a:gd name="connsiteX67" fmla="*/ 1655444 w 4300090"/>
              <a:gd name="connsiteY67" fmla="*/ 893444 h 4513443"/>
              <a:gd name="connsiteX68" fmla="*/ 1655444 w 4300090"/>
              <a:gd name="connsiteY68" fmla="*/ 398144 h 4513443"/>
              <a:gd name="connsiteX69" fmla="*/ 1783080 w 4300090"/>
              <a:gd name="connsiteY69" fmla="*/ 224789 h 4513443"/>
              <a:gd name="connsiteX70" fmla="*/ 2007870 w 4300090"/>
              <a:gd name="connsiteY70" fmla="*/ 240029 h 4513443"/>
              <a:gd name="connsiteX71" fmla="*/ 2179318 w 4300090"/>
              <a:gd name="connsiteY71" fmla="*/ 468629 h 4513443"/>
              <a:gd name="connsiteX72" fmla="*/ 2177412 w 4300090"/>
              <a:gd name="connsiteY72" fmla="*/ 969644 h 4513443"/>
              <a:gd name="connsiteX73" fmla="*/ 2497452 w 4300090"/>
              <a:gd name="connsiteY73" fmla="*/ 872489 h 4513443"/>
              <a:gd name="connsiteX74" fmla="*/ 2792727 w 4300090"/>
              <a:gd name="connsiteY74" fmla="*/ 466724 h 4513443"/>
              <a:gd name="connsiteX75" fmla="*/ 2846067 w 4300090"/>
              <a:gd name="connsiteY75" fmla="*/ 0 h 4513443"/>
              <a:gd name="connsiteX0" fmla="*/ 3299457 w 4300090"/>
              <a:gd name="connsiteY0" fmla="*/ 320040 h 4513443"/>
              <a:gd name="connsiteX1" fmla="*/ 3074667 w 4300090"/>
              <a:gd name="connsiteY1" fmla="*/ 445770 h 4513443"/>
              <a:gd name="connsiteX2" fmla="*/ 3097527 w 4300090"/>
              <a:gd name="connsiteY2" fmla="*/ 712470 h 4513443"/>
              <a:gd name="connsiteX3" fmla="*/ 3046092 w 4300090"/>
              <a:gd name="connsiteY3" fmla="*/ 832485 h 4513443"/>
              <a:gd name="connsiteX4" fmla="*/ 2754627 w 4300090"/>
              <a:gd name="connsiteY4" fmla="*/ 1236345 h 4513443"/>
              <a:gd name="connsiteX5" fmla="*/ 3006087 w 4300090"/>
              <a:gd name="connsiteY5" fmla="*/ 1268730 h 4513443"/>
              <a:gd name="connsiteX6" fmla="*/ 3141342 w 4300090"/>
              <a:gd name="connsiteY6" fmla="*/ 1268730 h 4513443"/>
              <a:gd name="connsiteX7" fmla="*/ 3608067 w 4300090"/>
              <a:gd name="connsiteY7" fmla="*/ 1108710 h 4513443"/>
              <a:gd name="connsiteX8" fmla="*/ 3726177 w 4300090"/>
              <a:gd name="connsiteY8" fmla="*/ 1002030 h 4513443"/>
              <a:gd name="connsiteX9" fmla="*/ 3939537 w 4300090"/>
              <a:gd name="connsiteY9" fmla="*/ 670560 h 4513443"/>
              <a:gd name="connsiteX10" fmla="*/ 4255767 w 4300090"/>
              <a:gd name="connsiteY10" fmla="*/ 495300 h 4513443"/>
              <a:gd name="connsiteX11" fmla="*/ 4240527 w 4300090"/>
              <a:gd name="connsiteY11" fmla="*/ 1066800 h 4513443"/>
              <a:gd name="connsiteX12" fmla="*/ 3760467 w 4300090"/>
              <a:gd name="connsiteY12" fmla="*/ 1367790 h 4513443"/>
              <a:gd name="connsiteX13" fmla="*/ 3901437 w 4300090"/>
              <a:gd name="connsiteY13" fmla="*/ 948690 h 4513443"/>
              <a:gd name="connsiteX14" fmla="*/ 4297677 w 4300090"/>
              <a:gd name="connsiteY14" fmla="*/ 1299210 h 4513443"/>
              <a:gd name="connsiteX15" fmla="*/ 3695697 w 4300090"/>
              <a:gd name="connsiteY15" fmla="*/ 1704975 h 4513443"/>
              <a:gd name="connsiteX16" fmla="*/ 3215637 w 4300090"/>
              <a:gd name="connsiteY16" fmla="*/ 1859280 h 4513443"/>
              <a:gd name="connsiteX17" fmla="*/ 3177537 w 4300090"/>
              <a:gd name="connsiteY17" fmla="*/ 1912620 h 4513443"/>
              <a:gd name="connsiteX18" fmla="*/ 3442332 w 4300090"/>
              <a:gd name="connsiteY18" fmla="*/ 2076450 h 4513443"/>
              <a:gd name="connsiteX19" fmla="*/ 3910962 w 4300090"/>
              <a:gd name="connsiteY19" fmla="*/ 2232660 h 4513443"/>
              <a:gd name="connsiteX20" fmla="*/ 4095747 w 4300090"/>
              <a:gd name="connsiteY20" fmla="*/ 2263140 h 4513443"/>
              <a:gd name="connsiteX21" fmla="*/ 4206237 w 4300090"/>
              <a:gd name="connsiteY21" fmla="*/ 2468880 h 4513443"/>
              <a:gd name="connsiteX22" fmla="*/ 3916677 w 4300090"/>
              <a:gd name="connsiteY22" fmla="*/ 2541270 h 4513443"/>
              <a:gd name="connsiteX23" fmla="*/ 3935727 w 4300090"/>
              <a:gd name="connsiteY23" fmla="*/ 2895599 h 4513443"/>
              <a:gd name="connsiteX24" fmla="*/ 3661407 w 4300090"/>
              <a:gd name="connsiteY24" fmla="*/ 2787014 h 4513443"/>
              <a:gd name="connsiteX25" fmla="*/ 3190872 w 4300090"/>
              <a:gd name="connsiteY25" fmla="*/ 2638424 h 4513443"/>
              <a:gd name="connsiteX26" fmla="*/ 3194682 w 4300090"/>
              <a:gd name="connsiteY26" fmla="*/ 2945129 h 4513443"/>
              <a:gd name="connsiteX27" fmla="*/ 3503292 w 4300090"/>
              <a:gd name="connsiteY27" fmla="*/ 3354704 h 4513443"/>
              <a:gd name="connsiteX28" fmla="*/ 4011927 w 4300090"/>
              <a:gd name="connsiteY28" fmla="*/ 3489959 h 4513443"/>
              <a:gd name="connsiteX29" fmla="*/ 4133847 w 4300090"/>
              <a:gd name="connsiteY29" fmla="*/ 3870959 h 4513443"/>
              <a:gd name="connsiteX30" fmla="*/ 3059427 w 4300090"/>
              <a:gd name="connsiteY30" fmla="*/ 3813809 h 4513443"/>
              <a:gd name="connsiteX31" fmla="*/ 2954652 w 4300090"/>
              <a:gd name="connsiteY31" fmla="*/ 3609974 h 4513443"/>
              <a:gd name="connsiteX32" fmla="*/ 2647947 w 4300090"/>
              <a:gd name="connsiteY32" fmla="*/ 3192779 h 4513443"/>
              <a:gd name="connsiteX33" fmla="*/ 2472687 w 4300090"/>
              <a:gd name="connsiteY33" fmla="*/ 3457574 h 4513443"/>
              <a:gd name="connsiteX34" fmla="*/ 2478404 w 4300090"/>
              <a:gd name="connsiteY34" fmla="*/ 3950969 h 4513443"/>
              <a:gd name="connsiteX35" fmla="*/ 2484120 w 4300090"/>
              <a:gd name="connsiteY35" fmla="*/ 4495799 h 4513443"/>
              <a:gd name="connsiteX36" fmla="*/ 2209925 w 4300090"/>
              <a:gd name="connsiteY36" fmla="*/ 4263419 h 4513443"/>
              <a:gd name="connsiteX37" fmla="*/ 1941195 w 4300090"/>
              <a:gd name="connsiteY37" fmla="*/ 4461509 h 4513443"/>
              <a:gd name="connsiteX38" fmla="*/ 1946908 w 4300090"/>
              <a:gd name="connsiteY38" fmla="*/ 3829049 h 4513443"/>
              <a:gd name="connsiteX39" fmla="*/ 1939288 w 4300090"/>
              <a:gd name="connsiteY39" fmla="*/ 3335654 h 4513443"/>
              <a:gd name="connsiteX40" fmla="*/ 1644014 w 4300090"/>
              <a:gd name="connsiteY40" fmla="*/ 3388994 h 4513443"/>
              <a:gd name="connsiteX41" fmla="*/ 1356358 w 4300090"/>
              <a:gd name="connsiteY41" fmla="*/ 3787139 h 4513443"/>
              <a:gd name="connsiteX42" fmla="*/ 1139190 w 4300090"/>
              <a:gd name="connsiteY42" fmla="*/ 3890008 h 4513443"/>
              <a:gd name="connsiteX43" fmla="*/ 988695 w 4300090"/>
              <a:gd name="connsiteY43" fmla="*/ 3863338 h 4513443"/>
              <a:gd name="connsiteX44" fmla="*/ 889635 w 4300090"/>
              <a:gd name="connsiteY44" fmla="*/ 3728083 h 4513443"/>
              <a:gd name="connsiteX45" fmla="*/ 1043938 w 4300090"/>
              <a:gd name="connsiteY45" fmla="*/ 3469004 h 4513443"/>
              <a:gd name="connsiteX46" fmla="*/ 1341118 w 4300090"/>
              <a:gd name="connsiteY46" fmla="*/ 3070859 h 4513443"/>
              <a:gd name="connsiteX47" fmla="*/ 1028699 w 4300090"/>
              <a:gd name="connsiteY47" fmla="*/ 2992754 h 4513443"/>
              <a:gd name="connsiteX48" fmla="*/ 554353 w 4300090"/>
              <a:gd name="connsiteY48" fmla="*/ 3145154 h 4513443"/>
              <a:gd name="connsiteX49" fmla="*/ 270510 w 4300090"/>
              <a:gd name="connsiteY49" fmla="*/ 3135629 h 4513443"/>
              <a:gd name="connsiteX50" fmla="*/ 259080 w 4300090"/>
              <a:gd name="connsiteY50" fmla="*/ 2895599 h 4513443"/>
              <a:gd name="connsiteX51" fmla="*/ 497203 w 4300090"/>
              <a:gd name="connsiteY51" fmla="*/ 2626994 h 4513443"/>
              <a:gd name="connsiteX52" fmla="*/ 965833 w 4300090"/>
              <a:gd name="connsiteY52" fmla="*/ 2461259 h 4513443"/>
              <a:gd name="connsiteX53" fmla="*/ 720090 w 4300090"/>
              <a:gd name="connsiteY53" fmla="*/ 2213609 h 4513443"/>
              <a:gd name="connsiteX54" fmla="*/ 247648 w 4300090"/>
              <a:gd name="connsiteY54" fmla="*/ 2051684 h 4513443"/>
              <a:gd name="connsiteX55" fmla="*/ 0 w 4300090"/>
              <a:gd name="connsiteY55" fmla="*/ 1870709 h 4513443"/>
              <a:gd name="connsiteX56" fmla="*/ 171450 w 4300090"/>
              <a:gd name="connsiteY56" fmla="*/ 1668779 h 4513443"/>
              <a:gd name="connsiteX57" fmla="*/ 516253 w 4300090"/>
              <a:gd name="connsiteY57" fmla="*/ 1598294 h 4513443"/>
              <a:gd name="connsiteX58" fmla="*/ 981074 w 4300090"/>
              <a:gd name="connsiteY58" fmla="*/ 1756409 h 4513443"/>
              <a:gd name="connsiteX59" fmla="*/ 927734 w 4300090"/>
              <a:gd name="connsiteY59" fmla="*/ 1413509 h 4513443"/>
              <a:gd name="connsiteX60" fmla="*/ 636269 w 4300090"/>
              <a:gd name="connsiteY60" fmla="*/ 1009649 h 4513443"/>
              <a:gd name="connsiteX61" fmla="*/ 316230 w 4300090"/>
              <a:gd name="connsiteY61" fmla="*/ 681989 h 4513443"/>
              <a:gd name="connsiteX62" fmla="*/ 811530 w 4300090"/>
              <a:gd name="connsiteY62" fmla="*/ 308609 h 4513443"/>
              <a:gd name="connsiteX63" fmla="*/ 546735 w 4300090"/>
              <a:gd name="connsiteY63" fmla="*/ 262888 h 4513443"/>
              <a:gd name="connsiteX64" fmla="*/ 262890 w 4300090"/>
              <a:gd name="connsiteY64" fmla="*/ 354329 h 4513443"/>
              <a:gd name="connsiteX65" fmla="*/ 1158238 w 4300090"/>
              <a:gd name="connsiteY65" fmla="*/ 756284 h 4513443"/>
              <a:gd name="connsiteX66" fmla="*/ 1451609 w 4300090"/>
              <a:gd name="connsiteY66" fmla="*/ 1156334 h 4513443"/>
              <a:gd name="connsiteX67" fmla="*/ 1655444 w 4300090"/>
              <a:gd name="connsiteY67" fmla="*/ 893444 h 4513443"/>
              <a:gd name="connsiteX68" fmla="*/ 1655444 w 4300090"/>
              <a:gd name="connsiteY68" fmla="*/ 398144 h 4513443"/>
              <a:gd name="connsiteX69" fmla="*/ 1783080 w 4300090"/>
              <a:gd name="connsiteY69" fmla="*/ 224789 h 4513443"/>
              <a:gd name="connsiteX70" fmla="*/ 2007870 w 4300090"/>
              <a:gd name="connsiteY70" fmla="*/ 240029 h 4513443"/>
              <a:gd name="connsiteX71" fmla="*/ 2179318 w 4300090"/>
              <a:gd name="connsiteY71" fmla="*/ 468629 h 4513443"/>
              <a:gd name="connsiteX72" fmla="*/ 2177412 w 4300090"/>
              <a:gd name="connsiteY72" fmla="*/ 969644 h 4513443"/>
              <a:gd name="connsiteX73" fmla="*/ 2497452 w 4300090"/>
              <a:gd name="connsiteY73" fmla="*/ 872489 h 4513443"/>
              <a:gd name="connsiteX74" fmla="*/ 2792727 w 4300090"/>
              <a:gd name="connsiteY74" fmla="*/ 466724 h 4513443"/>
              <a:gd name="connsiteX75" fmla="*/ 2846067 w 4300090"/>
              <a:gd name="connsiteY75" fmla="*/ 0 h 4513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300090" h="4513443">
                <a:moveTo>
                  <a:pt x="3299457" y="320040"/>
                </a:moveTo>
                <a:cubicBezTo>
                  <a:pt x="3203889" y="350202"/>
                  <a:pt x="3108322" y="380365"/>
                  <a:pt x="3074667" y="445770"/>
                </a:cubicBezTo>
                <a:cubicBezTo>
                  <a:pt x="3041012" y="511175"/>
                  <a:pt x="3102290" y="648017"/>
                  <a:pt x="3097527" y="712470"/>
                </a:cubicBezTo>
                <a:cubicBezTo>
                  <a:pt x="3092764" y="776923"/>
                  <a:pt x="3103242" y="745173"/>
                  <a:pt x="3046092" y="832485"/>
                </a:cubicBezTo>
                <a:cubicBezTo>
                  <a:pt x="2988942" y="919797"/>
                  <a:pt x="2808920" y="1169353"/>
                  <a:pt x="2754627" y="1236345"/>
                </a:cubicBezTo>
                <a:cubicBezTo>
                  <a:pt x="2747960" y="1309053"/>
                  <a:pt x="2941635" y="1263333"/>
                  <a:pt x="3006087" y="1268730"/>
                </a:cubicBezTo>
                <a:cubicBezTo>
                  <a:pt x="3070540" y="1274128"/>
                  <a:pt x="3041012" y="1295400"/>
                  <a:pt x="3141342" y="1268730"/>
                </a:cubicBezTo>
                <a:cubicBezTo>
                  <a:pt x="3241672" y="1242060"/>
                  <a:pt x="3563935" y="1126490"/>
                  <a:pt x="3608067" y="1108710"/>
                </a:cubicBezTo>
                <a:cubicBezTo>
                  <a:pt x="3652199" y="1090930"/>
                  <a:pt x="3670932" y="1075055"/>
                  <a:pt x="3726177" y="1002030"/>
                </a:cubicBezTo>
                <a:cubicBezTo>
                  <a:pt x="3781422" y="929005"/>
                  <a:pt x="3851272" y="755015"/>
                  <a:pt x="3939537" y="670560"/>
                </a:cubicBezTo>
                <a:cubicBezTo>
                  <a:pt x="4027802" y="586105"/>
                  <a:pt x="4205602" y="429260"/>
                  <a:pt x="4255767" y="495300"/>
                </a:cubicBezTo>
                <a:cubicBezTo>
                  <a:pt x="4305932" y="561340"/>
                  <a:pt x="4323077" y="921385"/>
                  <a:pt x="4240527" y="1066800"/>
                </a:cubicBezTo>
                <a:cubicBezTo>
                  <a:pt x="4157977" y="1212215"/>
                  <a:pt x="3816982" y="1387475"/>
                  <a:pt x="3760467" y="1367790"/>
                </a:cubicBezTo>
                <a:cubicBezTo>
                  <a:pt x="3703952" y="1348105"/>
                  <a:pt x="3811902" y="960120"/>
                  <a:pt x="3901437" y="948690"/>
                </a:cubicBezTo>
                <a:cubicBezTo>
                  <a:pt x="3990972" y="937260"/>
                  <a:pt x="4331967" y="1173163"/>
                  <a:pt x="4297677" y="1299210"/>
                </a:cubicBezTo>
                <a:cubicBezTo>
                  <a:pt x="4263387" y="1425258"/>
                  <a:pt x="3769357" y="1680210"/>
                  <a:pt x="3695697" y="1704975"/>
                </a:cubicBezTo>
                <a:cubicBezTo>
                  <a:pt x="3622037" y="1729740"/>
                  <a:pt x="3305807" y="1836103"/>
                  <a:pt x="3215637" y="1859280"/>
                </a:cubicBezTo>
                <a:cubicBezTo>
                  <a:pt x="3125467" y="1882457"/>
                  <a:pt x="3139754" y="1876425"/>
                  <a:pt x="3177537" y="1912620"/>
                </a:cubicBezTo>
                <a:cubicBezTo>
                  <a:pt x="3215320" y="1948815"/>
                  <a:pt x="3320095" y="2023110"/>
                  <a:pt x="3442332" y="2076450"/>
                </a:cubicBezTo>
                <a:cubicBezTo>
                  <a:pt x="3564569" y="2129790"/>
                  <a:pt x="3802060" y="2201545"/>
                  <a:pt x="3910962" y="2232660"/>
                </a:cubicBezTo>
                <a:cubicBezTo>
                  <a:pt x="4019865" y="2263775"/>
                  <a:pt x="4046534" y="2223770"/>
                  <a:pt x="4095747" y="2263140"/>
                </a:cubicBezTo>
                <a:cubicBezTo>
                  <a:pt x="4144960" y="2302510"/>
                  <a:pt x="4236082" y="2422525"/>
                  <a:pt x="4206237" y="2468880"/>
                </a:cubicBezTo>
                <a:cubicBezTo>
                  <a:pt x="4176392" y="2515235"/>
                  <a:pt x="3961762" y="2470150"/>
                  <a:pt x="3916677" y="2541270"/>
                </a:cubicBezTo>
                <a:cubicBezTo>
                  <a:pt x="3871592" y="2612390"/>
                  <a:pt x="3971922" y="2862579"/>
                  <a:pt x="3935727" y="2895599"/>
                </a:cubicBezTo>
                <a:cubicBezTo>
                  <a:pt x="3899532" y="2928619"/>
                  <a:pt x="3785550" y="2829877"/>
                  <a:pt x="3661407" y="2787014"/>
                </a:cubicBezTo>
                <a:cubicBezTo>
                  <a:pt x="3537265" y="2744152"/>
                  <a:pt x="3277867" y="2663824"/>
                  <a:pt x="3190872" y="2638424"/>
                </a:cubicBezTo>
                <a:cubicBezTo>
                  <a:pt x="3170552" y="2672079"/>
                  <a:pt x="3150232" y="2901949"/>
                  <a:pt x="3194682" y="2945129"/>
                </a:cubicBezTo>
                <a:cubicBezTo>
                  <a:pt x="3271517" y="3050539"/>
                  <a:pt x="3430267" y="3243579"/>
                  <a:pt x="3503292" y="3354704"/>
                </a:cubicBezTo>
                <a:cubicBezTo>
                  <a:pt x="3552822" y="3480434"/>
                  <a:pt x="3923027" y="3361054"/>
                  <a:pt x="4011927" y="3489959"/>
                </a:cubicBezTo>
                <a:cubicBezTo>
                  <a:pt x="4032247" y="3543934"/>
                  <a:pt x="4383402" y="3790949"/>
                  <a:pt x="4133847" y="3870959"/>
                </a:cubicBezTo>
                <a:cubicBezTo>
                  <a:pt x="4049392" y="3944619"/>
                  <a:pt x="3329302" y="3797299"/>
                  <a:pt x="3059427" y="3813809"/>
                </a:cubicBezTo>
                <a:cubicBezTo>
                  <a:pt x="2852417" y="3781424"/>
                  <a:pt x="3023867" y="3720464"/>
                  <a:pt x="2954652" y="3609974"/>
                </a:cubicBezTo>
                <a:cubicBezTo>
                  <a:pt x="2885437" y="3499484"/>
                  <a:pt x="2702557" y="3268344"/>
                  <a:pt x="2647947" y="3192779"/>
                </a:cubicBezTo>
                <a:cubicBezTo>
                  <a:pt x="2570477" y="3103879"/>
                  <a:pt x="2472369" y="3306444"/>
                  <a:pt x="2472687" y="3457574"/>
                </a:cubicBezTo>
                <a:cubicBezTo>
                  <a:pt x="2473005" y="3608704"/>
                  <a:pt x="2479039" y="3820794"/>
                  <a:pt x="2478404" y="3950969"/>
                </a:cubicBezTo>
                <a:cubicBezTo>
                  <a:pt x="2475864" y="4094479"/>
                  <a:pt x="2478087" y="4254817"/>
                  <a:pt x="2484120" y="4495799"/>
                </a:cubicBezTo>
                <a:cubicBezTo>
                  <a:pt x="2422864" y="4592007"/>
                  <a:pt x="2299142" y="4263419"/>
                  <a:pt x="2209925" y="4263419"/>
                </a:cubicBezTo>
                <a:cubicBezTo>
                  <a:pt x="2120708" y="4263419"/>
                  <a:pt x="2094251" y="4568512"/>
                  <a:pt x="1941195" y="4461509"/>
                </a:cubicBezTo>
                <a:cubicBezTo>
                  <a:pt x="1936729" y="4335456"/>
                  <a:pt x="1947226" y="4016691"/>
                  <a:pt x="1946908" y="3829049"/>
                </a:cubicBezTo>
                <a:cubicBezTo>
                  <a:pt x="1946590" y="3641407"/>
                  <a:pt x="1934208" y="3518534"/>
                  <a:pt x="1939288" y="3335654"/>
                </a:cubicBezTo>
                <a:cubicBezTo>
                  <a:pt x="1910078" y="3320414"/>
                  <a:pt x="1741169" y="3313747"/>
                  <a:pt x="1644014" y="3388994"/>
                </a:cubicBezTo>
                <a:cubicBezTo>
                  <a:pt x="1546859" y="3464242"/>
                  <a:pt x="1436685" y="3694112"/>
                  <a:pt x="1356358" y="3787139"/>
                </a:cubicBezTo>
                <a:cubicBezTo>
                  <a:pt x="1276031" y="3880166"/>
                  <a:pt x="1193165" y="3894136"/>
                  <a:pt x="1139190" y="3890008"/>
                </a:cubicBezTo>
                <a:cubicBezTo>
                  <a:pt x="1085215" y="3885880"/>
                  <a:pt x="1030287" y="3890325"/>
                  <a:pt x="988695" y="3863338"/>
                </a:cubicBezTo>
                <a:cubicBezTo>
                  <a:pt x="947103" y="3836351"/>
                  <a:pt x="883285" y="3781105"/>
                  <a:pt x="889635" y="3728083"/>
                </a:cubicBezTo>
                <a:cubicBezTo>
                  <a:pt x="895985" y="3675061"/>
                  <a:pt x="968691" y="3578541"/>
                  <a:pt x="1043938" y="3469004"/>
                </a:cubicBezTo>
                <a:cubicBezTo>
                  <a:pt x="1119185" y="3359467"/>
                  <a:pt x="1279523" y="3154044"/>
                  <a:pt x="1341118" y="3070859"/>
                </a:cubicBezTo>
                <a:cubicBezTo>
                  <a:pt x="1280793" y="3006724"/>
                  <a:pt x="1163954" y="2969894"/>
                  <a:pt x="1028699" y="2992754"/>
                </a:cubicBezTo>
                <a:cubicBezTo>
                  <a:pt x="882014" y="3046094"/>
                  <a:pt x="680718" y="3102292"/>
                  <a:pt x="554353" y="3145154"/>
                </a:cubicBezTo>
                <a:cubicBezTo>
                  <a:pt x="427988" y="3188016"/>
                  <a:pt x="319405" y="3185794"/>
                  <a:pt x="270510" y="3135629"/>
                </a:cubicBezTo>
                <a:cubicBezTo>
                  <a:pt x="221615" y="3085464"/>
                  <a:pt x="241300" y="2964179"/>
                  <a:pt x="259080" y="2895599"/>
                </a:cubicBezTo>
                <a:cubicBezTo>
                  <a:pt x="276860" y="2827019"/>
                  <a:pt x="379411" y="2699384"/>
                  <a:pt x="497203" y="2626994"/>
                </a:cubicBezTo>
                <a:cubicBezTo>
                  <a:pt x="614995" y="2554604"/>
                  <a:pt x="910588" y="2515869"/>
                  <a:pt x="965833" y="2461259"/>
                </a:cubicBezTo>
                <a:cubicBezTo>
                  <a:pt x="948688" y="2387599"/>
                  <a:pt x="839787" y="2281871"/>
                  <a:pt x="720090" y="2213609"/>
                </a:cubicBezTo>
                <a:cubicBezTo>
                  <a:pt x="600393" y="2145347"/>
                  <a:pt x="379093" y="2089784"/>
                  <a:pt x="247648" y="2051684"/>
                </a:cubicBezTo>
                <a:cubicBezTo>
                  <a:pt x="116203" y="2013584"/>
                  <a:pt x="0" y="1931669"/>
                  <a:pt x="0" y="1870709"/>
                </a:cubicBezTo>
                <a:cubicBezTo>
                  <a:pt x="0" y="1809749"/>
                  <a:pt x="96520" y="1707514"/>
                  <a:pt x="171450" y="1668779"/>
                </a:cubicBezTo>
                <a:cubicBezTo>
                  <a:pt x="246380" y="1630044"/>
                  <a:pt x="404176" y="1558924"/>
                  <a:pt x="516253" y="1598294"/>
                </a:cubicBezTo>
                <a:cubicBezTo>
                  <a:pt x="628330" y="1637664"/>
                  <a:pt x="912494" y="1737994"/>
                  <a:pt x="981074" y="1756409"/>
                </a:cubicBezTo>
                <a:cubicBezTo>
                  <a:pt x="1002029" y="1715769"/>
                  <a:pt x="1000441" y="1517014"/>
                  <a:pt x="927734" y="1413509"/>
                </a:cubicBezTo>
                <a:cubicBezTo>
                  <a:pt x="855027" y="1310004"/>
                  <a:pt x="730566" y="1141094"/>
                  <a:pt x="636269" y="1009649"/>
                </a:cubicBezTo>
                <a:cubicBezTo>
                  <a:pt x="541972" y="878204"/>
                  <a:pt x="289560" y="774064"/>
                  <a:pt x="316230" y="681989"/>
                </a:cubicBezTo>
                <a:cubicBezTo>
                  <a:pt x="342900" y="589914"/>
                  <a:pt x="773113" y="376872"/>
                  <a:pt x="811530" y="308609"/>
                </a:cubicBezTo>
                <a:cubicBezTo>
                  <a:pt x="849947" y="240346"/>
                  <a:pt x="638175" y="255268"/>
                  <a:pt x="546735" y="262888"/>
                </a:cubicBezTo>
                <a:cubicBezTo>
                  <a:pt x="455295" y="270508"/>
                  <a:pt x="160973" y="272096"/>
                  <a:pt x="262890" y="354329"/>
                </a:cubicBezTo>
                <a:cubicBezTo>
                  <a:pt x="364807" y="436562"/>
                  <a:pt x="1028698" y="580706"/>
                  <a:pt x="1158238" y="756284"/>
                </a:cubicBezTo>
                <a:cubicBezTo>
                  <a:pt x="1287778" y="931862"/>
                  <a:pt x="1383029" y="1100454"/>
                  <a:pt x="1451609" y="1156334"/>
                </a:cubicBezTo>
                <a:cubicBezTo>
                  <a:pt x="1520189" y="1120774"/>
                  <a:pt x="1661476" y="1044574"/>
                  <a:pt x="1655444" y="893444"/>
                </a:cubicBezTo>
                <a:cubicBezTo>
                  <a:pt x="1649412" y="742314"/>
                  <a:pt x="1659254" y="523874"/>
                  <a:pt x="1655444" y="398144"/>
                </a:cubicBezTo>
                <a:cubicBezTo>
                  <a:pt x="1682114" y="278129"/>
                  <a:pt x="1731645" y="239394"/>
                  <a:pt x="1783080" y="224789"/>
                </a:cubicBezTo>
                <a:cubicBezTo>
                  <a:pt x="1834515" y="210184"/>
                  <a:pt x="1950085" y="201294"/>
                  <a:pt x="2007870" y="240029"/>
                </a:cubicBezTo>
                <a:cubicBezTo>
                  <a:pt x="2065655" y="278764"/>
                  <a:pt x="2141854" y="349249"/>
                  <a:pt x="2179318" y="468629"/>
                </a:cubicBezTo>
                <a:cubicBezTo>
                  <a:pt x="2171063" y="628014"/>
                  <a:pt x="2180587" y="827404"/>
                  <a:pt x="2177412" y="969644"/>
                </a:cubicBezTo>
                <a:cubicBezTo>
                  <a:pt x="2246627" y="972819"/>
                  <a:pt x="2422522" y="1007744"/>
                  <a:pt x="2497452" y="872489"/>
                </a:cubicBezTo>
                <a:cubicBezTo>
                  <a:pt x="2649852" y="669924"/>
                  <a:pt x="2721607" y="567689"/>
                  <a:pt x="2792727" y="466724"/>
                </a:cubicBezTo>
                <a:cubicBezTo>
                  <a:pt x="2845432" y="-78106"/>
                  <a:pt x="2842892" y="35560"/>
                  <a:pt x="2846067" y="0"/>
                </a:cubicBezTo>
              </a:path>
            </a:pathLst>
          </a:custGeom>
          <a:noFill/>
          <a:ln w="38100">
            <a:solidFill>
              <a:srgbClr val="9900F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4898741" y="524236"/>
            <a:ext cx="342499" cy="881022"/>
            <a:chOff x="3011011" y="933842"/>
            <a:chExt cx="342499" cy="881022"/>
          </a:xfrm>
          <a:solidFill>
            <a:srgbClr val="33CC33"/>
          </a:solidFill>
        </p:grpSpPr>
        <p:cxnSp>
          <p:nvCxnSpPr>
            <p:cNvPr id="131" name="Straight Connector 130"/>
            <p:cNvCxnSpPr/>
            <p:nvPr/>
          </p:nvCxnSpPr>
          <p:spPr>
            <a:xfrm flipV="1">
              <a:off x="3182261" y="933842"/>
              <a:ext cx="0" cy="64519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xplosion 1 28"/>
            <p:cNvSpPr/>
            <p:nvPr/>
          </p:nvSpPr>
          <p:spPr>
            <a:xfrm>
              <a:off x="3011011" y="1421283"/>
              <a:ext cx="342499" cy="393581"/>
            </a:xfrm>
            <a:prstGeom prst="irregularSeal1">
              <a:avLst/>
            </a:prstGeom>
            <a:grpFill/>
            <a:ln>
              <a:noFill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cxnSp>
        <p:nvCxnSpPr>
          <p:cNvPr id="136" name="Straight Connector 135"/>
          <p:cNvCxnSpPr/>
          <p:nvPr/>
        </p:nvCxnSpPr>
        <p:spPr>
          <a:xfrm rot="2160000" flipV="1">
            <a:off x="6057038" y="473097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xplosion 1 136"/>
          <p:cNvSpPr/>
          <p:nvPr/>
        </p:nvSpPr>
        <p:spPr>
          <a:xfrm rot="2160000">
            <a:off x="5673225" y="891472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9" name="Straight Connector 138"/>
          <p:cNvCxnSpPr/>
          <p:nvPr/>
        </p:nvCxnSpPr>
        <p:spPr>
          <a:xfrm rot="4320000" flipV="1">
            <a:off x="6817527" y="947430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xplosion 1 139"/>
          <p:cNvSpPr/>
          <p:nvPr/>
        </p:nvSpPr>
        <p:spPr>
          <a:xfrm rot="4320000">
            <a:off x="6302343" y="1184987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42" name="Straight Connector 141"/>
          <p:cNvCxnSpPr/>
          <p:nvPr/>
        </p:nvCxnSpPr>
        <p:spPr>
          <a:xfrm rot="6480000" flipV="1">
            <a:off x="7177254" y="1879958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xplosion 1 142"/>
          <p:cNvSpPr/>
          <p:nvPr/>
        </p:nvSpPr>
        <p:spPr>
          <a:xfrm rot="6480000">
            <a:off x="6662070" y="1894014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45" name="Straight Connector 144"/>
          <p:cNvCxnSpPr/>
          <p:nvPr/>
        </p:nvCxnSpPr>
        <p:spPr>
          <a:xfrm rot="8640000" flipV="1">
            <a:off x="6921765" y="2886774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xplosion 1 145"/>
          <p:cNvSpPr/>
          <p:nvPr/>
        </p:nvSpPr>
        <p:spPr>
          <a:xfrm rot="8640000">
            <a:off x="6537953" y="2720012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48" name="Straight Connector 147"/>
          <p:cNvCxnSpPr/>
          <p:nvPr/>
        </p:nvCxnSpPr>
        <p:spPr>
          <a:xfrm rot="10800000" flipV="1">
            <a:off x="6091139" y="3493628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xplosion 1 148"/>
          <p:cNvSpPr/>
          <p:nvPr/>
        </p:nvSpPr>
        <p:spPr>
          <a:xfrm rot="10800000">
            <a:off x="5919890" y="3257801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1" name="Straight Connector 150"/>
          <p:cNvCxnSpPr/>
          <p:nvPr/>
        </p:nvCxnSpPr>
        <p:spPr>
          <a:xfrm rot="12960000" flipV="1">
            <a:off x="5101106" y="3469678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xplosion 1 151"/>
          <p:cNvSpPr/>
          <p:nvPr/>
        </p:nvSpPr>
        <p:spPr>
          <a:xfrm rot="12960000">
            <a:off x="5142420" y="3302917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4" name="Straight Connector 153"/>
          <p:cNvCxnSpPr/>
          <p:nvPr/>
        </p:nvCxnSpPr>
        <p:spPr>
          <a:xfrm rot="15120000" flipV="1">
            <a:off x="4372724" y="2984596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Explosion 1 154"/>
          <p:cNvSpPr/>
          <p:nvPr/>
        </p:nvSpPr>
        <p:spPr>
          <a:xfrm rot="15120000">
            <a:off x="4545409" y="2998653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57" name="Straight Connector 156"/>
          <p:cNvCxnSpPr/>
          <p:nvPr/>
        </p:nvCxnSpPr>
        <p:spPr>
          <a:xfrm rot="17280000" flipV="1">
            <a:off x="4003750" y="2070294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xplosion 1 157"/>
          <p:cNvSpPr/>
          <p:nvPr/>
        </p:nvSpPr>
        <p:spPr>
          <a:xfrm rot="17280000">
            <a:off x="4176435" y="2307852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0" name="Straight Connector 159"/>
          <p:cNvCxnSpPr/>
          <p:nvPr/>
        </p:nvCxnSpPr>
        <p:spPr>
          <a:xfrm rot="19440000" flipV="1">
            <a:off x="4248547" y="1136429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Explosion 1 160"/>
          <p:cNvSpPr/>
          <p:nvPr/>
        </p:nvSpPr>
        <p:spPr>
          <a:xfrm rot="19440000">
            <a:off x="4309110" y="1564429"/>
            <a:ext cx="342499" cy="393581"/>
          </a:xfrm>
          <a:prstGeom prst="irregularSeal1">
            <a:avLst/>
          </a:prstGeom>
          <a:solidFill>
            <a:srgbClr val="33CC33"/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39" name="Group 438"/>
          <p:cNvGrpSpPr/>
          <p:nvPr/>
        </p:nvGrpSpPr>
        <p:grpSpPr>
          <a:xfrm rot="5400000">
            <a:off x="531068" y="555140"/>
            <a:ext cx="318135" cy="817395"/>
            <a:chOff x="4939665" y="1289685"/>
            <a:chExt cx="318135" cy="817395"/>
          </a:xfrm>
        </p:grpSpPr>
        <p:cxnSp>
          <p:nvCxnSpPr>
            <p:cNvPr id="440" name="Straight Connector 439"/>
            <p:cNvCxnSpPr/>
            <p:nvPr/>
          </p:nvCxnSpPr>
          <p:spPr>
            <a:xfrm flipV="1">
              <a:off x="5098732" y="1289685"/>
              <a:ext cx="0" cy="6451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4" name="Group 443"/>
          <p:cNvGrpSpPr/>
          <p:nvPr/>
        </p:nvGrpSpPr>
        <p:grpSpPr>
          <a:xfrm rot="16200000">
            <a:off x="821213" y="1827257"/>
            <a:ext cx="342499" cy="881022"/>
            <a:chOff x="3011011" y="933842"/>
            <a:chExt cx="342499" cy="881022"/>
          </a:xfrm>
          <a:solidFill>
            <a:srgbClr val="33CC33"/>
          </a:solidFill>
        </p:grpSpPr>
        <p:cxnSp>
          <p:nvCxnSpPr>
            <p:cNvPr id="445" name="Straight Connector 444"/>
            <p:cNvCxnSpPr/>
            <p:nvPr/>
          </p:nvCxnSpPr>
          <p:spPr>
            <a:xfrm flipV="1">
              <a:off x="3182261" y="933842"/>
              <a:ext cx="0" cy="64519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Explosion 1 445"/>
            <p:cNvSpPr/>
            <p:nvPr/>
          </p:nvSpPr>
          <p:spPr>
            <a:xfrm>
              <a:off x="3011011" y="1421283"/>
              <a:ext cx="342499" cy="393581"/>
            </a:xfrm>
            <a:prstGeom prst="irregularSeal1">
              <a:avLst/>
            </a:prstGeom>
            <a:grpFill/>
            <a:ln>
              <a:noFill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2283" y="1085727"/>
            <a:ext cx="15689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ligo</a:t>
            </a:r>
          </a:p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(multiple sequences)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60407" y="2354182"/>
            <a:ext cx="15689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olecular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beacon</a:t>
            </a:r>
          </a:p>
          <a:p>
            <a:pPr algn="ct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(~1000 sequences)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9" name="Straight Connector 448"/>
          <p:cNvCxnSpPr/>
          <p:nvPr/>
        </p:nvCxnSpPr>
        <p:spPr>
          <a:xfrm rot="16200000" flipV="1">
            <a:off x="658322" y="3050228"/>
            <a:ext cx="0" cy="645195"/>
          </a:xfrm>
          <a:prstGeom prst="line">
            <a:avLst/>
          </a:prstGeom>
          <a:solidFill>
            <a:srgbClr val="FF8181"/>
          </a:solidFill>
          <a:ln w="3810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TextBox 450"/>
          <p:cNvSpPr txBox="1"/>
          <p:nvPr/>
        </p:nvSpPr>
        <p:spPr>
          <a:xfrm>
            <a:off x="12283" y="3488509"/>
            <a:ext cx="156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Rectangle 451"/>
          <p:cNvSpPr/>
          <p:nvPr/>
        </p:nvSpPr>
        <p:spPr>
          <a:xfrm>
            <a:off x="4915328" y="4698458"/>
            <a:ext cx="1905000" cy="586711"/>
          </a:xfrm>
          <a:prstGeom prst="rec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reen filter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Rectangle 452"/>
          <p:cNvSpPr/>
          <p:nvPr/>
        </p:nvSpPr>
        <p:spPr>
          <a:xfrm>
            <a:off x="1257300" y="4751351"/>
            <a:ext cx="1905000" cy="5334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lue filter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5" name="Group 454"/>
          <p:cNvGrpSpPr/>
          <p:nvPr/>
        </p:nvGrpSpPr>
        <p:grpSpPr>
          <a:xfrm>
            <a:off x="5929850" y="4181475"/>
            <a:ext cx="318135" cy="677848"/>
            <a:chOff x="4939665" y="1429232"/>
            <a:chExt cx="318135" cy="677848"/>
          </a:xfrm>
        </p:grpSpPr>
        <p:cxnSp>
          <p:nvCxnSpPr>
            <p:cNvPr id="456" name="Straight Connector 455"/>
            <p:cNvCxnSpPr/>
            <p:nvPr/>
          </p:nvCxnSpPr>
          <p:spPr>
            <a:xfrm flipV="1">
              <a:off x="5098732" y="1429232"/>
              <a:ext cx="0" cy="5056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Straight Connector 456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" name="Group 459"/>
          <p:cNvGrpSpPr/>
          <p:nvPr/>
        </p:nvGrpSpPr>
        <p:grpSpPr>
          <a:xfrm>
            <a:off x="5399007" y="4039928"/>
            <a:ext cx="318135" cy="817395"/>
            <a:chOff x="4939665" y="1289685"/>
            <a:chExt cx="318135" cy="817395"/>
          </a:xfrm>
        </p:grpSpPr>
        <p:cxnSp>
          <p:nvCxnSpPr>
            <p:cNvPr id="461" name="Straight Connector 460"/>
            <p:cNvCxnSpPr/>
            <p:nvPr/>
          </p:nvCxnSpPr>
          <p:spPr>
            <a:xfrm flipV="1">
              <a:off x="5098732" y="1289685"/>
              <a:ext cx="0" cy="64519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Connector 461"/>
            <p:cNvCxnSpPr/>
            <p:nvPr/>
          </p:nvCxnSpPr>
          <p:spPr>
            <a:xfrm flipH="1">
              <a:off x="4939665" y="1952775"/>
              <a:ext cx="31813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Connector 462"/>
            <p:cNvCxnSpPr/>
            <p:nvPr/>
          </p:nvCxnSpPr>
          <p:spPr>
            <a:xfrm flipH="1">
              <a:off x="5014035" y="2029928"/>
              <a:ext cx="1693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Straight Connector 463"/>
            <p:cNvCxnSpPr/>
            <p:nvPr/>
          </p:nvCxnSpPr>
          <p:spPr>
            <a:xfrm flipH="1">
              <a:off x="5056382" y="2107080"/>
              <a:ext cx="84699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" name="Freeform 490"/>
          <p:cNvSpPr/>
          <p:nvPr/>
        </p:nvSpPr>
        <p:spPr>
          <a:xfrm rot="16200000">
            <a:off x="422527" y="2072475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/>
          <p:cNvSpPr/>
          <p:nvPr/>
        </p:nvSpPr>
        <p:spPr>
          <a:xfrm>
            <a:off x="281438" y="1982256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Freeform 447"/>
          <p:cNvSpPr/>
          <p:nvPr/>
        </p:nvSpPr>
        <p:spPr>
          <a:xfrm>
            <a:off x="2281695" y="2435983"/>
            <a:ext cx="527484" cy="541666"/>
          </a:xfrm>
          <a:custGeom>
            <a:avLst/>
            <a:gdLst>
              <a:gd name="connsiteX0" fmla="*/ 527484 w 527484"/>
              <a:gd name="connsiteY0" fmla="*/ 324477 h 541666"/>
              <a:gd name="connsiteX1" fmla="*/ 268404 w 527484"/>
              <a:gd name="connsiteY1" fmla="*/ 320667 h 541666"/>
              <a:gd name="connsiteX2" fmla="*/ 268404 w 527484"/>
              <a:gd name="connsiteY2" fmla="*/ 320667 h 541666"/>
              <a:gd name="connsiteX3" fmla="*/ 35994 w 527484"/>
              <a:gd name="connsiteY3" fmla="*/ 534027 h 541666"/>
              <a:gd name="connsiteX4" fmla="*/ 24564 w 527484"/>
              <a:gd name="connsiteY4" fmla="*/ 8247 h 541666"/>
              <a:gd name="connsiteX5" fmla="*/ 268404 w 527484"/>
              <a:gd name="connsiteY5" fmla="*/ 198747 h 541666"/>
              <a:gd name="connsiteX6" fmla="*/ 268404 w 527484"/>
              <a:gd name="connsiteY6" fmla="*/ 198747 h 541666"/>
              <a:gd name="connsiteX7" fmla="*/ 504624 w 527484"/>
              <a:gd name="connsiteY7" fmla="*/ 206367 h 541666"/>
              <a:gd name="connsiteX8" fmla="*/ 504624 w 527484"/>
              <a:gd name="connsiteY8" fmla="*/ 206367 h 54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484" h="541666">
                <a:moveTo>
                  <a:pt x="527484" y="324477"/>
                </a:moveTo>
                <a:lnTo>
                  <a:pt x="268404" y="320667"/>
                </a:lnTo>
                <a:lnTo>
                  <a:pt x="268404" y="320667"/>
                </a:lnTo>
                <a:cubicBezTo>
                  <a:pt x="229669" y="356227"/>
                  <a:pt x="76634" y="586097"/>
                  <a:pt x="35994" y="534027"/>
                </a:cubicBezTo>
                <a:cubicBezTo>
                  <a:pt x="-4646" y="481957"/>
                  <a:pt x="-14171" y="64127"/>
                  <a:pt x="24564" y="8247"/>
                </a:cubicBezTo>
                <a:cubicBezTo>
                  <a:pt x="63299" y="-47633"/>
                  <a:pt x="268404" y="198747"/>
                  <a:pt x="268404" y="198747"/>
                </a:cubicBezTo>
                <a:lnTo>
                  <a:pt x="268404" y="198747"/>
                </a:lnTo>
                <a:lnTo>
                  <a:pt x="504624" y="206367"/>
                </a:lnTo>
                <a:lnTo>
                  <a:pt x="504624" y="206367"/>
                </a:lnTo>
              </a:path>
            </a:pathLst>
          </a:custGeom>
          <a:noFill/>
          <a:ln w="38100">
            <a:solidFill>
              <a:srgbClr val="C0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0" name="Group 449"/>
          <p:cNvGrpSpPr/>
          <p:nvPr/>
        </p:nvGrpSpPr>
        <p:grpSpPr>
          <a:xfrm>
            <a:off x="2584389" y="2656017"/>
            <a:ext cx="149237" cy="81913"/>
            <a:chOff x="3015747" y="1294431"/>
            <a:chExt cx="149237" cy="81913"/>
          </a:xfrm>
        </p:grpSpPr>
        <p:cxnSp>
          <p:nvCxnSpPr>
            <p:cNvPr id="454" name="Straight Connector 453"/>
            <p:cNvCxnSpPr/>
            <p:nvPr/>
          </p:nvCxnSpPr>
          <p:spPr>
            <a:xfrm rot="5400000">
              <a:off x="3124027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/>
            <p:cNvCxnSpPr/>
            <p:nvPr/>
          </p:nvCxnSpPr>
          <p:spPr>
            <a:xfrm rot="5400000">
              <a:off x="3074281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Straight Connector 487"/>
            <p:cNvCxnSpPr/>
            <p:nvPr/>
          </p:nvCxnSpPr>
          <p:spPr>
            <a:xfrm rot="5400000">
              <a:off x="3024536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/>
            <p:nvPr/>
          </p:nvCxnSpPr>
          <p:spPr>
            <a:xfrm rot="5400000">
              <a:off x="2974790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0" name="Explosion 1 489"/>
          <p:cNvSpPr/>
          <p:nvPr/>
        </p:nvSpPr>
        <p:spPr>
          <a:xfrm rot="16200000">
            <a:off x="2748430" y="2555204"/>
            <a:ext cx="127907" cy="170001"/>
          </a:xfrm>
          <a:prstGeom prst="irregularSeal1">
            <a:avLst/>
          </a:prstGeom>
          <a:solidFill>
            <a:srgbClr val="33CC33">
              <a:alpha val="74902"/>
            </a:srgbClr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3" name="Oval 492"/>
          <p:cNvSpPr/>
          <p:nvPr/>
        </p:nvSpPr>
        <p:spPr>
          <a:xfrm>
            <a:off x="2740744" y="2704273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4" name="Freeform 493"/>
          <p:cNvSpPr/>
          <p:nvPr/>
        </p:nvSpPr>
        <p:spPr>
          <a:xfrm rot="944543">
            <a:off x="3514590" y="2267901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Freeform 494"/>
          <p:cNvSpPr/>
          <p:nvPr/>
        </p:nvSpPr>
        <p:spPr>
          <a:xfrm rot="5246195">
            <a:off x="6034147" y="351615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Freeform 495"/>
          <p:cNvSpPr/>
          <p:nvPr/>
        </p:nvSpPr>
        <p:spPr>
          <a:xfrm rot="2851692">
            <a:off x="3838086" y="1106435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Freeform 496"/>
          <p:cNvSpPr/>
          <p:nvPr/>
        </p:nvSpPr>
        <p:spPr>
          <a:xfrm rot="5032758">
            <a:off x="4869640" y="351615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Freeform 497"/>
          <p:cNvSpPr/>
          <p:nvPr/>
        </p:nvSpPr>
        <p:spPr>
          <a:xfrm rot="19054671">
            <a:off x="4837254" y="4079964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Freeform 498"/>
          <p:cNvSpPr/>
          <p:nvPr/>
        </p:nvSpPr>
        <p:spPr>
          <a:xfrm rot="5400000">
            <a:off x="6108047" y="4095698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Freeform 499"/>
          <p:cNvSpPr/>
          <p:nvPr/>
        </p:nvSpPr>
        <p:spPr>
          <a:xfrm rot="11258221">
            <a:off x="7115983" y="3262842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Freeform 500"/>
          <p:cNvSpPr/>
          <p:nvPr/>
        </p:nvSpPr>
        <p:spPr>
          <a:xfrm rot="21154796">
            <a:off x="3911613" y="3416910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Freeform 502"/>
          <p:cNvSpPr/>
          <p:nvPr/>
        </p:nvSpPr>
        <p:spPr>
          <a:xfrm rot="6175661">
            <a:off x="6949098" y="958939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 503"/>
          <p:cNvSpPr/>
          <p:nvPr/>
        </p:nvSpPr>
        <p:spPr>
          <a:xfrm rot="12447329">
            <a:off x="7514805" y="2133501"/>
            <a:ext cx="178495" cy="213360"/>
          </a:xfrm>
          <a:custGeom>
            <a:avLst/>
            <a:gdLst>
              <a:gd name="connsiteX0" fmla="*/ 374843 w 374843"/>
              <a:gd name="connsiteY0" fmla="*/ 0 h 281940"/>
              <a:gd name="connsiteX1" fmla="*/ 47183 w 374843"/>
              <a:gd name="connsiteY1" fmla="*/ 110490 h 281940"/>
              <a:gd name="connsiteX2" fmla="*/ 9083 w 374843"/>
              <a:gd name="connsiteY2" fmla="*/ 281940 h 281940"/>
              <a:gd name="connsiteX0" fmla="*/ 178495 w 178495"/>
              <a:gd name="connsiteY0" fmla="*/ 0 h 213360"/>
              <a:gd name="connsiteX1" fmla="*/ 41335 w 178495"/>
              <a:gd name="connsiteY1" fmla="*/ 41910 h 213360"/>
              <a:gd name="connsiteX2" fmla="*/ 3235 w 178495"/>
              <a:gd name="connsiteY2" fmla="*/ 21336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495" h="213360">
                <a:moveTo>
                  <a:pt x="178495" y="0"/>
                </a:moveTo>
                <a:cubicBezTo>
                  <a:pt x="45145" y="31750"/>
                  <a:pt x="70545" y="6350"/>
                  <a:pt x="41335" y="41910"/>
                </a:cubicBezTo>
                <a:cubicBezTo>
                  <a:pt x="12125" y="77470"/>
                  <a:pt x="-8195" y="151130"/>
                  <a:pt x="3235" y="213360"/>
                </a:cubicBezTo>
              </a:path>
            </a:pathLst>
          </a:custGeom>
          <a:noFill/>
          <a:ln w="38100">
            <a:solidFill>
              <a:srgbClr val="C00000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Oval 504"/>
          <p:cNvSpPr/>
          <p:nvPr/>
        </p:nvSpPr>
        <p:spPr>
          <a:xfrm>
            <a:off x="3386123" y="2405326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6" name="Oval 505"/>
          <p:cNvSpPr/>
          <p:nvPr/>
        </p:nvSpPr>
        <p:spPr>
          <a:xfrm>
            <a:off x="3836355" y="3577704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7" name="Oval 506"/>
          <p:cNvSpPr/>
          <p:nvPr/>
        </p:nvSpPr>
        <p:spPr>
          <a:xfrm>
            <a:off x="3634953" y="1165484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5833755" y="268161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9" name="Oval 508"/>
          <p:cNvSpPr/>
          <p:nvPr/>
        </p:nvSpPr>
        <p:spPr>
          <a:xfrm>
            <a:off x="6779834" y="850886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Oval 509"/>
          <p:cNvSpPr/>
          <p:nvPr/>
        </p:nvSpPr>
        <p:spPr>
          <a:xfrm>
            <a:off x="7681197" y="2044981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1" name="Oval 510"/>
          <p:cNvSpPr/>
          <p:nvPr/>
        </p:nvSpPr>
        <p:spPr>
          <a:xfrm>
            <a:off x="7204994" y="3135265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Oval 511"/>
          <p:cNvSpPr/>
          <p:nvPr/>
        </p:nvSpPr>
        <p:spPr>
          <a:xfrm>
            <a:off x="4846357" y="4284522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Oval 512"/>
          <p:cNvSpPr/>
          <p:nvPr/>
        </p:nvSpPr>
        <p:spPr>
          <a:xfrm>
            <a:off x="6229021" y="4238225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" name="Oval 513"/>
          <p:cNvSpPr/>
          <p:nvPr/>
        </p:nvSpPr>
        <p:spPr>
          <a:xfrm>
            <a:off x="4667463" y="278650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4" name="Freeform 543"/>
          <p:cNvSpPr/>
          <p:nvPr/>
        </p:nvSpPr>
        <p:spPr>
          <a:xfrm>
            <a:off x="2295653" y="402221"/>
            <a:ext cx="527484" cy="541666"/>
          </a:xfrm>
          <a:custGeom>
            <a:avLst/>
            <a:gdLst>
              <a:gd name="connsiteX0" fmla="*/ 527484 w 527484"/>
              <a:gd name="connsiteY0" fmla="*/ 324477 h 541666"/>
              <a:gd name="connsiteX1" fmla="*/ 268404 w 527484"/>
              <a:gd name="connsiteY1" fmla="*/ 320667 h 541666"/>
              <a:gd name="connsiteX2" fmla="*/ 268404 w 527484"/>
              <a:gd name="connsiteY2" fmla="*/ 320667 h 541666"/>
              <a:gd name="connsiteX3" fmla="*/ 35994 w 527484"/>
              <a:gd name="connsiteY3" fmla="*/ 534027 h 541666"/>
              <a:gd name="connsiteX4" fmla="*/ 24564 w 527484"/>
              <a:gd name="connsiteY4" fmla="*/ 8247 h 541666"/>
              <a:gd name="connsiteX5" fmla="*/ 268404 w 527484"/>
              <a:gd name="connsiteY5" fmla="*/ 198747 h 541666"/>
              <a:gd name="connsiteX6" fmla="*/ 268404 w 527484"/>
              <a:gd name="connsiteY6" fmla="*/ 198747 h 541666"/>
              <a:gd name="connsiteX7" fmla="*/ 504624 w 527484"/>
              <a:gd name="connsiteY7" fmla="*/ 206367 h 541666"/>
              <a:gd name="connsiteX8" fmla="*/ 504624 w 527484"/>
              <a:gd name="connsiteY8" fmla="*/ 206367 h 54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484" h="541666">
                <a:moveTo>
                  <a:pt x="527484" y="324477"/>
                </a:moveTo>
                <a:lnTo>
                  <a:pt x="268404" y="320667"/>
                </a:lnTo>
                <a:lnTo>
                  <a:pt x="268404" y="320667"/>
                </a:lnTo>
                <a:cubicBezTo>
                  <a:pt x="229669" y="356227"/>
                  <a:pt x="76634" y="586097"/>
                  <a:pt x="35994" y="534027"/>
                </a:cubicBezTo>
                <a:cubicBezTo>
                  <a:pt x="-4646" y="481957"/>
                  <a:pt x="-14171" y="64127"/>
                  <a:pt x="24564" y="8247"/>
                </a:cubicBezTo>
                <a:cubicBezTo>
                  <a:pt x="63299" y="-47633"/>
                  <a:pt x="268404" y="198747"/>
                  <a:pt x="268404" y="198747"/>
                </a:cubicBezTo>
                <a:lnTo>
                  <a:pt x="268404" y="198747"/>
                </a:lnTo>
                <a:lnTo>
                  <a:pt x="504624" y="206367"/>
                </a:lnTo>
                <a:lnTo>
                  <a:pt x="504624" y="206367"/>
                </a:lnTo>
              </a:path>
            </a:pathLst>
          </a:custGeom>
          <a:noFill/>
          <a:ln w="38100">
            <a:solidFill>
              <a:srgbClr val="C0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5" name="Group 544"/>
          <p:cNvGrpSpPr/>
          <p:nvPr/>
        </p:nvGrpSpPr>
        <p:grpSpPr>
          <a:xfrm>
            <a:off x="2598347" y="622255"/>
            <a:ext cx="149237" cy="81913"/>
            <a:chOff x="3015747" y="1294431"/>
            <a:chExt cx="149237" cy="81913"/>
          </a:xfrm>
        </p:grpSpPr>
        <p:cxnSp>
          <p:nvCxnSpPr>
            <p:cNvPr id="548" name="Straight Connector 547"/>
            <p:cNvCxnSpPr/>
            <p:nvPr/>
          </p:nvCxnSpPr>
          <p:spPr>
            <a:xfrm rot="5400000">
              <a:off x="3124027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/>
            <p:nvPr/>
          </p:nvCxnSpPr>
          <p:spPr>
            <a:xfrm rot="5400000">
              <a:off x="3074281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/>
            <p:nvPr/>
          </p:nvCxnSpPr>
          <p:spPr>
            <a:xfrm rot="5400000">
              <a:off x="3024536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>
            <a:xfrm rot="5400000">
              <a:off x="2974790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6" name="Explosion 1 545"/>
          <p:cNvSpPr/>
          <p:nvPr/>
        </p:nvSpPr>
        <p:spPr>
          <a:xfrm rot="16200000">
            <a:off x="2762388" y="521442"/>
            <a:ext cx="127907" cy="170001"/>
          </a:xfrm>
          <a:prstGeom prst="irregularSeal1">
            <a:avLst/>
          </a:prstGeom>
          <a:solidFill>
            <a:srgbClr val="33CC33">
              <a:alpha val="74902"/>
            </a:srgbClr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7" name="Oval 546"/>
          <p:cNvSpPr/>
          <p:nvPr/>
        </p:nvSpPr>
        <p:spPr>
          <a:xfrm>
            <a:off x="2754702" y="670511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" name="Freeform 552"/>
          <p:cNvSpPr/>
          <p:nvPr/>
        </p:nvSpPr>
        <p:spPr>
          <a:xfrm>
            <a:off x="1810859" y="3766546"/>
            <a:ext cx="527484" cy="541666"/>
          </a:xfrm>
          <a:custGeom>
            <a:avLst/>
            <a:gdLst>
              <a:gd name="connsiteX0" fmla="*/ 527484 w 527484"/>
              <a:gd name="connsiteY0" fmla="*/ 324477 h 541666"/>
              <a:gd name="connsiteX1" fmla="*/ 268404 w 527484"/>
              <a:gd name="connsiteY1" fmla="*/ 320667 h 541666"/>
              <a:gd name="connsiteX2" fmla="*/ 268404 w 527484"/>
              <a:gd name="connsiteY2" fmla="*/ 320667 h 541666"/>
              <a:gd name="connsiteX3" fmla="*/ 35994 w 527484"/>
              <a:gd name="connsiteY3" fmla="*/ 534027 h 541666"/>
              <a:gd name="connsiteX4" fmla="*/ 24564 w 527484"/>
              <a:gd name="connsiteY4" fmla="*/ 8247 h 541666"/>
              <a:gd name="connsiteX5" fmla="*/ 268404 w 527484"/>
              <a:gd name="connsiteY5" fmla="*/ 198747 h 541666"/>
              <a:gd name="connsiteX6" fmla="*/ 268404 w 527484"/>
              <a:gd name="connsiteY6" fmla="*/ 198747 h 541666"/>
              <a:gd name="connsiteX7" fmla="*/ 504624 w 527484"/>
              <a:gd name="connsiteY7" fmla="*/ 206367 h 541666"/>
              <a:gd name="connsiteX8" fmla="*/ 504624 w 527484"/>
              <a:gd name="connsiteY8" fmla="*/ 206367 h 54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484" h="541666">
                <a:moveTo>
                  <a:pt x="527484" y="324477"/>
                </a:moveTo>
                <a:lnTo>
                  <a:pt x="268404" y="320667"/>
                </a:lnTo>
                <a:lnTo>
                  <a:pt x="268404" y="320667"/>
                </a:lnTo>
                <a:cubicBezTo>
                  <a:pt x="229669" y="356227"/>
                  <a:pt x="76634" y="586097"/>
                  <a:pt x="35994" y="534027"/>
                </a:cubicBezTo>
                <a:cubicBezTo>
                  <a:pt x="-4646" y="481957"/>
                  <a:pt x="-14171" y="64127"/>
                  <a:pt x="24564" y="8247"/>
                </a:cubicBezTo>
                <a:cubicBezTo>
                  <a:pt x="63299" y="-47633"/>
                  <a:pt x="268404" y="198747"/>
                  <a:pt x="268404" y="198747"/>
                </a:cubicBezTo>
                <a:lnTo>
                  <a:pt x="268404" y="198747"/>
                </a:lnTo>
                <a:lnTo>
                  <a:pt x="504624" y="206367"/>
                </a:lnTo>
                <a:lnTo>
                  <a:pt x="504624" y="206367"/>
                </a:lnTo>
              </a:path>
            </a:pathLst>
          </a:custGeom>
          <a:noFill/>
          <a:ln w="38100">
            <a:solidFill>
              <a:srgbClr val="C000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4" name="Group 553"/>
          <p:cNvGrpSpPr/>
          <p:nvPr/>
        </p:nvGrpSpPr>
        <p:grpSpPr>
          <a:xfrm>
            <a:off x="2113553" y="3986580"/>
            <a:ext cx="149237" cy="81913"/>
            <a:chOff x="3015747" y="1294431"/>
            <a:chExt cx="149237" cy="81913"/>
          </a:xfrm>
        </p:grpSpPr>
        <p:cxnSp>
          <p:nvCxnSpPr>
            <p:cNvPr id="557" name="Straight Connector 556"/>
            <p:cNvCxnSpPr/>
            <p:nvPr/>
          </p:nvCxnSpPr>
          <p:spPr>
            <a:xfrm rot="5400000">
              <a:off x="3124027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/>
            <p:nvPr/>
          </p:nvCxnSpPr>
          <p:spPr>
            <a:xfrm rot="5400000">
              <a:off x="3074281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/>
            <p:nvPr/>
          </p:nvCxnSpPr>
          <p:spPr>
            <a:xfrm rot="5400000">
              <a:off x="3024536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>
            <a:xfrm rot="5400000">
              <a:off x="2974790" y="1335388"/>
              <a:ext cx="819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5" name="Explosion 1 554"/>
          <p:cNvSpPr/>
          <p:nvPr/>
        </p:nvSpPr>
        <p:spPr>
          <a:xfrm rot="16200000">
            <a:off x="2277594" y="3885767"/>
            <a:ext cx="127907" cy="170001"/>
          </a:xfrm>
          <a:prstGeom prst="irregularSeal1">
            <a:avLst/>
          </a:prstGeom>
          <a:solidFill>
            <a:srgbClr val="33CC33">
              <a:alpha val="74902"/>
            </a:srgbClr>
          </a:solidFill>
          <a:ln>
            <a:noFill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6" name="Oval 555"/>
          <p:cNvSpPr/>
          <p:nvPr/>
        </p:nvSpPr>
        <p:spPr>
          <a:xfrm>
            <a:off x="2269908" y="4034836"/>
            <a:ext cx="205740" cy="18004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322" y="2866588"/>
            <a:ext cx="7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elf-</a:t>
            </a:r>
          </a:p>
          <a:p>
            <a:pPr algn="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quench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775" y="2018398"/>
            <a:ext cx="865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&gt;300x</a:t>
            </a:r>
          </a:p>
          <a:p>
            <a:r>
              <a:rPr lang="en-US" dirty="0" err="1" smtClean="0"/>
              <a:t>brigher</a:t>
            </a:r>
            <a:endParaRPr lang="en-US" dirty="0"/>
          </a:p>
        </p:txBody>
      </p:sp>
      <p:sp>
        <p:nvSpPr>
          <p:cNvPr id="561" name="TextBox 560"/>
          <p:cNvSpPr txBox="1"/>
          <p:nvPr/>
        </p:nvSpPr>
        <p:spPr>
          <a:xfrm>
            <a:off x="6980167" y="4298387"/>
            <a:ext cx="1631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lens!</a:t>
            </a:r>
          </a:p>
          <a:p>
            <a:r>
              <a:rPr lang="en-US" dirty="0"/>
              <a:t>m</a:t>
            </a:r>
            <a:r>
              <a:rPr lang="en-US" dirty="0" smtClean="0"/>
              <a:t>ax solid angle</a:t>
            </a:r>
          </a:p>
          <a:p>
            <a:r>
              <a:rPr lang="en-US" dirty="0" smtClean="0"/>
              <a:t>= more 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35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_Holton\Desktop\James_Holton\projects\SARS-CoV-2\fret\phone_camera_sensi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686" y="533400"/>
            <a:ext cx="9796436" cy="42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732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(pixel array) Detector</a:t>
            </a:r>
            <a:endParaRPr lang="en-US" dirty="0"/>
          </a:p>
        </p:txBody>
      </p:sp>
      <p:pic>
        <p:nvPicPr>
          <p:cNvPr id="1029" name="Picture 5" descr="https://upload.wikimedia.org/wikipedia/commons/thumb/3/37/Bayer_pattern_on_sensor.svg/1280px-Bayer_pattern_on_sensor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39413"/>
            <a:ext cx="3276600" cy="21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0468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https://arxiv.org/abs/1906.04155</a:t>
            </a:r>
          </a:p>
        </p:txBody>
      </p:sp>
      <p:pic>
        <p:nvPicPr>
          <p:cNvPr id="1031" name="Picture 7" descr="https://upload.wikimedia.org/wikipedia/commons/thumb/2/2e/Comparison_backside_illumination.svg/330px-Comparison_backside_illumination.sv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924175" y="4724762"/>
            <a:ext cx="2705100" cy="162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s://upload.wikimedia.org/wikipedia/commons/thumb/2/2e/Comparison_backside_illumination.svg/330px-Comparison_backside_illumination.sv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90"/>
          <a:stretch/>
        </p:blipFill>
        <p:spPr bwMode="auto">
          <a:xfrm>
            <a:off x="178607" y="4743812"/>
            <a:ext cx="2705100" cy="16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5800" y="6076495"/>
            <a:ext cx="728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</a:t>
            </a:r>
          </a:p>
          <a:p>
            <a:r>
              <a:rPr lang="en-US" dirty="0" smtClean="0"/>
              <a:t>mode</a:t>
            </a:r>
            <a:endParaRPr lang="en-US" dirty="0"/>
          </a:p>
        </p:txBody>
      </p:sp>
      <p:pic>
        <p:nvPicPr>
          <p:cNvPr id="12" name="Picture 7" descr="Phone Camera Flash: LED VS True Tone VS Dual LED - Gadgets To Use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0"/>
          <a:stretch/>
        </p:blipFill>
        <p:spPr bwMode="auto">
          <a:xfrm rot="16200000">
            <a:off x="7708421" y="-306866"/>
            <a:ext cx="1528765" cy="13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tailEnd type="oval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tailEnd type="oval"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1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33299</TotalTime>
  <Words>3255</Words>
  <Application>Microsoft Office PowerPoint</Application>
  <PresentationFormat>On-screen Show (4:3)</PresentationFormat>
  <Paragraphs>1060</Paragraphs>
  <Slides>173</Slides>
  <Notes>50</Notes>
  <HiddenSlides>7</HiddenSlides>
  <MMClips>2</MMClips>
  <ScaleCrop>false</ScaleCrop>
  <HeadingPairs>
    <vt:vector size="6" baseType="variant">
      <vt:variant>
        <vt:lpstr>Theme</vt:lpstr>
      </vt:variant>
      <vt:variant>
        <vt:i4>26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173</vt:i4>
      </vt:variant>
    </vt:vector>
  </HeadingPairs>
  <TitlesOfParts>
    <vt:vector size="201" baseType="lpstr">
      <vt:lpstr>Office Theme</vt:lpstr>
      <vt:lpstr>1_Default Design</vt:lpstr>
      <vt:lpstr>2_Default Design</vt:lpstr>
      <vt:lpstr>3_Default Design</vt:lpstr>
      <vt:lpstr>4_Default Design</vt:lpstr>
      <vt:lpstr>5_Default Design</vt:lpstr>
      <vt:lpstr>1_Office Theme</vt:lpstr>
      <vt:lpstr>2_Office Theme</vt:lpstr>
      <vt:lpstr>6_Default Design</vt:lpstr>
      <vt:lpstr>7_Default Design</vt:lpstr>
      <vt:lpstr>8_Default Design</vt:lpstr>
      <vt:lpstr>13_Default Design</vt:lpstr>
      <vt:lpstr>3_Office Theme</vt:lpstr>
      <vt:lpstr>9_Default Design</vt:lpstr>
      <vt:lpstr>10_Default Design</vt:lpstr>
      <vt:lpstr>13_Office Theme</vt:lpstr>
      <vt:lpstr>4_Office Theme</vt:lpstr>
      <vt:lpstr>6_Office Theme</vt:lpstr>
      <vt:lpstr>9_Office Theme</vt:lpstr>
      <vt:lpstr>5_Office Theme</vt:lpstr>
      <vt:lpstr>11_Default Design</vt:lpstr>
      <vt:lpstr>Default Design</vt:lpstr>
      <vt:lpstr>12_Default Design</vt:lpstr>
      <vt:lpstr>19_Default Design</vt:lpstr>
      <vt:lpstr>17_Default Design</vt:lpstr>
      <vt:lpstr>15_Default Design</vt:lpstr>
      <vt:lpstr>Chart</vt:lpstr>
      <vt:lpstr>Equation</vt:lpstr>
      <vt:lpstr>Acknowledgements</vt:lpstr>
      <vt:lpstr>Critical Challenges in Structural Biology</vt:lpstr>
      <vt:lpstr>Goals of Methods Development</vt:lpstr>
      <vt:lpstr>PowerPoint Presentation</vt:lpstr>
      <vt:lpstr>What is a trillion dollars?</vt:lpstr>
      <vt:lpstr>A trillion dollars for NIH</vt:lpstr>
      <vt:lpstr>Critical Challenges in Structural Biology</vt:lpstr>
      <vt:lpstr>If I had a trillion dollars …</vt:lpstr>
      <vt:lpstr>If I had a trillion dollars …</vt:lpstr>
      <vt:lpstr>Magic Microscope</vt:lpstr>
      <vt:lpstr>PowerPoint Presentation</vt:lpstr>
      <vt:lpstr>“I can tell you why  it’s not going to work”</vt:lpstr>
      <vt:lpstr>Stretching protein?</vt:lpstr>
      <vt:lpstr>I Learned: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Elven Automation</vt:lpstr>
      <vt:lpstr>I learned from Elves:</vt:lpstr>
      <vt:lpstr>PowerPoint Presentation</vt:lpstr>
      <vt:lpstr>PowerPoint Presentation</vt:lpstr>
      <vt:lpstr>you must choose, but choose wisely!</vt:lpstr>
      <vt:lpstr>Hampton Pin</vt:lpstr>
      <vt:lpstr>Syrrx Pin</vt:lpstr>
      <vt:lpstr>plastic Pin</vt:lpstr>
      <vt:lpstr>Yale Pin</vt:lpstr>
      <vt:lpstr>SuperTong</vt:lpstr>
      <vt:lpstr>Foam dewars</vt:lpstr>
      <vt:lpstr>Foam dewars</vt:lpstr>
      <vt:lpstr>Ice-B-gone</vt:lpstr>
      <vt:lpstr>Semi-transparent beam stop</vt:lpstr>
      <vt:lpstr>Beamline pager</vt:lpstr>
      <vt:lpstr>firewire</vt:lpstr>
      <vt:lpstr>Touch screen</vt:lpstr>
      <vt:lpstr>Traffic light</vt:lpstr>
      <vt:lpstr>Operational Efficiency</vt:lpstr>
      <vt:lpstr>I learned from watching users:</vt:lpstr>
      <vt:lpstr>PowerPoint Presentation</vt:lpstr>
      <vt:lpstr>PowerPoint Presentation</vt:lpstr>
      <vt:lpstr>PowerPoint Presentation</vt:lpstr>
      <vt:lpstr>I learned from in-situ:</vt:lpstr>
      <vt:lpstr>The “success rate”  of data collection</vt:lpstr>
      <vt:lpstr>DVD data archive</vt:lpstr>
      <vt:lpstr>PowerPoint Presentation</vt:lpstr>
      <vt:lpstr>What went wrong?</vt:lpstr>
      <vt:lpstr>MAD/SAD datasets</vt:lpstr>
      <vt:lpstr>What went wrong?</vt:lpstr>
      <vt:lpstr>I learned from old data:</vt:lpstr>
      <vt:lpstr>Simulated diffraction image MLFSOM</vt:lpstr>
      <vt:lpstr>Simulated diffraction image (2008)</vt:lpstr>
      <vt:lpstr>PowerPoint Presentation</vt:lpstr>
      <vt:lpstr>“R-factor Gap” for macromolecules</vt:lpstr>
      <vt:lpstr>“R-factor Gap” for macromolecules</vt:lpstr>
      <vt:lpstr>“R-factor Gap” for macromolecules</vt:lpstr>
      <vt:lpstr>I learned from MLFSOM:</vt:lpstr>
      <vt:lpstr>I learned from MLFSOM:</vt:lpstr>
      <vt:lpstr>Radiation damage</vt:lpstr>
      <vt:lpstr>Radiation damage</vt:lpstr>
      <vt:lpstr>Se-Met decay &gt;&gt; photon hits</vt:lpstr>
      <vt:lpstr>PowerPoint Presentation</vt:lpstr>
      <vt:lpstr>PowerPoint Presentation</vt:lpstr>
      <vt:lpstr>what the is a MGy?</vt:lpstr>
      <vt:lpstr>PowerPoint Presentation</vt:lpstr>
      <vt:lpstr>PowerPoint Presentation</vt:lpstr>
      <vt:lpstr>PowerPoint Presentation</vt:lpstr>
      <vt:lpstr>PowerPoint Presentation</vt:lpstr>
      <vt:lpstr>Dose-rate dependence of damage</vt:lpstr>
      <vt:lpstr>I learned from radiation damage:</vt:lpstr>
      <vt:lpstr>PowerPoint Presentation</vt:lpstr>
      <vt:lpstr>Best-fit Simulation of XFEL still</vt:lpstr>
      <vt:lpstr>PowerPoint Presentation</vt:lpstr>
      <vt:lpstr>3-blob texture simulation</vt:lpstr>
      <vt:lpstr>PowerPoint Presentation</vt:lpstr>
      <vt:lpstr>1-blob texture simulation</vt:lpstr>
      <vt:lpstr>Texture sufficient for poor stats</vt:lpstr>
      <vt:lpstr>Texture sufficient for poor stats</vt:lpstr>
      <vt:lpstr>Texture sufficient for poor stats</vt:lpstr>
      <vt:lpstr>Texture sufficient for poor stats</vt:lpstr>
      <vt:lpstr>Texture sufficient for poor stats</vt:lpstr>
      <vt:lpstr>I learned from simulating stills:</vt:lpstr>
      <vt:lpstr>100% SeMet incorporation</vt:lpstr>
      <vt:lpstr>100% S -Met incorporation</vt:lpstr>
      <vt:lpstr>Phase Problem: Se vs S</vt:lpstr>
      <vt:lpstr>Phase Problem: Se vs S</vt:lpstr>
      <vt:lpstr>Phase Problem: Se vs S</vt:lpstr>
      <vt:lpstr>Phase Problem: Se vs S</vt:lpstr>
      <vt:lpstr>Phase Problem: Se vs S</vt:lpstr>
      <vt:lpstr>I learned from simulated challenges:</vt:lpstr>
      <vt:lpstr>2020 at ALS 8.3.1</vt:lpstr>
      <vt:lpstr>Seven billion tests for seven billion dollars (How to end a pandemic in 1 day)</vt:lpstr>
      <vt:lpstr>https://physicsworld.com/a/smartphone-based-device-detects-norovirus/</vt:lpstr>
      <vt:lpstr>PowerPoint Presentation</vt:lpstr>
      <vt:lpstr>Seven billion tests for seven billion dollars (How to end a pandemic in 1 day)</vt:lpstr>
      <vt:lpstr>PowerPoint Presentation</vt:lpstr>
      <vt:lpstr>PowerPoint Presentation</vt:lpstr>
      <vt:lpstr>The (pixel array) Detector</vt:lpstr>
      <vt:lpstr>The (advanced) Light Source</vt:lpstr>
      <vt:lpstr>Lights, camera, ATTO465?</vt:lpstr>
      <vt:lpstr>Lights, camera, ATTO465?</vt:lpstr>
      <vt:lpstr>Sharpie and Scotch tape as filters</vt:lpstr>
      <vt:lpstr>“rolling shutter”</vt:lpstr>
      <vt:lpstr>LED flash turn-on time</vt:lpstr>
      <vt:lpstr>LED flash turn-off time</vt:lpstr>
      <vt:lpstr>PowerPoint Presentation</vt:lpstr>
      <vt:lpstr>PowerPoint Presentation</vt:lpstr>
      <vt:lpstr>PowerPoint Presentation</vt:lpstr>
      <vt:lpstr>Quantum Dots?</vt:lpstr>
      <vt:lpstr>Things I could use help with</vt:lpstr>
      <vt:lpstr>I learned:</vt:lpstr>
      <vt:lpstr>Acknowledgements</vt:lpstr>
      <vt:lpstr>Easy in lab, hard at “home”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PowerPoint Presentation</vt:lpstr>
      <vt:lpstr>PowerPoint Presentation</vt:lpstr>
      <vt:lpstr>PowerPoint Presentation</vt:lpstr>
      <vt:lpstr>Multi- micro crystal challenge</vt:lpstr>
      <vt:lpstr>Elven Philosophy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Elven Philosophy</vt:lpstr>
      <vt:lpstr>Pack light</vt:lpstr>
      <vt:lpstr>Minimize dependencies</vt:lpstr>
      <vt:lpstr>Figure it out</vt:lpstr>
      <vt:lpstr>Elven Philosophy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Conversational User Interface</vt:lpstr>
      <vt:lpstr>Elven Philosophy</vt:lpstr>
      <vt:lpstr>table1.com</vt:lpstr>
      <vt:lpstr>table1.com</vt:lpstr>
      <vt:lpstr>Elven Philosophy</vt:lpstr>
      <vt:lpstr>What is your Space Group?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205</cp:revision>
  <dcterms:created xsi:type="dcterms:W3CDTF">2020-04-06T22:51:53Z</dcterms:created>
  <dcterms:modified xsi:type="dcterms:W3CDTF">2020-08-05T05:39:30Z</dcterms:modified>
</cp:coreProperties>
</file>