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9"/>
  </p:notesMasterIdLst>
  <p:sldIdLst>
    <p:sldId id="386" r:id="rId2"/>
    <p:sldId id="387" r:id="rId3"/>
    <p:sldId id="377" r:id="rId4"/>
    <p:sldId id="378" r:id="rId5"/>
    <p:sldId id="373" r:id="rId6"/>
    <p:sldId id="376" r:id="rId7"/>
    <p:sldId id="380" r:id="rId8"/>
    <p:sldId id="381" r:id="rId9"/>
    <p:sldId id="379" r:id="rId10"/>
    <p:sldId id="375" r:id="rId11"/>
    <p:sldId id="359" r:id="rId12"/>
    <p:sldId id="372" r:id="rId13"/>
    <p:sldId id="383" r:id="rId14"/>
    <p:sldId id="388" r:id="rId15"/>
    <p:sldId id="384" r:id="rId16"/>
    <p:sldId id="389" r:id="rId17"/>
    <p:sldId id="370" r:id="rId18"/>
    <p:sldId id="360" r:id="rId19"/>
    <p:sldId id="374" r:id="rId20"/>
    <p:sldId id="390" r:id="rId21"/>
    <p:sldId id="394" r:id="rId22"/>
    <p:sldId id="391" r:id="rId23"/>
    <p:sldId id="392" r:id="rId24"/>
    <p:sldId id="371" r:id="rId25"/>
    <p:sldId id="363" r:id="rId26"/>
    <p:sldId id="361" r:id="rId27"/>
    <p:sldId id="36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885C6"/>
    <a:srgbClr val="669900"/>
    <a:srgbClr val="A2A2A2"/>
    <a:srgbClr val="3EFFFC"/>
    <a:srgbClr val="C79CED"/>
    <a:srgbClr val="2CFC2B"/>
    <a:srgbClr val="00FF00"/>
    <a:srgbClr val="FCCD70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84" autoAdjust="0"/>
  </p:normalViewPr>
  <p:slideViewPr>
    <p:cSldViewPr snapToGrid="0">
      <p:cViewPr varScale="1">
        <p:scale>
          <a:sx n="67" d="100"/>
          <a:sy n="67" d="100"/>
        </p:scale>
        <p:origin x="-2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9BBB59"/>
              </a:solidFill>
            </c:spPr>
          </c:dPt>
          <c:dPt>
            <c:idx val="2"/>
            <c:bubble3D val="0"/>
            <c:spPr>
              <a:solidFill>
                <a:srgbClr val="FFA7A7"/>
              </a:solidFill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9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Sheet1!$A$2:$A$11</c:f>
              <c:strCache>
                <c:ptCount val="10"/>
                <c:pt idx="0">
                  <c:v>General User</c:v>
                </c:pt>
                <c:pt idx="1">
                  <c:v>Staff</c:v>
                </c:pt>
                <c:pt idx="2">
                  <c:v>UCSF</c:v>
                </c:pt>
                <c:pt idx="3">
                  <c:v>UCB</c:v>
                </c:pt>
                <c:pt idx="4">
                  <c:v>UCLA</c:v>
                </c:pt>
                <c:pt idx="5">
                  <c:v>UCI</c:v>
                </c:pt>
                <c:pt idx="6">
                  <c:v>UCD</c:v>
                </c:pt>
                <c:pt idx="7">
                  <c:v>UCSD</c:v>
                </c:pt>
                <c:pt idx="8">
                  <c:v>Plexxikon</c:v>
                </c:pt>
                <c:pt idx="9">
                  <c:v>MD Anderson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25</c:v>
                </c:pt>
                <c:pt idx="1">
                  <c:v>9</c:v>
                </c:pt>
                <c:pt idx="2">
                  <c:v>18.5</c:v>
                </c:pt>
                <c:pt idx="3">
                  <c:v>9.6999999999999993</c:v>
                </c:pt>
                <c:pt idx="4">
                  <c:v>6.2</c:v>
                </c:pt>
                <c:pt idx="5">
                  <c:v>6.2</c:v>
                </c:pt>
                <c:pt idx="6">
                  <c:v>6.2</c:v>
                </c:pt>
                <c:pt idx="7">
                  <c:v>6.2</c:v>
                </c:pt>
                <c:pt idx="8">
                  <c:v>5</c:v>
                </c:pt>
                <c:pt idx="9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9BBB59"/>
              </a:solidFill>
            </c:spPr>
          </c:dPt>
          <c:dPt>
            <c:idx val="2"/>
            <c:bubble3D val="0"/>
            <c:spPr>
              <a:solidFill>
                <a:srgbClr val="FFA7A7"/>
              </a:solidFill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9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Sheet1!$A$2:$A$11</c:f>
              <c:strCache>
                <c:ptCount val="10"/>
                <c:pt idx="0">
                  <c:v>General User</c:v>
                </c:pt>
                <c:pt idx="1">
                  <c:v>Staff</c:v>
                </c:pt>
                <c:pt idx="2">
                  <c:v>UCSF</c:v>
                </c:pt>
                <c:pt idx="3">
                  <c:v>UCB</c:v>
                </c:pt>
                <c:pt idx="4">
                  <c:v>UCLA</c:v>
                </c:pt>
                <c:pt idx="5">
                  <c:v>UCI</c:v>
                </c:pt>
                <c:pt idx="6">
                  <c:v>UCD</c:v>
                </c:pt>
                <c:pt idx="7">
                  <c:v>UCSD</c:v>
                </c:pt>
                <c:pt idx="8">
                  <c:v>Plexxikon</c:v>
                </c:pt>
                <c:pt idx="9">
                  <c:v>MD Anderson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25</c:v>
                </c:pt>
                <c:pt idx="1">
                  <c:v>9</c:v>
                </c:pt>
                <c:pt idx="2">
                  <c:v>24.9</c:v>
                </c:pt>
                <c:pt idx="3">
                  <c:v>6.8</c:v>
                </c:pt>
                <c:pt idx="4">
                  <c:v>5.3</c:v>
                </c:pt>
                <c:pt idx="5">
                  <c:v>5.3</c:v>
                </c:pt>
                <c:pt idx="6">
                  <c:v>5.3</c:v>
                </c:pt>
                <c:pt idx="7">
                  <c:v>5.3</c:v>
                </c:pt>
                <c:pt idx="8">
                  <c:v>5</c:v>
                </c:pt>
                <c:pt idx="9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9BBB59"/>
              </a:solidFill>
            </c:spPr>
          </c:dPt>
          <c:dPt>
            <c:idx val="2"/>
            <c:bubble3D val="0"/>
            <c:spPr>
              <a:solidFill>
                <a:srgbClr val="FFA7A7"/>
              </a:solidFill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9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Sheet1!$A$2:$A$11</c:f>
              <c:strCache>
                <c:ptCount val="10"/>
                <c:pt idx="0">
                  <c:v>General User</c:v>
                </c:pt>
                <c:pt idx="1">
                  <c:v>Staff</c:v>
                </c:pt>
                <c:pt idx="2">
                  <c:v>UCSF</c:v>
                </c:pt>
                <c:pt idx="3">
                  <c:v>UCB</c:v>
                </c:pt>
                <c:pt idx="4">
                  <c:v>UCLA</c:v>
                </c:pt>
                <c:pt idx="5">
                  <c:v>UCI</c:v>
                </c:pt>
                <c:pt idx="6">
                  <c:v>UCD</c:v>
                </c:pt>
                <c:pt idx="7">
                  <c:v>UCSD</c:v>
                </c:pt>
                <c:pt idx="8">
                  <c:v>Plexxikon</c:v>
                </c:pt>
                <c:pt idx="9">
                  <c:v>MD Anderson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25</c:v>
                </c:pt>
                <c:pt idx="1">
                  <c:v>9</c:v>
                </c:pt>
                <c:pt idx="2">
                  <c:v>24.9</c:v>
                </c:pt>
                <c:pt idx="3">
                  <c:v>6.8</c:v>
                </c:pt>
                <c:pt idx="4">
                  <c:v>5.3</c:v>
                </c:pt>
                <c:pt idx="5">
                  <c:v>5.3</c:v>
                </c:pt>
                <c:pt idx="6">
                  <c:v>5.3</c:v>
                </c:pt>
                <c:pt idx="7">
                  <c:v>5.3</c:v>
                </c:pt>
                <c:pt idx="8">
                  <c:v>5</c:v>
                </c:pt>
                <c:pt idx="9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9BBB59"/>
              </a:solidFill>
            </c:spPr>
          </c:dPt>
          <c:dPt>
            <c:idx val="2"/>
            <c:bubble3D val="0"/>
            <c:spPr>
              <a:solidFill>
                <a:srgbClr val="FFA7A7"/>
              </a:solidFill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9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Sheet1!$A$2:$A$11</c:f>
              <c:strCache>
                <c:ptCount val="10"/>
                <c:pt idx="0">
                  <c:v>General User</c:v>
                </c:pt>
                <c:pt idx="1">
                  <c:v>Staff</c:v>
                </c:pt>
                <c:pt idx="2">
                  <c:v>UCSF</c:v>
                </c:pt>
                <c:pt idx="3">
                  <c:v>UCB</c:v>
                </c:pt>
                <c:pt idx="4">
                  <c:v>UCLA</c:v>
                </c:pt>
                <c:pt idx="5">
                  <c:v>UCI</c:v>
                </c:pt>
                <c:pt idx="6">
                  <c:v>UCD</c:v>
                </c:pt>
                <c:pt idx="7">
                  <c:v>UCSD</c:v>
                </c:pt>
                <c:pt idx="8">
                  <c:v>Plexxikon</c:v>
                </c:pt>
                <c:pt idx="9">
                  <c:v>MD Anderson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25</c:v>
                </c:pt>
                <c:pt idx="1">
                  <c:v>9</c:v>
                </c:pt>
                <c:pt idx="2">
                  <c:v>24.9</c:v>
                </c:pt>
                <c:pt idx="3">
                  <c:v>6.8</c:v>
                </c:pt>
                <c:pt idx="4">
                  <c:v>5.3</c:v>
                </c:pt>
                <c:pt idx="5">
                  <c:v>5.3</c:v>
                </c:pt>
                <c:pt idx="6">
                  <c:v>5.3</c:v>
                </c:pt>
                <c:pt idx="7">
                  <c:v>5.3</c:v>
                </c:pt>
                <c:pt idx="8">
                  <c:v>5</c:v>
                </c:pt>
                <c:pt idx="9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9BBB59"/>
              </a:solidFill>
            </c:spPr>
          </c:dPt>
          <c:dPt>
            <c:idx val="2"/>
            <c:bubble3D val="0"/>
            <c:spPr>
              <a:solidFill>
                <a:srgbClr val="FFA7A7"/>
              </a:solidFill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9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Sheet1!$A$2:$A$11</c:f>
              <c:strCache>
                <c:ptCount val="10"/>
                <c:pt idx="0">
                  <c:v>General User</c:v>
                </c:pt>
                <c:pt idx="1">
                  <c:v>Staff</c:v>
                </c:pt>
                <c:pt idx="2">
                  <c:v>UCSF</c:v>
                </c:pt>
                <c:pt idx="3">
                  <c:v>UCB</c:v>
                </c:pt>
                <c:pt idx="4">
                  <c:v>UCLA</c:v>
                </c:pt>
                <c:pt idx="5">
                  <c:v>UCI</c:v>
                </c:pt>
                <c:pt idx="6">
                  <c:v>UCD</c:v>
                </c:pt>
                <c:pt idx="7">
                  <c:v>UCSD</c:v>
                </c:pt>
                <c:pt idx="8">
                  <c:v>Plexxikon</c:v>
                </c:pt>
                <c:pt idx="9">
                  <c:v>MD Anderson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502</c:v>
                </c:pt>
                <c:pt idx="3">
                  <c:v>138</c:v>
                </c:pt>
                <c:pt idx="4">
                  <c:v>107</c:v>
                </c:pt>
                <c:pt idx="5">
                  <c:v>107</c:v>
                </c:pt>
                <c:pt idx="6">
                  <c:v>107</c:v>
                </c:pt>
                <c:pt idx="7">
                  <c:v>107</c:v>
                </c:pt>
                <c:pt idx="8">
                  <c:v>325</c:v>
                </c:pt>
                <c:pt idx="9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4138743-D1C3-4E60-A58A-38F184645F5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4657E3-F768-4054-9942-7F3B23D2B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7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53586-B2DD-164E-9669-F49B85C009D5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53586-B2DD-164E-9669-F49B85C009D5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53586-B2DD-164E-9669-F49B85C009D5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26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53586-B2DD-164E-9669-F49B85C009D5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27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53586-B2DD-164E-9669-F49B85C009D5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53586-B2DD-164E-9669-F49B85C009D5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53586-B2DD-164E-9669-F49B85C009D5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53586-B2DD-164E-9669-F49B85C009D5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53586-B2DD-164E-9669-F49B85C009D5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53586-B2DD-164E-9669-F49B85C009D5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53586-B2DD-164E-9669-F49B85C009D5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53586-B2DD-164E-9669-F49B85C009D5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24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3024-7AC3-7248-A5D6-A485CF6308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ADE7-4F68-C146-A9FF-9FB8FF552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7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3024-7AC3-7248-A5D6-A485CF6308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ADE7-4F68-C146-A9FF-9FB8FF552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2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3024-7AC3-7248-A5D6-A485CF6308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ADE7-4F68-C146-A9FF-9FB8FF552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26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32AE9-F9CF-9043-A4D4-CC24CDB584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21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CAD3A-02A2-7F42-91DE-EA328AFBEA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4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3024-7AC3-7248-A5D6-A485CF6308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ADE7-4F68-C146-A9FF-9FB8FF552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0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3024-7AC3-7248-A5D6-A485CF6308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ADE7-4F68-C146-A9FF-9FB8FF552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3024-7AC3-7248-A5D6-A485CF6308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ADE7-4F68-C146-A9FF-9FB8FF552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5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3024-7AC3-7248-A5D6-A485CF6308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ADE7-4F68-C146-A9FF-9FB8FF552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5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3024-7AC3-7248-A5D6-A485CF6308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ADE7-4F68-C146-A9FF-9FB8FF552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3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3024-7AC3-7248-A5D6-A485CF6308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ADE7-4F68-C146-A9FF-9FB8FF552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2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3024-7AC3-7248-A5D6-A485CF6308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ADE7-4F68-C146-A9FF-9FB8FF552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4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3024-7AC3-7248-A5D6-A485CF6308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ADE7-4F68-C146-A9FF-9FB8FF552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5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/>
            <a:fld id="{6B903024-7AC3-7248-A5D6-A485CF6308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/>
            <a:fld id="{C419ADE7-4F68-C146-A9FF-9FB8FF552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9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hyperlink" Target="http://energy.gov/index.htm" TargetMode="Externa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chart" Target="../charts/chart2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hyperlink" Target="http://energy.gov/index.htm" TargetMode="Externa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chart" Target="../charts/chart3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hyperlink" Target="http://energy.gov/index.htm" TargetMode="Externa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hyperlink" Target="http://energy.gov/index.htm" TargetMode="Externa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chart" Target="../charts/chart5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hyperlink" Target="http://energy.gov/index.htm" TargetMode="Externa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ALS 8.3.1 MRPI Business meeting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913" y="1971675"/>
            <a:ext cx="7743825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Overview of the </a:t>
            </a:r>
            <a:r>
              <a:rPr lang="en-US" sz="3600" dirty="0" smtClean="0">
                <a:latin typeface="+mj-lt"/>
              </a:rPr>
              <a:t>Beamline</a:t>
            </a:r>
            <a:endParaRPr lang="en-US" sz="36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PRT Structure</a:t>
            </a:r>
            <a:endParaRPr lang="en-US" sz="36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Scheduling </a:t>
            </a:r>
            <a:r>
              <a:rPr lang="en-US" sz="3600" dirty="0">
                <a:latin typeface="+mj-lt"/>
              </a:rPr>
              <a:t>and </a:t>
            </a:r>
            <a:r>
              <a:rPr lang="en-US" sz="3600" dirty="0" smtClean="0">
                <a:latin typeface="+mj-lt"/>
              </a:rPr>
              <a:t>Allocation</a:t>
            </a:r>
            <a:endParaRPr lang="en-US" sz="36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Future </a:t>
            </a:r>
            <a:r>
              <a:rPr lang="en-US" sz="3600" dirty="0">
                <a:latin typeface="+mj-lt"/>
              </a:rPr>
              <a:t>upgrade </a:t>
            </a:r>
            <a:r>
              <a:rPr lang="en-US" sz="3600" dirty="0" smtClean="0">
                <a:latin typeface="+mj-lt"/>
              </a:rPr>
              <a:t>plans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Financial report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77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7638"/>
            <a:ext cx="8229600" cy="825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cs typeface="Arial" panose="020B0604020202020204" pitchFamily="34" charset="0"/>
              </a:rPr>
              <a:t>ALS 8.3.1 beam time allocation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80862"/>
              </p:ext>
            </p:extLst>
          </p:nvPr>
        </p:nvGraphicFramePr>
        <p:xfrm>
          <a:off x="152400" y="1066800"/>
          <a:ext cx="8763003" cy="5212080"/>
        </p:xfrm>
        <a:graphic>
          <a:graphicData uri="http://schemas.openxmlformats.org/drawingml/2006/table">
            <a:tbl>
              <a:tblPr/>
              <a:tblGrid>
                <a:gridCol w="2209800"/>
                <a:gridCol w="2133600"/>
                <a:gridCol w="4419603"/>
              </a:tblGrid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PRT Member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Users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F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F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Mandated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DOE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FFFC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FC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FC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&amp; testing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FC2B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Plexxikon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A2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A2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5-year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contract just renewed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A2A2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 Anderson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9C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shifts/month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9C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Effectively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  <a:p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1-year contract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9CED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 total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more years MRPI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UCSF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5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Sandler, ETAC &amp; NIH IAA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5C6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UCB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of HARC in NIH IAA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shifts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days/year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0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7638"/>
            <a:ext cx="8229600" cy="8255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8.3.1 beam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distribution: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hart Placeholder 3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10262291"/>
              </p:ext>
            </p:extLst>
          </p:nvPr>
        </p:nvGraphicFramePr>
        <p:xfrm>
          <a:off x="431026" y="160019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6551060" y="4385681"/>
            <a:ext cx="2210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Staff/Development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3429000" y="5118100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9.7%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41" descr="Link: Energy home p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56502"/>
          <a:stretch>
            <a:fillRect/>
          </a:stretch>
        </p:blipFill>
        <p:spPr bwMode="auto">
          <a:xfrm>
            <a:off x="4743440" y="2646526"/>
            <a:ext cx="1494548" cy="52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6025917" y="1811388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User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5666155" y="3238203"/>
            <a:ext cx="801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724400" y="5257800"/>
            <a:ext cx="1058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18.5%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1752600" y="5638800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</a:t>
            </a: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Berkeley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" descr="The University of Texas M.D. Anderson Cancer Center Logo"/>
          <p:cNvPicPr>
            <a:picLocks noChangeAspect="1" noChangeArrowheads="1"/>
          </p:cNvPicPr>
          <p:nvPr/>
        </p:nvPicPr>
        <p:blipFill>
          <a:blip r:embed="rId6">
            <a:lum bright="-12000" contrast="25000"/>
          </a:blip>
          <a:srcRect/>
          <a:stretch>
            <a:fillRect/>
          </a:stretch>
        </p:blipFill>
        <p:spPr bwMode="auto">
          <a:xfrm rot="21546758">
            <a:off x="3369787" y="1244504"/>
            <a:ext cx="1238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 27"/>
          <p:cNvGrpSpPr>
            <a:grpSpLocks noChangeAspect="1"/>
          </p:cNvGrpSpPr>
          <p:nvPr/>
        </p:nvGrpSpPr>
        <p:grpSpPr bwMode="auto">
          <a:xfrm>
            <a:off x="3505200" y="2590800"/>
            <a:ext cx="343501" cy="335020"/>
            <a:chOff x="2030" y="2820"/>
            <a:chExt cx="428" cy="426"/>
          </a:xfrm>
        </p:grpSpPr>
        <p:sp>
          <p:nvSpPr>
            <p:cNvPr id="49" name="AutoShape 6"/>
            <p:cNvSpPr>
              <a:spLocks noChangeAspect="1" noChangeArrowheads="1"/>
            </p:cNvSpPr>
            <p:nvPr/>
          </p:nvSpPr>
          <p:spPr bwMode="auto">
            <a:xfrm>
              <a:off x="2030" y="2820"/>
              <a:ext cx="428" cy="426"/>
            </a:xfrm>
            <a:prstGeom prst="flowChartConnector">
              <a:avLst/>
            </a:prstGeom>
            <a:solidFill>
              <a:srgbClr val="0000FF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AutoShape 8"/>
            <p:cNvSpPr>
              <a:spLocks noChangeAspect="1" noChangeArrowheads="1"/>
            </p:cNvSpPr>
            <p:nvPr/>
          </p:nvSpPr>
          <p:spPr bwMode="auto">
            <a:xfrm>
              <a:off x="2215" y="2934"/>
              <a:ext cx="59" cy="59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AutoShape 9"/>
            <p:cNvSpPr>
              <a:spLocks noChangeAspect="1" noChangeArrowheads="1"/>
            </p:cNvSpPr>
            <p:nvPr/>
          </p:nvSpPr>
          <p:spPr bwMode="auto">
            <a:xfrm>
              <a:off x="2263" y="2977"/>
              <a:ext cx="114" cy="114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AutoShape 10"/>
            <p:cNvSpPr>
              <a:spLocks noChangeAspect="1" noChangeArrowheads="1"/>
            </p:cNvSpPr>
            <p:nvPr/>
          </p:nvSpPr>
          <p:spPr bwMode="auto">
            <a:xfrm>
              <a:off x="2215" y="3152"/>
              <a:ext cx="59" cy="59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spect="1" noChangeArrowheads="1"/>
            </p:cNvSpPr>
            <p:nvPr/>
          </p:nvSpPr>
          <p:spPr bwMode="auto">
            <a:xfrm>
              <a:off x="2215" y="3078"/>
              <a:ext cx="59" cy="59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Aspect="1" noChangeShapeType="1"/>
            </p:cNvSpPr>
            <p:nvPr/>
          </p:nvSpPr>
          <p:spPr bwMode="auto">
            <a:xfrm>
              <a:off x="2248" y="2968"/>
              <a:ext cx="54" cy="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13"/>
            <p:cNvSpPr>
              <a:spLocks noChangeAspect="1" noChangeShapeType="1"/>
            </p:cNvSpPr>
            <p:nvPr/>
          </p:nvSpPr>
          <p:spPr bwMode="auto">
            <a:xfrm flipV="1">
              <a:off x="2242" y="3036"/>
              <a:ext cx="69" cy="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14"/>
            <p:cNvSpPr>
              <a:spLocks noChangeAspect="1" noChangeShapeType="1"/>
            </p:cNvSpPr>
            <p:nvPr/>
          </p:nvSpPr>
          <p:spPr bwMode="auto">
            <a:xfrm flipH="1" flipV="1">
              <a:off x="2244" y="3104"/>
              <a:ext cx="0" cy="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3886200" y="1905000"/>
            <a:ext cx="630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5867400" y="4038600"/>
            <a:ext cx="630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2025398" y="1674377"/>
            <a:ext cx="15039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Plexxikon</a:t>
            </a:r>
            <a:endParaRPr lang="en-US" sz="2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3124200" y="2133600"/>
            <a:ext cx="630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124200" y="2971800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3048000" y="3429000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2971800" y="3886200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3124200" y="4343400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1168400" y="2362200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Davis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533400" y="3226713"/>
            <a:ext cx="203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Santa Cruz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1295400" y="4876800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UCLA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762000" y="4114800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Irvine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vector.me/files/images/5/6/56034/uc_davis_aggi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460013" cy="3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uc berkele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AutoShape 6" descr="Image result for uc berkeley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https://upload.wikimedia.org/wikipedia/commons/thumb/1/17/University_of_California,_Berkeley_athletic_logo.svg/2000px-University_of_California,_Berkeley_athletic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48790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.graphiq.com/sites/default/files/728/media/images/University_of_California_San_Francisco_School_of_Medicine_UCSF_1258429_i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20750" y1="73236" x2="20750" y2="73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27268" r="19556" b="26064"/>
          <a:stretch/>
        </p:blipFill>
        <p:spPr bwMode="auto">
          <a:xfrm>
            <a:off x="4724400" y="4648200"/>
            <a:ext cx="812800" cy="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cbsla.files.wordpress.com/2010/08/ucla-bruins-logo.gif?w=47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24400"/>
            <a:ext cx="37147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upload.wikimedia.org/wikipedia/en/2/28/Ucsc_fiatslu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528017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-media-cache-ak0.pinimg.com/originals/c9/d9/3c/c9d93c0daa63e8c4fb3d019af73929c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33965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7638"/>
            <a:ext cx="8229600" cy="8255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8.3.1 beam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distribution: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hart Placeholder 3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50475128"/>
              </p:ext>
            </p:extLst>
          </p:nvPr>
        </p:nvGraphicFramePr>
        <p:xfrm>
          <a:off x="431026" y="160019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6551060" y="4385681"/>
            <a:ext cx="2210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Staff/Development</a:t>
            </a:r>
          </a:p>
        </p:txBody>
      </p:sp>
      <p:pic>
        <p:nvPicPr>
          <p:cNvPr id="35" name="Picture 41" descr="Link: Energy home p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56502"/>
          <a:stretch>
            <a:fillRect/>
          </a:stretch>
        </p:blipFill>
        <p:spPr bwMode="auto">
          <a:xfrm>
            <a:off x="4743440" y="2646526"/>
            <a:ext cx="1494548" cy="52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6025917" y="1811388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User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5666155" y="3238203"/>
            <a:ext cx="801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724400" y="5257800"/>
            <a:ext cx="801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1195388" y="5367337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</a:t>
            </a: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Berkeley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" descr="The University of Texas M.D. Anderson Cancer Center Logo"/>
          <p:cNvPicPr>
            <a:picLocks noChangeAspect="1" noChangeArrowheads="1"/>
          </p:cNvPicPr>
          <p:nvPr/>
        </p:nvPicPr>
        <p:blipFill>
          <a:blip r:embed="rId6">
            <a:lum bright="-12000" contrast="25000"/>
          </a:blip>
          <a:srcRect/>
          <a:stretch>
            <a:fillRect/>
          </a:stretch>
        </p:blipFill>
        <p:spPr bwMode="auto">
          <a:xfrm rot="21546758">
            <a:off x="3369787" y="1244504"/>
            <a:ext cx="1238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 27"/>
          <p:cNvGrpSpPr>
            <a:grpSpLocks noChangeAspect="1"/>
          </p:cNvGrpSpPr>
          <p:nvPr/>
        </p:nvGrpSpPr>
        <p:grpSpPr bwMode="auto">
          <a:xfrm>
            <a:off x="3505200" y="2590800"/>
            <a:ext cx="343501" cy="335020"/>
            <a:chOff x="2030" y="2820"/>
            <a:chExt cx="428" cy="426"/>
          </a:xfrm>
        </p:grpSpPr>
        <p:sp>
          <p:nvSpPr>
            <p:cNvPr id="49" name="AutoShape 6"/>
            <p:cNvSpPr>
              <a:spLocks noChangeAspect="1" noChangeArrowheads="1"/>
            </p:cNvSpPr>
            <p:nvPr/>
          </p:nvSpPr>
          <p:spPr bwMode="auto">
            <a:xfrm>
              <a:off x="2030" y="2820"/>
              <a:ext cx="428" cy="426"/>
            </a:xfrm>
            <a:prstGeom prst="flowChartConnector">
              <a:avLst/>
            </a:prstGeom>
            <a:solidFill>
              <a:srgbClr val="0000FF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AutoShape 8"/>
            <p:cNvSpPr>
              <a:spLocks noChangeAspect="1" noChangeArrowheads="1"/>
            </p:cNvSpPr>
            <p:nvPr/>
          </p:nvSpPr>
          <p:spPr bwMode="auto">
            <a:xfrm>
              <a:off x="2215" y="2934"/>
              <a:ext cx="59" cy="59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AutoShape 9"/>
            <p:cNvSpPr>
              <a:spLocks noChangeAspect="1" noChangeArrowheads="1"/>
            </p:cNvSpPr>
            <p:nvPr/>
          </p:nvSpPr>
          <p:spPr bwMode="auto">
            <a:xfrm>
              <a:off x="2263" y="2977"/>
              <a:ext cx="114" cy="114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AutoShape 10"/>
            <p:cNvSpPr>
              <a:spLocks noChangeAspect="1" noChangeArrowheads="1"/>
            </p:cNvSpPr>
            <p:nvPr/>
          </p:nvSpPr>
          <p:spPr bwMode="auto">
            <a:xfrm>
              <a:off x="2215" y="3152"/>
              <a:ext cx="59" cy="59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spect="1" noChangeArrowheads="1"/>
            </p:cNvSpPr>
            <p:nvPr/>
          </p:nvSpPr>
          <p:spPr bwMode="auto">
            <a:xfrm>
              <a:off x="2215" y="3078"/>
              <a:ext cx="59" cy="59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Aspect="1" noChangeShapeType="1"/>
            </p:cNvSpPr>
            <p:nvPr/>
          </p:nvSpPr>
          <p:spPr bwMode="auto">
            <a:xfrm>
              <a:off x="2248" y="2968"/>
              <a:ext cx="54" cy="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13"/>
            <p:cNvSpPr>
              <a:spLocks noChangeAspect="1" noChangeShapeType="1"/>
            </p:cNvSpPr>
            <p:nvPr/>
          </p:nvSpPr>
          <p:spPr bwMode="auto">
            <a:xfrm flipV="1">
              <a:off x="2242" y="3036"/>
              <a:ext cx="69" cy="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14"/>
            <p:cNvSpPr>
              <a:spLocks noChangeAspect="1" noChangeShapeType="1"/>
            </p:cNvSpPr>
            <p:nvPr/>
          </p:nvSpPr>
          <p:spPr bwMode="auto">
            <a:xfrm flipH="1" flipV="1">
              <a:off x="2244" y="3104"/>
              <a:ext cx="0" cy="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3886200" y="1905000"/>
            <a:ext cx="630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5867400" y="4038600"/>
            <a:ext cx="630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2025398" y="1674377"/>
            <a:ext cx="15039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Plexxikon</a:t>
            </a:r>
            <a:endParaRPr lang="en-US" sz="2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3124200" y="2133600"/>
            <a:ext cx="630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 rot="2133788">
            <a:off x="3124200" y="2971800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1168400" y="2362200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Davis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576262" y="2926675"/>
            <a:ext cx="203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Santa Cruz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938212" y="4491037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UCLA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504825" y="3800475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Irvine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vector.me/files/images/5/6/56034/uc_davis_aggi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460013" cy="3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uc berkele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AutoShape 6" descr="Image result for uc berkeley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https://upload.wikimedia.org/wikipedia/commons/thumb/1/17/University_of_California,_Berkeley_athletic_logo.svg/2000px-University_of_California,_Berkeley_athletic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48790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.graphiq.com/sites/default/files/728/media/images/University_of_California_San_Francisco_School_of_Medicine_UCSF_1258429_i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20750" y1="73236" x2="20750" y2="73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27268" r="19556" b="26064"/>
          <a:stretch/>
        </p:blipFill>
        <p:spPr bwMode="auto">
          <a:xfrm>
            <a:off x="4481513" y="4662487"/>
            <a:ext cx="812800" cy="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cbsla.files.wordpress.com/2010/08/ucla-bruins-logo.gif?w=47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37147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upload.wikimedia.org/wikipedia/en/2/28/Ucsc_fiatslu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528017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-media-cache-ak0.pinimg.com/originals/c9/d9/3c/c9d93c0daa63e8c4fb3d019af73929c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33965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24"/>
          <p:cNvSpPr txBox="1">
            <a:spLocks noChangeArrowheads="1"/>
          </p:cNvSpPr>
          <p:nvPr/>
        </p:nvSpPr>
        <p:spPr bwMode="auto">
          <a:xfrm rot="1080694">
            <a:off x="2959535" y="3311901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 rot="21360251">
            <a:off x="2834408" y="3716512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24"/>
          <p:cNvSpPr txBox="1">
            <a:spLocks noChangeArrowheads="1"/>
          </p:cNvSpPr>
          <p:nvPr/>
        </p:nvSpPr>
        <p:spPr bwMode="auto">
          <a:xfrm rot="19983965">
            <a:off x="2956095" y="4137126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24"/>
          <p:cNvSpPr txBox="1">
            <a:spLocks noChangeArrowheads="1"/>
          </p:cNvSpPr>
          <p:nvPr/>
        </p:nvSpPr>
        <p:spPr bwMode="auto">
          <a:xfrm>
            <a:off x="2894187" y="4903885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638"/>
            <a:ext cx="9144000" cy="825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8.3.1 </a:t>
            </a:r>
            <a:r>
              <a:rPr lang="en-US" sz="3600" b="1" dirty="0" smtClean="0">
                <a:cs typeface="Arial" panose="020B0604020202020204" pitchFamily="34" charset="0"/>
              </a:rPr>
              <a:t>financial contributions ($k)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2016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hart Placeholder 3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83754013"/>
              </p:ext>
            </p:extLst>
          </p:nvPr>
        </p:nvGraphicFramePr>
        <p:xfrm>
          <a:off x="431026" y="160019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6551060" y="4385681"/>
            <a:ext cx="2210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Staff/Development</a:t>
            </a:r>
          </a:p>
        </p:txBody>
      </p:sp>
      <p:pic>
        <p:nvPicPr>
          <p:cNvPr id="35" name="Picture 41" descr="Link: Energy home p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56502"/>
          <a:stretch>
            <a:fillRect/>
          </a:stretch>
        </p:blipFill>
        <p:spPr bwMode="auto">
          <a:xfrm>
            <a:off x="4743440" y="2646526"/>
            <a:ext cx="1494548" cy="52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6025917" y="1811388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User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4851767" y="3281065"/>
            <a:ext cx="1555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0/100,000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724400" y="5257800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502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1195388" y="5367337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</a:t>
            </a: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Berkeley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" descr="The University of Texas M.D. Anderson Cancer Center Logo"/>
          <p:cNvPicPr>
            <a:picLocks noChangeAspect="1" noChangeArrowheads="1"/>
          </p:cNvPicPr>
          <p:nvPr/>
        </p:nvPicPr>
        <p:blipFill>
          <a:blip r:embed="rId6">
            <a:lum bright="-12000" contrast="25000"/>
          </a:blip>
          <a:srcRect/>
          <a:stretch>
            <a:fillRect/>
          </a:stretch>
        </p:blipFill>
        <p:spPr bwMode="auto">
          <a:xfrm rot="21546758">
            <a:off x="3369787" y="1244504"/>
            <a:ext cx="1238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 27"/>
          <p:cNvGrpSpPr>
            <a:grpSpLocks noChangeAspect="1"/>
          </p:cNvGrpSpPr>
          <p:nvPr/>
        </p:nvGrpSpPr>
        <p:grpSpPr bwMode="auto">
          <a:xfrm>
            <a:off x="3505200" y="2590800"/>
            <a:ext cx="343501" cy="335020"/>
            <a:chOff x="2030" y="2820"/>
            <a:chExt cx="428" cy="426"/>
          </a:xfrm>
        </p:grpSpPr>
        <p:sp>
          <p:nvSpPr>
            <p:cNvPr id="49" name="AutoShape 6"/>
            <p:cNvSpPr>
              <a:spLocks noChangeAspect="1" noChangeArrowheads="1"/>
            </p:cNvSpPr>
            <p:nvPr/>
          </p:nvSpPr>
          <p:spPr bwMode="auto">
            <a:xfrm>
              <a:off x="2030" y="2820"/>
              <a:ext cx="428" cy="426"/>
            </a:xfrm>
            <a:prstGeom prst="flowChartConnector">
              <a:avLst/>
            </a:prstGeom>
            <a:solidFill>
              <a:srgbClr val="0000FF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AutoShape 8"/>
            <p:cNvSpPr>
              <a:spLocks noChangeAspect="1" noChangeArrowheads="1"/>
            </p:cNvSpPr>
            <p:nvPr/>
          </p:nvSpPr>
          <p:spPr bwMode="auto">
            <a:xfrm>
              <a:off x="2215" y="2934"/>
              <a:ext cx="59" cy="59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AutoShape 9"/>
            <p:cNvSpPr>
              <a:spLocks noChangeAspect="1" noChangeArrowheads="1"/>
            </p:cNvSpPr>
            <p:nvPr/>
          </p:nvSpPr>
          <p:spPr bwMode="auto">
            <a:xfrm>
              <a:off x="2263" y="2977"/>
              <a:ext cx="114" cy="114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AutoShape 10"/>
            <p:cNvSpPr>
              <a:spLocks noChangeAspect="1" noChangeArrowheads="1"/>
            </p:cNvSpPr>
            <p:nvPr/>
          </p:nvSpPr>
          <p:spPr bwMode="auto">
            <a:xfrm>
              <a:off x="2215" y="3152"/>
              <a:ext cx="59" cy="59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spect="1" noChangeArrowheads="1"/>
            </p:cNvSpPr>
            <p:nvPr/>
          </p:nvSpPr>
          <p:spPr bwMode="auto">
            <a:xfrm>
              <a:off x="2215" y="3078"/>
              <a:ext cx="59" cy="59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Aspect="1" noChangeShapeType="1"/>
            </p:cNvSpPr>
            <p:nvPr/>
          </p:nvSpPr>
          <p:spPr bwMode="auto">
            <a:xfrm>
              <a:off x="2248" y="2968"/>
              <a:ext cx="54" cy="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13"/>
            <p:cNvSpPr>
              <a:spLocks noChangeAspect="1" noChangeShapeType="1"/>
            </p:cNvSpPr>
            <p:nvPr/>
          </p:nvSpPr>
          <p:spPr bwMode="auto">
            <a:xfrm flipV="1">
              <a:off x="2242" y="3036"/>
              <a:ext cx="69" cy="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14"/>
            <p:cNvSpPr>
              <a:spLocks noChangeAspect="1" noChangeShapeType="1"/>
            </p:cNvSpPr>
            <p:nvPr/>
          </p:nvSpPr>
          <p:spPr bwMode="auto">
            <a:xfrm flipH="1" flipV="1">
              <a:off x="2244" y="3104"/>
              <a:ext cx="0" cy="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3771896" y="1905000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5867400" y="403860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2025398" y="1674377"/>
            <a:ext cx="15039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Plexxikon</a:t>
            </a:r>
            <a:endParaRPr lang="en-US" sz="2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3067048" y="2162176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325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 rot="2133788">
            <a:off x="3217976" y="2971800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1168400" y="2362200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Davis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576262" y="2926675"/>
            <a:ext cx="203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Santa Cruz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938212" y="4491037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UCLA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504825" y="3800475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Irvine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vector.me/files/images/5/6/56034/uc_davis_aggi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460013" cy="3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uc berkele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AutoShape 6" descr="Image result for uc berkeley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https://upload.wikimedia.org/wikipedia/commons/thumb/1/17/University_of_California,_Berkeley_athletic_logo.svg/2000px-University_of_California,_Berkeley_athletic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48790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.graphiq.com/sites/default/files/728/media/images/University_of_California_San_Francisco_School_of_Medicine_UCSF_1258429_i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20750" y1="73236" x2="20750" y2="73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27268" r="19556" b="26064"/>
          <a:stretch/>
        </p:blipFill>
        <p:spPr bwMode="auto">
          <a:xfrm>
            <a:off x="4481513" y="4662487"/>
            <a:ext cx="812800" cy="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cbsla.files.wordpress.com/2010/08/ucla-bruins-logo.gif?w=47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37147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upload.wikimedia.org/wikipedia/en/2/28/Ucsc_fiatslu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528017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-media-cache-ak0.pinimg.com/originals/c9/d9/3c/c9d93c0daa63e8c4fb3d019af73929c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33965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24"/>
          <p:cNvSpPr txBox="1">
            <a:spLocks noChangeArrowheads="1"/>
          </p:cNvSpPr>
          <p:nvPr/>
        </p:nvSpPr>
        <p:spPr bwMode="auto">
          <a:xfrm rot="1080694">
            <a:off x="3053311" y="3311901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 rot="21360251">
            <a:off x="2928184" y="3716512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24"/>
          <p:cNvSpPr txBox="1">
            <a:spLocks noChangeArrowheads="1"/>
          </p:cNvSpPr>
          <p:nvPr/>
        </p:nvSpPr>
        <p:spPr bwMode="auto">
          <a:xfrm rot="19983965">
            <a:off x="3049871" y="4137126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24"/>
          <p:cNvSpPr txBox="1">
            <a:spLocks noChangeArrowheads="1"/>
          </p:cNvSpPr>
          <p:nvPr/>
        </p:nvSpPr>
        <p:spPr bwMode="auto">
          <a:xfrm>
            <a:off x="2979912" y="4961035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ALS 8.3.1 MRPI Business meeting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913" y="1971675"/>
            <a:ext cx="77438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 of the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Beamline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PRT Structure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Scheduling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and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Allocation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Future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upgrade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plans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Financial report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99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638"/>
            <a:ext cx="9144000" cy="825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8.3.1 </a:t>
            </a:r>
            <a:r>
              <a:rPr lang="en-US" sz="3600" b="1" dirty="0" smtClean="0">
                <a:cs typeface="Arial" panose="020B0604020202020204" pitchFamily="34" charset="0"/>
              </a:rPr>
              <a:t>financial contributions ($k)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2016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hart Placeholder 3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99190538"/>
              </p:ext>
            </p:extLst>
          </p:nvPr>
        </p:nvGraphicFramePr>
        <p:xfrm>
          <a:off x="431026" y="160019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6551060" y="4385681"/>
            <a:ext cx="2210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Staff/Development</a:t>
            </a:r>
          </a:p>
        </p:txBody>
      </p:sp>
      <p:pic>
        <p:nvPicPr>
          <p:cNvPr id="35" name="Picture 41" descr="Link: Energy home p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56502"/>
          <a:stretch>
            <a:fillRect/>
          </a:stretch>
        </p:blipFill>
        <p:spPr bwMode="auto">
          <a:xfrm>
            <a:off x="4743440" y="2646526"/>
            <a:ext cx="1494548" cy="52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6025917" y="1811388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User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4851767" y="3281065"/>
            <a:ext cx="1555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0/100,000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724400" y="5257800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502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1195388" y="5367337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</a:t>
            </a: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Berkeley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" descr="The University of Texas M.D. Anderson Cancer Center Logo"/>
          <p:cNvPicPr>
            <a:picLocks noChangeAspect="1" noChangeArrowheads="1"/>
          </p:cNvPicPr>
          <p:nvPr/>
        </p:nvPicPr>
        <p:blipFill>
          <a:blip r:embed="rId6">
            <a:lum bright="-12000" contrast="25000"/>
          </a:blip>
          <a:srcRect/>
          <a:stretch>
            <a:fillRect/>
          </a:stretch>
        </p:blipFill>
        <p:spPr bwMode="auto">
          <a:xfrm rot="21546758">
            <a:off x="3369787" y="1244504"/>
            <a:ext cx="1238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 27"/>
          <p:cNvGrpSpPr>
            <a:grpSpLocks noChangeAspect="1"/>
          </p:cNvGrpSpPr>
          <p:nvPr/>
        </p:nvGrpSpPr>
        <p:grpSpPr bwMode="auto">
          <a:xfrm>
            <a:off x="3505200" y="2590800"/>
            <a:ext cx="343501" cy="335020"/>
            <a:chOff x="2030" y="2820"/>
            <a:chExt cx="428" cy="426"/>
          </a:xfrm>
        </p:grpSpPr>
        <p:sp>
          <p:nvSpPr>
            <p:cNvPr id="49" name="AutoShape 6"/>
            <p:cNvSpPr>
              <a:spLocks noChangeAspect="1" noChangeArrowheads="1"/>
            </p:cNvSpPr>
            <p:nvPr/>
          </p:nvSpPr>
          <p:spPr bwMode="auto">
            <a:xfrm>
              <a:off x="2030" y="2820"/>
              <a:ext cx="428" cy="426"/>
            </a:xfrm>
            <a:prstGeom prst="flowChartConnector">
              <a:avLst/>
            </a:prstGeom>
            <a:solidFill>
              <a:srgbClr val="0000FF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AutoShape 8"/>
            <p:cNvSpPr>
              <a:spLocks noChangeAspect="1" noChangeArrowheads="1"/>
            </p:cNvSpPr>
            <p:nvPr/>
          </p:nvSpPr>
          <p:spPr bwMode="auto">
            <a:xfrm>
              <a:off x="2215" y="2934"/>
              <a:ext cx="59" cy="59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AutoShape 9"/>
            <p:cNvSpPr>
              <a:spLocks noChangeAspect="1" noChangeArrowheads="1"/>
            </p:cNvSpPr>
            <p:nvPr/>
          </p:nvSpPr>
          <p:spPr bwMode="auto">
            <a:xfrm>
              <a:off x="2263" y="2977"/>
              <a:ext cx="114" cy="114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AutoShape 10"/>
            <p:cNvSpPr>
              <a:spLocks noChangeAspect="1" noChangeArrowheads="1"/>
            </p:cNvSpPr>
            <p:nvPr/>
          </p:nvSpPr>
          <p:spPr bwMode="auto">
            <a:xfrm>
              <a:off x="2215" y="3152"/>
              <a:ext cx="59" cy="59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spect="1" noChangeArrowheads="1"/>
            </p:cNvSpPr>
            <p:nvPr/>
          </p:nvSpPr>
          <p:spPr bwMode="auto">
            <a:xfrm>
              <a:off x="2215" y="3078"/>
              <a:ext cx="59" cy="59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Aspect="1" noChangeShapeType="1"/>
            </p:cNvSpPr>
            <p:nvPr/>
          </p:nvSpPr>
          <p:spPr bwMode="auto">
            <a:xfrm>
              <a:off x="2248" y="2968"/>
              <a:ext cx="54" cy="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13"/>
            <p:cNvSpPr>
              <a:spLocks noChangeAspect="1" noChangeShapeType="1"/>
            </p:cNvSpPr>
            <p:nvPr/>
          </p:nvSpPr>
          <p:spPr bwMode="auto">
            <a:xfrm flipV="1">
              <a:off x="2242" y="3036"/>
              <a:ext cx="69" cy="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14"/>
            <p:cNvSpPr>
              <a:spLocks noChangeAspect="1" noChangeShapeType="1"/>
            </p:cNvSpPr>
            <p:nvPr/>
          </p:nvSpPr>
          <p:spPr bwMode="auto">
            <a:xfrm flipH="1" flipV="1">
              <a:off x="2244" y="3104"/>
              <a:ext cx="0" cy="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3771896" y="1905000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5867400" y="403860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2025398" y="1674377"/>
            <a:ext cx="15039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Plexxikon</a:t>
            </a:r>
            <a:endParaRPr lang="en-US" sz="2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3067048" y="2162176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325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 rot="2133788">
            <a:off x="3217976" y="2971800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1168400" y="2362200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Davis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576262" y="2926675"/>
            <a:ext cx="203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Santa Cruz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938212" y="4491037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UCLA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504825" y="3800475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Irvine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vector.me/files/images/5/6/56034/uc_davis_aggi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460013" cy="3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uc berkele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AutoShape 6" descr="Image result for uc berkeley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https://upload.wikimedia.org/wikipedia/commons/thumb/1/17/University_of_California,_Berkeley_athletic_logo.svg/2000px-University_of_California,_Berkeley_athletic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48790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.graphiq.com/sites/default/files/728/media/images/University_of_California_San_Francisco_School_of_Medicine_UCSF_1258429_i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20750" y1="73236" x2="20750" y2="73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27268" r="19556" b="26064"/>
          <a:stretch/>
        </p:blipFill>
        <p:spPr bwMode="auto">
          <a:xfrm>
            <a:off x="4481513" y="4662487"/>
            <a:ext cx="812800" cy="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cbsla.files.wordpress.com/2010/08/ucla-bruins-logo.gif?w=47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37147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upload.wikimedia.org/wikipedia/en/2/28/Ucsc_fiatslu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528017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-media-cache-ak0.pinimg.com/originals/c9/d9/3c/c9d93c0daa63e8c4fb3d019af73929c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33965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24"/>
          <p:cNvSpPr txBox="1">
            <a:spLocks noChangeArrowheads="1"/>
          </p:cNvSpPr>
          <p:nvPr/>
        </p:nvSpPr>
        <p:spPr bwMode="auto">
          <a:xfrm rot="1080694">
            <a:off x="3053311" y="3311901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 rot="21360251">
            <a:off x="2928184" y="3716512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24"/>
          <p:cNvSpPr txBox="1">
            <a:spLocks noChangeArrowheads="1"/>
          </p:cNvSpPr>
          <p:nvPr/>
        </p:nvSpPr>
        <p:spPr bwMode="auto">
          <a:xfrm rot="19983965">
            <a:off x="3049871" y="4137126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24"/>
          <p:cNvSpPr txBox="1">
            <a:spLocks noChangeArrowheads="1"/>
          </p:cNvSpPr>
          <p:nvPr/>
        </p:nvSpPr>
        <p:spPr bwMode="auto">
          <a:xfrm>
            <a:off x="2979912" y="4961035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638"/>
            <a:ext cx="9144000" cy="825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8.3.1 </a:t>
            </a:r>
            <a:r>
              <a:rPr lang="en-US" sz="3600" b="1" dirty="0" smtClean="0">
                <a:cs typeface="Arial" panose="020B0604020202020204" pitchFamily="34" charset="0"/>
              </a:rPr>
              <a:t>financial contributions ($k)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2016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hart Placeholder 3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54576917"/>
              </p:ext>
            </p:extLst>
          </p:nvPr>
        </p:nvGraphicFramePr>
        <p:xfrm>
          <a:off x="431026" y="160019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6765372" y="4614281"/>
            <a:ext cx="2210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Staff/Development</a:t>
            </a:r>
          </a:p>
        </p:txBody>
      </p:sp>
      <p:pic>
        <p:nvPicPr>
          <p:cNvPr id="35" name="Picture 41" descr="Link: Energy home p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56502"/>
          <a:stretch>
            <a:fillRect/>
          </a:stretch>
        </p:blipFill>
        <p:spPr bwMode="auto">
          <a:xfrm>
            <a:off x="7258040" y="3118014"/>
            <a:ext cx="1494548" cy="52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7197492" y="3768775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User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5153025" y="3343275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502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6124576" y="5438775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</a:t>
            </a: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Berkeley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" descr="The University of Texas M.D. Anderson Cancer Center Logo"/>
          <p:cNvPicPr>
            <a:picLocks noChangeAspect="1" noChangeArrowheads="1"/>
          </p:cNvPicPr>
          <p:nvPr/>
        </p:nvPicPr>
        <p:blipFill>
          <a:blip r:embed="rId6">
            <a:lum bright="-12000" contrast="25000"/>
          </a:blip>
          <a:srcRect/>
          <a:stretch>
            <a:fillRect/>
          </a:stretch>
        </p:blipFill>
        <p:spPr bwMode="auto">
          <a:xfrm rot="21546758">
            <a:off x="3369787" y="1244504"/>
            <a:ext cx="1238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 27"/>
          <p:cNvGrpSpPr>
            <a:grpSpLocks noChangeAspect="1"/>
          </p:cNvGrpSpPr>
          <p:nvPr/>
        </p:nvGrpSpPr>
        <p:grpSpPr bwMode="auto">
          <a:xfrm>
            <a:off x="3233738" y="3119438"/>
            <a:ext cx="343501" cy="335020"/>
            <a:chOff x="2030" y="2820"/>
            <a:chExt cx="428" cy="426"/>
          </a:xfrm>
        </p:grpSpPr>
        <p:sp>
          <p:nvSpPr>
            <p:cNvPr id="49" name="AutoShape 6"/>
            <p:cNvSpPr>
              <a:spLocks noChangeAspect="1" noChangeArrowheads="1"/>
            </p:cNvSpPr>
            <p:nvPr/>
          </p:nvSpPr>
          <p:spPr bwMode="auto">
            <a:xfrm>
              <a:off x="2030" y="2820"/>
              <a:ext cx="428" cy="426"/>
            </a:xfrm>
            <a:prstGeom prst="flowChartConnector">
              <a:avLst/>
            </a:prstGeom>
            <a:solidFill>
              <a:srgbClr val="0000FF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AutoShape 8"/>
            <p:cNvSpPr>
              <a:spLocks noChangeAspect="1" noChangeArrowheads="1"/>
            </p:cNvSpPr>
            <p:nvPr/>
          </p:nvSpPr>
          <p:spPr bwMode="auto">
            <a:xfrm>
              <a:off x="2215" y="2934"/>
              <a:ext cx="59" cy="59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AutoShape 9"/>
            <p:cNvSpPr>
              <a:spLocks noChangeAspect="1" noChangeArrowheads="1"/>
            </p:cNvSpPr>
            <p:nvPr/>
          </p:nvSpPr>
          <p:spPr bwMode="auto">
            <a:xfrm>
              <a:off x="2263" y="2977"/>
              <a:ext cx="114" cy="114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AutoShape 10"/>
            <p:cNvSpPr>
              <a:spLocks noChangeAspect="1" noChangeArrowheads="1"/>
            </p:cNvSpPr>
            <p:nvPr/>
          </p:nvSpPr>
          <p:spPr bwMode="auto">
            <a:xfrm>
              <a:off x="2215" y="3152"/>
              <a:ext cx="59" cy="59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spect="1" noChangeArrowheads="1"/>
            </p:cNvSpPr>
            <p:nvPr/>
          </p:nvSpPr>
          <p:spPr bwMode="auto">
            <a:xfrm>
              <a:off x="2215" y="3078"/>
              <a:ext cx="59" cy="59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Aspect="1" noChangeShapeType="1"/>
            </p:cNvSpPr>
            <p:nvPr/>
          </p:nvSpPr>
          <p:spPr bwMode="auto">
            <a:xfrm>
              <a:off x="2248" y="2968"/>
              <a:ext cx="54" cy="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13"/>
            <p:cNvSpPr>
              <a:spLocks noChangeAspect="1" noChangeShapeType="1"/>
            </p:cNvSpPr>
            <p:nvPr/>
          </p:nvSpPr>
          <p:spPr bwMode="auto">
            <a:xfrm flipV="1">
              <a:off x="2242" y="3036"/>
              <a:ext cx="69" cy="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14"/>
            <p:cNvSpPr>
              <a:spLocks noChangeAspect="1" noChangeShapeType="1"/>
            </p:cNvSpPr>
            <p:nvPr/>
          </p:nvSpPr>
          <p:spPr bwMode="auto">
            <a:xfrm flipH="1" flipV="1">
              <a:off x="2244" y="3104"/>
              <a:ext cx="0" cy="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3771896" y="1905000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2639760" y="3517464"/>
            <a:ext cx="15039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Plexxikon</a:t>
            </a:r>
            <a:endParaRPr lang="en-US" sz="2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2967035" y="2519364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325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1211263" y="4691062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Davis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1590674" y="5584151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</a:t>
            </a: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Cruz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4167187" y="5976937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UCLA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3190875" y="6017121"/>
            <a:ext cx="203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Irvine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vector.me/files/images/5/6/56034/uc_davis_aggi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257675"/>
            <a:ext cx="460013" cy="3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uc berkele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AutoShape 6" descr="Image result for uc berkeley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https://upload.wikimedia.org/wikipedia/commons/thumb/1/17/University_of_California,_Berkeley_athletic_logo.svg/2000px-University_of_California,_Berkeley_athletic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2" y="4486275"/>
            <a:ext cx="48790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.graphiq.com/sites/default/files/728/media/images/University_of_California_San_Francisco_School_of_Medicine_UCSF_1258429_i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20750" y1="73236" x2="20750" y2="73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27268" r="19556" b="26064"/>
          <a:stretch/>
        </p:blipFill>
        <p:spPr bwMode="auto">
          <a:xfrm>
            <a:off x="5124450" y="2819400"/>
            <a:ext cx="812800" cy="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cbsla.files.wordpress.com/2010/08/ucla-bruins-logo.gif?w=47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948238"/>
            <a:ext cx="37147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upload.wikimedia.org/wikipedia/en/2/28/Ucsc_fiatslu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638675"/>
            <a:ext cx="528017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-media-cache-ak0.pinimg.com/originals/c9/d9/3c/c9d93c0daa63e8c4fb3d019af73929c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4938713"/>
            <a:ext cx="33965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4678646" y="5394427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24"/>
          <p:cNvSpPr txBox="1">
            <a:spLocks noChangeArrowheads="1"/>
          </p:cNvSpPr>
          <p:nvPr/>
        </p:nvSpPr>
        <p:spPr bwMode="auto">
          <a:xfrm>
            <a:off x="5394499" y="4875310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2702208" y="4489552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3183221" y="5099152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24"/>
          <p:cNvSpPr txBox="1">
            <a:spLocks noChangeArrowheads="1"/>
          </p:cNvSpPr>
          <p:nvPr/>
        </p:nvSpPr>
        <p:spPr bwMode="auto">
          <a:xfrm>
            <a:off x="3907121" y="5423002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endCxn id="31" idx="1"/>
          </p:cNvCxnSpPr>
          <p:nvPr/>
        </p:nvCxnSpPr>
        <p:spPr>
          <a:xfrm flipV="1">
            <a:off x="6443663" y="4798947"/>
            <a:ext cx="321709" cy="73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7" idx="1"/>
          </p:cNvCxnSpPr>
          <p:nvPr/>
        </p:nvCxnSpPr>
        <p:spPr>
          <a:xfrm flipH="1">
            <a:off x="6443663" y="4089450"/>
            <a:ext cx="753829" cy="782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19602"/>
              </p:ext>
            </p:extLst>
          </p:nvPr>
        </p:nvGraphicFramePr>
        <p:xfrm>
          <a:off x="548640" y="1371601"/>
          <a:ext cx="7833358" cy="5013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0853"/>
                <a:gridCol w="1096501"/>
                <a:gridCol w="1096501"/>
                <a:gridCol w="1096501"/>
                <a:gridCol w="1096501"/>
                <a:gridCol w="1096501"/>
              </a:tblGrid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Gen.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Users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6x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644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Plexxikon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325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MD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Anderson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UCSF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325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395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UCB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505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435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435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1255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1455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BL8.3.1 PRT member contributions ($k)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255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BL8.3.1 Financial Support: 2016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91597"/>
              </p:ext>
            </p:extLst>
          </p:nvPr>
        </p:nvGraphicFramePr>
        <p:xfrm>
          <a:off x="152400" y="685800"/>
          <a:ext cx="8763000" cy="6126480"/>
        </p:xfrm>
        <a:graphic>
          <a:graphicData uri="http://schemas.openxmlformats.org/drawingml/2006/table">
            <a:tbl>
              <a:tblPr/>
              <a:tblGrid>
                <a:gridCol w="1523999"/>
                <a:gridCol w="2438400"/>
                <a:gridCol w="4800601"/>
              </a:tblGrid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$2,578,000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01/01/15 – 12/31/18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MRPI: University of California Office of the President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renewable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$240k at LBNL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$357,492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12/15/14 – 12/15/16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UCSF-PBBR: Program for Breakthrough Biomedical Research  (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renewable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01/01/16 – 01/01/17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UCSF-ETAC: shared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equipment grant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08/22/14 – 09/30/19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Institutes of Health 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Inter-Agency Agreement (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renewable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$625,000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05/01/12 – 04/30/16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Plexxikon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05/01/16 – 04/30/21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Plexxikon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08/12/15 – 08/11/16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D. Anderson Cancer Research Center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$6,567,804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04/01/16 – 03/31/21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NIH P41 – X-ray Structural Biology Resource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08/12/16 –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08/11/17 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D. Anderson Cancer Research Center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reeform 2"/>
          <p:cNvSpPr/>
          <p:nvPr/>
        </p:nvSpPr>
        <p:spPr>
          <a:xfrm>
            <a:off x="285757" y="5886454"/>
            <a:ext cx="8529637" cy="128623"/>
          </a:xfrm>
          <a:custGeom>
            <a:avLst/>
            <a:gdLst>
              <a:gd name="connsiteX0" fmla="*/ 0 w 8529637"/>
              <a:gd name="connsiteY0" fmla="*/ 128588 h 128623"/>
              <a:gd name="connsiteX1" fmla="*/ 2743200 w 8529637"/>
              <a:gd name="connsiteY1" fmla="*/ 14288 h 128623"/>
              <a:gd name="connsiteX2" fmla="*/ 5900737 w 8529637"/>
              <a:gd name="connsiteY2" fmla="*/ 128588 h 128623"/>
              <a:gd name="connsiteX3" fmla="*/ 8529637 w 8529637"/>
              <a:gd name="connsiteY3" fmla="*/ 0 h 1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9637" h="128623">
                <a:moveTo>
                  <a:pt x="0" y="128588"/>
                </a:moveTo>
                <a:cubicBezTo>
                  <a:pt x="879872" y="71438"/>
                  <a:pt x="1759744" y="14288"/>
                  <a:pt x="2743200" y="14288"/>
                </a:cubicBezTo>
                <a:cubicBezTo>
                  <a:pt x="3726656" y="14288"/>
                  <a:pt x="4936331" y="130969"/>
                  <a:pt x="5900737" y="128588"/>
                </a:cubicBezTo>
                <a:cubicBezTo>
                  <a:pt x="6865143" y="126207"/>
                  <a:pt x="7697390" y="63103"/>
                  <a:pt x="8529637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MRPI at LBNL: full-cost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9038344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3" t="45455" r="5891" b="29240"/>
          <a:stretch/>
        </p:blipFill>
        <p:spPr bwMode="auto">
          <a:xfrm>
            <a:off x="5334000" y="3276600"/>
            <a:ext cx="3552825" cy="316588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9" t="21743" r="39931" b="51547"/>
          <a:stretch/>
        </p:blipFill>
        <p:spPr bwMode="auto">
          <a:xfrm>
            <a:off x="609600" y="1447800"/>
            <a:ext cx="4133850" cy="396682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9412" y="344328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2017</a:t>
            </a:r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2737" y="175260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2016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588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ALS 8.3.1 MRPI Business meeting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913" y="1971675"/>
            <a:ext cx="77438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Overview of the </a:t>
            </a:r>
            <a:r>
              <a:rPr lang="en-US" sz="3600" dirty="0" smtClean="0">
                <a:latin typeface="+mj-lt"/>
              </a:rPr>
              <a:t>Beamline</a:t>
            </a:r>
            <a:endParaRPr lang="en-US" sz="36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PRT Structure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Scheduling </a:t>
            </a:r>
            <a:r>
              <a:rPr lang="en-US" sz="3600" dirty="0">
                <a:latin typeface="+mj-lt"/>
              </a:rPr>
              <a:t>and </a:t>
            </a:r>
            <a:r>
              <a:rPr lang="en-US" sz="3600" dirty="0" smtClean="0">
                <a:latin typeface="+mj-lt"/>
              </a:rPr>
              <a:t>Allocation</a:t>
            </a:r>
            <a:endParaRPr lang="en-US" sz="36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Future </a:t>
            </a:r>
            <a:r>
              <a:rPr lang="en-US" sz="3600" dirty="0">
                <a:latin typeface="+mj-lt"/>
              </a:rPr>
              <a:t>upgrade </a:t>
            </a:r>
            <a:r>
              <a:rPr lang="en-US" sz="3600" dirty="0" smtClean="0">
                <a:latin typeface="+mj-lt"/>
              </a:rPr>
              <a:t>plans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Financial report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03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88"/>
          <a:stretch/>
        </p:blipFill>
        <p:spPr bwMode="auto">
          <a:xfrm>
            <a:off x="0" y="1524000"/>
            <a:ext cx="91255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Please contribute !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3505200" y="3886200"/>
            <a:ext cx="5105400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NOT-GM-16-103</a:t>
            </a:r>
            <a:endParaRPr lang="en-US" sz="3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Support from NIH?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/>
          <a:stretch/>
        </p:blipFill>
        <p:spPr bwMode="auto">
          <a:xfrm>
            <a:off x="0" y="1128252"/>
            <a:ext cx="10222169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2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financial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NIH NOT-GM-16-103</a:t>
            </a:r>
            <a:endParaRPr lang="en-US" dirty="0"/>
          </a:p>
          <a:p>
            <a:r>
              <a:rPr lang="en-US" dirty="0" smtClean="0"/>
              <a:t>NIH P30 ?</a:t>
            </a:r>
          </a:p>
          <a:p>
            <a:r>
              <a:rPr lang="en-US" dirty="0" smtClean="0"/>
              <a:t>NIH R01 ?</a:t>
            </a:r>
          </a:p>
          <a:p>
            <a:endParaRPr lang="en-US" dirty="0" smtClean="0"/>
          </a:p>
          <a:p>
            <a:r>
              <a:rPr lang="en-US" dirty="0" smtClean="0"/>
              <a:t>DOE = climate change</a:t>
            </a:r>
          </a:p>
          <a:p>
            <a:endParaRPr lang="en-US" dirty="0"/>
          </a:p>
          <a:p>
            <a:r>
              <a:rPr lang="en-US" dirty="0" smtClean="0"/>
              <a:t>MRPI = multi-campus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12300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ask of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Tell us about your accomplishments</a:t>
            </a:r>
          </a:p>
          <a:p>
            <a:r>
              <a:rPr lang="en-US" dirty="0" smtClean="0"/>
              <a:t>Tell us when you get grants</a:t>
            </a:r>
          </a:p>
          <a:p>
            <a:r>
              <a:rPr lang="en-US" dirty="0" smtClean="0"/>
              <a:t>Tell us what you need!</a:t>
            </a:r>
          </a:p>
          <a:p>
            <a:r>
              <a:rPr lang="en-US" dirty="0" smtClean="0"/>
              <a:t>Support our petition to LBL Deputy Director to continue MRPI</a:t>
            </a:r>
          </a:p>
          <a:p>
            <a:r>
              <a:rPr lang="en-US" dirty="0" smtClean="0"/>
              <a:t>Acknowledge beamline in your papers</a:t>
            </a:r>
          </a:p>
          <a:p>
            <a:pPr lvl="1"/>
            <a:r>
              <a:rPr lang="en-US" dirty="0" smtClean="0"/>
              <a:t>MR‐15‐328599</a:t>
            </a:r>
          </a:p>
          <a:p>
            <a:r>
              <a:rPr lang="en-US" dirty="0" smtClean="0"/>
              <a:t>Send email to NOT-GM-16-103</a:t>
            </a:r>
          </a:p>
          <a:p>
            <a:pPr lvl="1"/>
            <a:r>
              <a:rPr lang="en-US" sz="2000" dirty="0" smtClean="0"/>
              <a:t>Otherwise: fewer beamlines, not free, less support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5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313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BL8.3.1 Beam Time Allocation (%)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88527"/>
              </p:ext>
            </p:extLst>
          </p:nvPr>
        </p:nvGraphicFramePr>
        <p:xfrm>
          <a:off x="533400" y="1143000"/>
          <a:ext cx="8138161" cy="5203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2326"/>
                <a:gridCol w="1139167"/>
                <a:gridCol w="1139167"/>
                <a:gridCol w="1139167"/>
                <a:gridCol w="1139167"/>
                <a:gridCol w="1139167"/>
              </a:tblGrid>
              <a:tr h="517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17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Gen.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Users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07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R&amp;D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07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Plexxikon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772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MD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Anderson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91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UCSF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27.5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27.5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18.5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91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UCB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27.5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27.5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9.7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6.8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91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other UC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6.2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5.3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07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6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BL8.3.1 Publication Record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27088"/>
              </p:ext>
            </p:extLst>
          </p:nvPr>
        </p:nvGraphicFramePr>
        <p:xfrm>
          <a:off x="548640" y="1371600"/>
          <a:ext cx="8046720" cy="4853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360"/>
                <a:gridCol w="988060"/>
                <a:gridCol w="988060"/>
                <a:gridCol w="988060"/>
                <a:gridCol w="988060"/>
                <a:gridCol w="988060"/>
                <a:gridCol w="988060"/>
              </a:tblGrid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2011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9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Refereed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47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9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Impact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2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313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BL8.3.1 Staff Effort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68548"/>
              </p:ext>
            </p:extLst>
          </p:nvPr>
        </p:nvGraphicFramePr>
        <p:xfrm>
          <a:off x="548640" y="1371600"/>
          <a:ext cx="8046720" cy="4892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360"/>
                <a:gridCol w="988060"/>
                <a:gridCol w="988060"/>
                <a:gridCol w="988060"/>
                <a:gridCol w="988060"/>
                <a:gridCol w="988060"/>
                <a:gridCol w="988060"/>
              </a:tblGrid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2011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1222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James Holton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1222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George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Meigs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1222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Jane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Tanamachi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629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</a:t>
                      </a:r>
                      <a:endParaRPr lang="en-US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9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BL8.3.1 Non-salary direct costs ($k)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488184"/>
              </p:ext>
            </p:extLst>
          </p:nvPr>
        </p:nvGraphicFramePr>
        <p:xfrm>
          <a:off x="548640" y="1371600"/>
          <a:ext cx="8046720" cy="5282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360"/>
                <a:gridCol w="988060"/>
                <a:gridCol w="988060"/>
                <a:gridCol w="988060"/>
                <a:gridCol w="988060"/>
                <a:gridCol w="988060"/>
                <a:gridCol w="988060"/>
              </a:tblGrid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2011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64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general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Purchases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89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7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Cryojet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22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Computers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64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M1 mirror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64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M1 mirror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mount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64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Mono access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2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4648200" y="2667000"/>
            <a:ext cx="1524451" cy="992982"/>
            <a:chOff x="7240930" y="4724400"/>
            <a:chExt cx="1524451" cy="992982"/>
          </a:xfrm>
        </p:grpSpPr>
        <p:sp>
          <p:nvSpPr>
            <p:cNvPr id="74" name="Freeform 73"/>
            <p:cNvSpPr/>
            <p:nvPr/>
          </p:nvSpPr>
          <p:spPr>
            <a:xfrm>
              <a:off x="7240930" y="4724400"/>
              <a:ext cx="1524451" cy="992982"/>
            </a:xfrm>
            <a:custGeom>
              <a:avLst/>
              <a:gdLst>
                <a:gd name="connsiteX0" fmla="*/ 1631403 w 1671509"/>
                <a:gd name="connsiteY0" fmla="*/ 214680 h 1028892"/>
                <a:gd name="connsiteX1" fmla="*/ 1476622 w 1671509"/>
                <a:gd name="connsiteY1" fmla="*/ 69423 h 1028892"/>
                <a:gd name="connsiteX2" fmla="*/ 107403 w 1671509"/>
                <a:gd name="connsiteY2" fmla="*/ 67042 h 1028892"/>
                <a:gd name="connsiteX3" fmla="*/ 107403 w 1671509"/>
                <a:gd name="connsiteY3" fmla="*/ 905242 h 1028892"/>
                <a:gd name="connsiteX4" fmla="*/ 262185 w 1671509"/>
                <a:gd name="connsiteY4" fmla="*/ 1024305 h 1028892"/>
                <a:gd name="connsiteX5" fmla="*/ 262185 w 1671509"/>
                <a:gd name="connsiteY5" fmla="*/ 1024305 h 1028892"/>
                <a:gd name="connsiteX0" fmla="*/ 1631403 w 1671509"/>
                <a:gd name="connsiteY0" fmla="*/ 214680 h 1060024"/>
                <a:gd name="connsiteX1" fmla="*/ 1476622 w 1671509"/>
                <a:gd name="connsiteY1" fmla="*/ 69423 h 1060024"/>
                <a:gd name="connsiteX2" fmla="*/ 107403 w 1671509"/>
                <a:gd name="connsiteY2" fmla="*/ 67042 h 1060024"/>
                <a:gd name="connsiteX3" fmla="*/ 107403 w 1671509"/>
                <a:gd name="connsiteY3" fmla="*/ 905242 h 1060024"/>
                <a:gd name="connsiteX4" fmla="*/ 262185 w 1671509"/>
                <a:gd name="connsiteY4" fmla="*/ 1024305 h 1060024"/>
                <a:gd name="connsiteX5" fmla="*/ 257422 w 1671509"/>
                <a:gd name="connsiteY5" fmla="*/ 1060024 h 1060024"/>
                <a:gd name="connsiteX0" fmla="*/ 1631212 w 1671318"/>
                <a:gd name="connsiteY0" fmla="*/ 214680 h 1060024"/>
                <a:gd name="connsiteX1" fmla="*/ 1476431 w 1671318"/>
                <a:gd name="connsiteY1" fmla="*/ 69423 h 1060024"/>
                <a:gd name="connsiteX2" fmla="*/ 107212 w 1671318"/>
                <a:gd name="connsiteY2" fmla="*/ 67042 h 1060024"/>
                <a:gd name="connsiteX3" fmla="*/ 107212 w 1671318"/>
                <a:gd name="connsiteY3" fmla="*/ 905242 h 1060024"/>
                <a:gd name="connsiteX4" fmla="*/ 257231 w 1671318"/>
                <a:gd name="connsiteY4" fmla="*/ 1060024 h 1060024"/>
                <a:gd name="connsiteX0" fmla="*/ 1631212 w 1671318"/>
                <a:gd name="connsiteY0" fmla="*/ 214680 h 1060024"/>
                <a:gd name="connsiteX1" fmla="*/ 1476431 w 1671318"/>
                <a:gd name="connsiteY1" fmla="*/ 69423 h 1060024"/>
                <a:gd name="connsiteX2" fmla="*/ 107212 w 1671318"/>
                <a:gd name="connsiteY2" fmla="*/ 67042 h 1060024"/>
                <a:gd name="connsiteX3" fmla="*/ 107212 w 1671318"/>
                <a:gd name="connsiteY3" fmla="*/ 905242 h 1060024"/>
                <a:gd name="connsiteX4" fmla="*/ 257231 w 1671318"/>
                <a:gd name="connsiteY4" fmla="*/ 1060024 h 1060024"/>
                <a:gd name="connsiteX0" fmla="*/ 1631212 w 1671318"/>
                <a:gd name="connsiteY0" fmla="*/ 214680 h 1060024"/>
                <a:gd name="connsiteX1" fmla="*/ 1476431 w 1671318"/>
                <a:gd name="connsiteY1" fmla="*/ 69423 h 1060024"/>
                <a:gd name="connsiteX2" fmla="*/ 107212 w 1671318"/>
                <a:gd name="connsiteY2" fmla="*/ 67042 h 1060024"/>
                <a:gd name="connsiteX3" fmla="*/ 107212 w 1671318"/>
                <a:gd name="connsiteY3" fmla="*/ 905242 h 1060024"/>
                <a:gd name="connsiteX4" fmla="*/ 257231 w 1671318"/>
                <a:gd name="connsiteY4" fmla="*/ 1060024 h 1060024"/>
                <a:gd name="connsiteX0" fmla="*/ 1625689 w 1665795"/>
                <a:gd name="connsiteY0" fmla="*/ 214680 h 1060024"/>
                <a:gd name="connsiteX1" fmla="*/ 1470908 w 1665795"/>
                <a:gd name="connsiteY1" fmla="*/ 69423 h 1060024"/>
                <a:gd name="connsiteX2" fmla="*/ 101689 w 1665795"/>
                <a:gd name="connsiteY2" fmla="*/ 67042 h 1060024"/>
                <a:gd name="connsiteX3" fmla="*/ 101689 w 1665795"/>
                <a:gd name="connsiteY3" fmla="*/ 905242 h 1060024"/>
                <a:gd name="connsiteX4" fmla="*/ 251708 w 1665795"/>
                <a:gd name="connsiteY4" fmla="*/ 1060024 h 1060024"/>
                <a:gd name="connsiteX0" fmla="*/ 1625689 w 1665795"/>
                <a:gd name="connsiteY0" fmla="*/ 214680 h 1060024"/>
                <a:gd name="connsiteX1" fmla="*/ 1470908 w 1665795"/>
                <a:gd name="connsiteY1" fmla="*/ 69423 h 1060024"/>
                <a:gd name="connsiteX2" fmla="*/ 101689 w 1665795"/>
                <a:gd name="connsiteY2" fmla="*/ 67042 h 1060024"/>
                <a:gd name="connsiteX3" fmla="*/ 101689 w 1665795"/>
                <a:gd name="connsiteY3" fmla="*/ 905242 h 1060024"/>
                <a:gd name="connsiteX4" fmla="*/ 251708 w 1665795"/>
                <a:gd name="connsiteY4" fmla="*/ 1060024 h 1060024"/>
                <a:gd name="connsiteX0" fmla="*/ 1524451 w 1564557"/>
                <a:gd name="connsiteY0" fmla="*/ 214680 h 1060024"/>
                <a:gd name="connsiteX1" fmla="*/ 1369670 w 1564557"/>
                <a:gd name="connsiteY1" fmla="*/ 69423 h 1060024"/>
                <a:gd name="connsiteX2" fmla="*/ 451 w 1564557"/>
                <a:gd name="connsiteY2" fmla="*/ 67042 h 1060024"/>
                <a:gd name="connsiteX3" fmla="*/ 451 w 1564557"/>
                <a:gd name="connsiteY3" fmla="*/ 905242 h 1060024"/>
                <a:gd name="connsiteX4" fmla="*/ 150470 w 1564557"/>
                <a:gd name="connsiteY4" fmla="*/ 1060024 h 1060024"/>
                <a:gd name="connsiteX0" fmla="*/ 1524451 w 1564557"/>
                <a:gd name="connsiteY0" fmla="*/ 155514 h 1000858"/>
                <a:gd name="connsiteX1" fmla="*/ 1369670 w 1564557"/>
                <a:gd name="connsiteY1" fmla="*/ 10257 h 1000858"/>
                <a:gd name="connsiteX2" fmla="*/ 451 w 1564557"/>
                <a:gd name="connsiteY2" fmla="*/ 7876 h 1000858"/>
                <a:gd name="connsiteX3" fmla="*/ 451 w 1564557"/>
                <a:gd name="connsiteY3" fmla="*/ 846076 h 1000858"/>
                <a:gd name="connsiteX4" fmla="*/ 150470 w 1564557"/>
                <a:gd name="connsiteY4" fmla="*/ 1000858 h 1000858"/>
                <a:gd name="connsiteX0" fmla="*/ 1524451 w 1564557"/>
                <a:gd name="connsiteY0" fmla="*/ 155514 h 1000858"/>
                <a:gd name="connsiteX1" fmla="*/ 1369670 w 1564557"/>
                <a:gd name="connsiteY1" fmla="*/ 10257 h 1000858"/>
                <a:gd name="connsiteX2" fmla="*/ 451 w 1564557"/>
                <a:gd name="connsiteY2" fmla="*/ 7876 h 1000858"/>
                <a:gd name="connsiteX3" fmla="*/ 451 w 1564557"/>
                <a:gd name="connsiteY3" fmla="*/ 846076 h 1000858"/>
                <a:gd name="connsiteX4" fmla="*/ 150470 w 1564557"/>
                <a:gd name="connsiteY4" fmla="*/ 1000858 h 1000858"/>
                <a:gd name="connsiteX0" fmla="*/ 1524451 w 1564557"/>
                <a:gd name="connsiteY0" fmla="*/ 147638 h 992982"/>
                <a:gd name="connsiteX1" fmla="*/ 1369670 w 1564557"/>
                <a:gd name="connsiteY1" fmla="*/ 2381 h 992982"/>
                <a:gd name="connsiteX2" fmla="*/ 451 w 1564557"/>
                <a:gd name="connsiteY2" fmla="*/ 0 h 992982"/>
                <a:gd name="connsiteX3" fmla="*/ 451 w 1564557"/>
                <a:gd name="connsiteY3" fmla="*/ 838200 h 992982"/>
                <a:gd name="connsiteX4" fmla="*/ 150470 w 1564557"/>
                <a:gd name="connsiteY4" fmla="*/ 992982 h 992982"/>
                <a:gd name="connsiteX0" fmla="*/ 1524451 w 1541904"/>
                <a:gd name="connsiteY0" fmla="*/ 147638 h 992982"/>
                <a:gd name="connsiteX1" fmla="*/ 1369670 w 1541904"/>
                <a:gd name="connsiteY1" fmla="*/ 2381 h 992982"/>
                <a:gd name="connsiteX2" fmla="*/ 451 w 1541904"/>
                <a:gd name="connsiteY2" fmla="*/ 0 h 992982"/>
                <a:gd name="connsiteX3" fmla="*/ 451 w 1541904"/>
                <a:gd name="connsiteY3" fmla="*/ 838200 h 992982"/>
                <a:gd name="connsiteX4" fmla="*/ 150470 w 1541904"/>
                <a:gd name="connsiteY4" fmla="*/ 992982 h 992982"/>
                <a:gd name="connsiteX0" fmla="*/ 1524451 w 1524451"/>
                <a:gd name="connsiteY0" fmla="*/ 147638 h 992982"/>
                <a:gd name="connsiteX1" fmla="*/ 1369670 w 1524451"/>
                <a:gd name="connsiteY1" fmla="*/ 2381 h 992982"/>
                <a:gd name="connsiteX2" fmla="*/ 451 w 1524451"/>
                <a:gd name="connsiteY2" fmla="*/ 0 h 992982"/>
                <a:gd name="connsiteX3" fmla="*/ 451 w 1524451"/>
                <a:gd name="connsiteY3" fmla="*/ 838200 h 992982"/>
                <a:gd name="connsiteX4" fmla="*/ 150470 w 1524451"/>
                <a:gd name="connsiteY4" fmla="*/ 992982 h 992982"/>
                <a:gd name="connsiteX0" fmla="*/ 1524451 w 1524451"/>
                <a:gd name="connsiteY0" fmla="*/ 147638 h 992982"/>
                <a:gd name="connsiteX1" fmla="*/ 1369670 w 1524451"/>
                <a:gd name="connsiteY1" fmla="*/ 2381 h 992982"/>
                <a:gd name="connsiteX2" fmla="*/ 451 w 1524451"/>
                <a:gd name="connsiteY2" fmla="*/ 0 h 992982"/>
                <a:gd name="connsiteX3" fmla="*/ 451 w 1524451"/>
                <a:gd name="connsiteY3" fmla="*/ 838200 h 992982"/>
                <a:gd name="connsiteX4" fmla="*/ 150470 w 1524451"/>
                <a:gd name="connsiteY4" fmla="*/ 992982 h 992982"/>
                <a:gd name="connsiteX5" fmla="*/ 1524451 w 1524451"/>
                <a:gd name="connsiteY5" fmla="*/ 147638 h 99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451" h="992982">
                  <a:moveTo>
                    <a:pt x="1524451" y="147638"/>
                  </a:moveTo>
                  <a:cubicBezTo>
                    <a:pt x="1369272" y="6349"/>
                    <a:pt x="1516513" y="143668"/>
                    <a:pt x="1369670" y="2381"/>
                  </a:cubicBezTo>
                  <a:lnTo>
                    <a:pt x="451" y="0"/>
                  </a:lnTo>
                  <a:cubicBezTo>
                    <a:pt x="848" y="51197"/>
                    <a:pt x="-739" y="665559"/>
                    <a:pt x="451" y="838200"/>
                  </a:cubicBezTo>
                  <a:cubicBezTo>
                    <a:pt x="142135" y="989410"/>
                    <a:pt x="119216" y="960736"/>
                    <a:pt x="150470" y="992982"/>
                  </a:cubicBezTo>
                  <a:lnTo>
                    <a:pt x="1524451" y="147638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391400" y="4876800"/>
              <a:ext cx="1371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</a:rPr>
                <a:t>8.3.1</a:t>
              </a:r>
              <a:endParaRPr lang="en-US" sz="3600" b="1" dirty="0">
                <a:latin typeface="Arial" panose="020B0604020202020204" pitchFamily="34" charset="0"/>
              </a:endParaRPr>
            </a:p>
          </p:txBody>
        </p:sp>
        <p:cxnSp>
          <p:nvCxnSpPr>
            <p:cNvPr id="76" name="Straight Connector 75"/>
            <p:cNvCxnSpPr>
              <a:endCxn id="74" idx="2"/>
            </p:cNvCxnSpPr>
            <p:nvPr/>
          </p:nvCxnSpPr>
          <p:spPr>
            <a:xfrm flipH="1" flipV="1">
              <a:off x="7241381" y="4724400"/>
              <a:ext cx="150019" cy="15240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79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is a PRT?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143000"/>
            <a:ext cx="5415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Participating Research Team</a:t>
            </a:r>
            <a:endParaRPr lang="en-US" sz="3200" dirty="0">
              <a:latin typeface="+mj-lt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81000" y="2286000"/>
            <a:ext cx="3048000" cy="144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Advanced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3429000" y="3276600"/>
            <a:ext cx="1295400" cy="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4495800" y="3886200"/>
            <a:ext cx="4419600" cy="2743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PRT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52400" y="4267200"/>
            <a:ext cx="3910012" cy="17526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Memorandum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f Understanding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(MOU)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6172200" y="4724400"/>
            <a:ext cx="14478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UCSF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724400" y="4724400"/>
            <a:ext cx="12954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UCB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724400" y="5334000"/>
            <a:ext cx="3048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Plexxikon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Inc.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4724400" y="5943600"/>
            <a:ext cx="3886200" cy="533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MD Anderson CRC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3070334" y="3745822"/>
            <a:ext cx="1414581" cy="892709"/>
          </a:xfrm>
          <a:custGeom>
            <a:avLst/>
            <a:gdLst>
              <a:gd name="connsiteX0" fmla="*/ 0 w 380438"/>
              <a:gd name="connsiteY0" fmla="*/ 0 h 624114"/>
              <a:gd name="connsiteX1" fmla="*/ 362857 w 380438"/>
              <a:gd name="connsiteY1" fmla="*/ 290286 h 624114"/>
              <a:gd name="connsiteX2" fmla="*/ 290286 w 380438"/>
              <a:gd name="connsiteY2" fmla="*/ 624114 h 624114"/>
              <a:gd name="connsiteX0" fmla="*/ 0 w 1907095"/>
              <a:gd name="connsiteY0" fmla="*/ 0 h 1407885"/>
              <a:gd name="connsiteX1" fmla="*/ 1785257 w 1907095"/>
              <a:gd name="connsiteY1" fmla="*/ 1074057 h 1407885"/>
              <a:gd name="connsiteX2" fmla="*/ 1712686 w 1907095"/>
              <a:gd name="connsiteY2" fmla="*/ 1407885 h 1407885"/>
              <a:gd name="connsiteX0" fmla="*/ 0 w 1717225"/>
              <a:gd name="connsiteY0" fmla="*/ 0 h 1407885"/>
              <a:gd name="connsiteX1" fmla="*/ 928914 w 1717225"/>
              <a:gd name="connsiteY1" fmla="*/ 1233714 h 1407885"/>
              <a:gd name="connsiteX2" fmla="*/ 1712686 w 1717225"/>
              <a:gd name="connsiteY2" fmla="*/ 1407885 h 1407885"/>
              <a:gd name="connsiteX0" fmla="*/ 0 w 1712686"/>
              <a:gd name="connsiteY0" fmla="*/ 0 h 1407885"/>
              <a:gd name="connsiteX1" fmla="*/ 928914 w 1712686"/>
              <a:gd name="connsiteY1" fmla="*/ 1233714 h 1407885"/>
              <a:gd name="connsiteX2" fmla="*/ 1712686 w 1712686"/>
              <a:gd name="connsiteY2" fmla="*/ 1407885 h 1407885"/>
              <a:gd name="connsiteX0" fmla="*/ 0 w 1712686"/>
              <a:gd name="connsiteY0" fmla="*/ 0 h 1407885"/>
              <a:gd name="connsiteX1" fmla="*/ 899885 w 1712686"/>
              <a:gd name="connsiteY1" fmla="*/ 1074057 h 1407885"/>
              <a:gd name="connsiteX2" fmla="*/ 1712686 w 1712686"/>
              <a:gd name="connsiteY2" fmla="*/ 1407885 h 1407885"/>
              <a:gd name="connsiteX0" fmla="*/ 369427 w 819370"/>
              <a:gd name="connsiteY0" fmla="*/ 0 h 1857827"/>
              <a:gd name="connsiteX1" fmla="*/ 6569 w 819370"/>
              <a:gd name="connsiteY1" fmla="*/ 1523999 h 1857827"/>
              <a:gd name="connsiteX2" fmla="*/ 819370 w 819370"/>
              <a:gd name="connsiteY2" fmla="*/ 1857827 h 1857827"/>
              <a:gd name="connsiteX0" fmla="*/ 0 w 560101"/>
              <a:gd name="connsiteY0" fmla="*/ 0 h 1857827"/>
              <a:gd name="connsiteX1" fmla="*/ 551542 w 560101"/>
              <a:gd name="connsiteY1" fmla="*/ 943427 h 1857827"/>
              <a:gd name="connsiteX2" fmla="*/ 449943 w 560101"/>
              <a:gd name="connsiteY2" fmla="*/ 1857827 h 1857827"/>
              <a:gd name="connsiteX0" fmla="*/ 0 w 577851"/>
              <a:gd name="connsiteY0" fmla="*/ 0 h 1857827"/>
              <a:gd name="connsiteX1" fmla="*/ 551542 w 577851"/>
              <a:gd name="connsiteY1" fmla="*/ 943427 h 1857827"/>
              <a:gd name="connsiteX2" fmla="*/ 449943 w 577851"/>
              <a:gd name="connsiteY2" fmla="*/ 1857827 h 1857827"/>
              <a:gd name="connsiteX0" fmla="*/ 0 w 801681"/>
              <a:gd name="connsiteY0" fmla="*/ 0 h 1857827"/>
              <a:gd name="connsiteX1" fmla="*/ 551542 w 801681"/>
              <a:gd name="connsiteY1" fmla="*/ 943427 h 1857827"/>
              <a:gd name="connsiteX2" fmla="*/ 783772 w 801681"/>
              <a:gd name="connsiteY2" fmla="*/ 1857827 h 1857827"/>
              <a:gd name="connsiteX0" fmla="*/ 0 w 2614617"/>
              <a:gd name="connsiteY0" fmla="*/ 0 h 1672089"/>
              <a:gd name="connsiteX1" fmla="*/ 2308905 w 2614617"/>
              <a:gd name="connsiteY1" fmla="*/ 757689 h 1672089"/>
              <a:gd name="connsiteX2" fmla="*/ 2541135 w 2614617"/>
              <a:gd name="connsiteY2" fmla="*/ 1672089 h 1672089"/>
              <a:gd name="connsiteX0" fmla="*/ 314 w 2614931"/>
              <a:gd name="connsiteY0" fmla="*/ 0 h 1672089"/>
              <a:gd name="connsiteX1" fmla="*/ 2309219 w 2614931"/>
              <a:gd name="connsiteY1" fmla="*/ 757689 h 1672089"/>
              <a:gd name="connsiteX2" fmla="*/ 2541449 w 2614931"/>
              <a:gd name="connsiteY2" fmla="*/ 1672089 h 1672089"/>
              <a:gd name="connsiteX0" fmla="*/ 314 w 2614931"/>
              <a:gd name="connsiteY0" fmla="*/ 0 h 1500639"/>
              <a:gd name="connsiteX1" fmla="*/ 2309219 w 2614931"/>
              <a:gd name="connsiteY1" fmla="*/ 757689 h 1500639"/>
              <a:gd name="connsiteX2" fmla="*/ 2541449 w 2614931"/>
              <a:gd name="connsiteY2" fmla="*/ 1500639 h 1500639"/>
              <a:gd name="connsiteX0" fmla="*/ 314 w 2541449"/>
              <a:gd name="connsiteY0" fmla="*/ 0 h 1501454"/>
              <a:gd name="connsiteX1" fmla="*/ 2309219 w 2541449"/>
              <a:gd name="connsiteY1" fmla="*/ 757689 h 1501454"/>
              <a:gd name="connsiteX2" fmla="*/ 2541449 w 2541449"/>
              <a:gd name="connsiteY2" fmla="*/ 1500639 h 1501454"/>
              <a:gd name="connsiteX0" fmla="*/ 623 w 2541758"/>
              <a:gd name="connsiteY0" fmla="*/ 0 h 1501551"/>
              <a:gd name="connsiteX1" fmla="*/ 1352266 w 2541758"/>
              <a:gd name="connsiteY1" fmla="*/ 814839 h 1501551"/>
              <a:gd name="connsiteX2" fmla="*/ 2541758 w 2541758"/>
              <a:gd name="connsiteY2" fmla="*/ 1500639 h 1501551"/>
              <a:gd name="connsiteX0" fmla="*/ 10485 w 1422907"/>
              <a:gd name="connsiteY0" fmla="*/ 0 h 1487258"/>
              <a:gd name="connsiteX1" fmla="*/ 233415 w 1422907"/>
              <a:gd name="connsiteY1" fmla="*/ 800551 h 1487258"/>
              <a:gd name="connsiteX2" fmla="*/ 1422907 w 1422907"/>
              <a:gd name="connsiteY2" fmla="*/ 1486351 h 1487258"/>
              <a:gd name="connsiteX0" fmla="*/ 10485 w 1422907"/>
              <a:gd name="connsiteY0" fmla="*/ 0 h 865582"/>
              <a:gd name="connsiteX1" fmla="*/ 233415 w 1422907"/>
              <a:gd name="connsiteY1" fmla="*/ 800551 h 865582"/>
              <a:gd name="connsiteX2" fmla="*/ 1422907 w 1422907"/>
              <a:gd name="connsiteY2" fmla="*/ 800551 h 865582"/>
              <a:gd name="connsiteX0" fmla="*/ 2159 w 1414581"/>
              <a:gd name="connsiteY0" fmla="*/ 0 h 846831"/>
              <a:gd name="connsiteX1" fmla="*/ 467977 w 1414581"/>
              <a:gd name="connsiteY1" fmla="*/ 771976 h 846831"/>
              <a:gd name="connsiteX2" fmla="*/ 1414581 w 1414581"/>
              <a:gd name="connsiteY2" fmla="*/ 800551 h 846831"/>
              <a:gd name="connsiteX0" fmla="*/ 2159 w 1414581"/>
              <a:gd name="connsiteY0" fmla="*/ 0 h 892709"/>
              <a:gd name="connsiteX1" fmla="*/ 467977 w 1414581"/>
              <a:gd name="connsiteY1" fmla="*/ 814838 h 892709"/>
              <a:gd name="connsiteX2" fmla="*/ 1414581 w 1414581"/>
              <a:gd name="connsiteY2" fmla="*/ 843413 h 8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4581" h="892709">
                <a:moveTo>
                  <a:pt x="2159" y="0"/>
                </a:moveTo>
                <a:cubicBezTo>
                  <a:pt x="-26340" y="493183"/>
                  <a:pt x="232573" y="674269"/>
                  <a:pt x="467977" y="814838"/>
                </a:cubicBezTo>
                <a:cubicBezTo>
                  <a:pt x="703381" y="955407"/>
                  <a:pt x="803772" y="867527"/>
                  <a:pt x="1414581" y="843413"/>
                </a:cubicBezTo>
              </a:path>
            </a:pathLst>
          </a:custGeom>
          <a:noFill/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183883" y="3299679"/>
            <a:ext cx="1026998" cy="586972"/>
          </a:xfrm>
          <a:custGeom>
            <a:avLst/>
            <a:gdLst>
              <a:gd name="connsiteX0" fmla="*/ 0 w 380438"/>
              <a:gd name="connsiteY0" fmla="*/ 0 h 624114"/>
              <a:gd name="connsiteX1" fmla="*/ 362857 w 380438"/>
              <a:gd name="connsiteY1" fmla="*/ 290286 h 624114"/>
              <a:gd name="connsiteX2" fmla="*/ 290286 w 380438"/>
              <a:gd name="connsiteY2" fmla="*/ 624114 h 624114"/>
              <a:gd name="connsiteX0" fmla="*/ 0 w 1907095"/>
              <a:gd name="connsiteY0" fmla="*/ 0 h 1407885"/>
              <a:gd name="connsiteX1" fmla="*/ 1785257 w 1907095"/>
              <a:gd name="connsiteY1" fmla="*/ 1074057 h 1407885"/>
              <a:gd name="connsiteX2" fmla="*/ 1712686 w 1907095"/>
              <a:gd name="connsiteY2" fmla="*/ 1407885 h 1407885"/>
              <a:gd name="connsiteX0" fmla="*/ 0 w 1717225"/>
              <a:gd name="connsiteY0" fmla="*/ 0 h 1407885"/>
              <a:gd name="connsiteX1" fmla="*/ 928914 w 1717225"/>
              <a:gd name="connsiteY1" fmla="*/ 1233714 h 1407885"/>
              <a:gd name="connsiteX2" fmla="*/ 1712686 w 1717225"/>
              <a:gd name="connsiteY2" fmla="*/ 1407885 h 1407885"/>
              <a:gd name="connsiteX0" fmla="*/ 0 w 1712686"/>
              <a:gd name="connsiteY0" fmla="*/ 0 h 1407885"/>
              <a:gd name="connsiteX1" fmla="*/ 928914 w 1712686"/>
              <a:gd name="connsiteY1" fmla="*/ 1233714 h 1407885"/>
              <a:gd name="connsiteX2" fmla="*/ 1712686 w 1712686"/>
              <a:gd name="connsiteY2" fmla="*/ 1407885 h 1407885"/>
              <a:gd name="connsiteX0" fmla="*/ 0 w 1712686"/>
              <a:gd name="connsiteY0" fmla="*/ 0 h 1407885"/>
              <a:gd name="connsiteX1" fmla="*/ 899885 w 1712686"/>
              <a:gd name="connsiteY1" fmla="*/ 1074057 h 1407885"/>
              <a:gd name="connsiteX2" fmla="*/ 1712686 w 1712686"/>
              <a:gd name="connsiteY2" fmla="*/ 1407885 h 1407885"/>
              <a:gd name="connsiteX0" fmla="*/ 369427 w 819370"/>
              <a:gd name="connsiteY0" fmla="*/ 0 h 1857827"/>
              <a:gd name="connsiteX1" fmla="*/ 6569 w 819370"/>
              <a:gd name="connsiteY1" fmla="*/ 1523999 h 1857827"/>
              <a:gd name="connsiteX2" fmla="*/ 819370 w 819370"/>
              <a:gd name="connsiteY2" fmla="*/ 1857827 h 1857827"/>
              <a:gd name="connsiteX0" fmla="*/ 0 w 560101"/>
              <a:gd name="connsiteY0" fmla="*/ 0 h 1857827"/>
              <a:gd name="connsiteX1" fmla="*/ 551542 w 560101"/>
              <a:gd name="connsiteY1" fmla="*/ 943427 h 1857827"/>
              <a:gd name="connsiteX2" fmla="*/ 449943 w 560101"/>
              <a:gd name="connsiteY2" fmla="*/ 1857827 h 1857827"/>
              <a:gd name="connsiteX0" fmla="*/ 0 w 577851"/>
              <a:gd name="connsiteY0" fmla="*/ 0 h 1857827"/>
              <a:gd name="connsiteX1" fmla="*/ 551542 w 577851"/>
              <a:gd name="connsiteY1" fmla="*/ 943427 h 1857827"/>
              <a:gd name="connsiteX2" fmla="*/ 449943 w 577851"/>
              <a:gd name="connsiteY2" fmla="*/ 1857827 h 1857827"/>
              <a:gd name="connsiteX0" fmla="*/ 0 w 801681"/>
              <a:gd name="connsiteY0" fmla="*/ 0 h 1857827"/>
              <a:gd name="connsiteX1" fmla="*/ 551542 w 801681"/>
              <a:gd name="connsiteY1" fmla="*/ 943427 h 1857827"/>
              <a:gd name="connsiteX2" fmla="*/ 783772 w 801681"/>
              <a:gd name="connsiteY2" fmla="*/ 1857827 h 1857827"/>
              <a:gd name="connsiteX0" fmla="*/ 0 w 2614617"/>
              <a:gd name="connsiteY0" fmla="*/ 0 h 1672089"/>
              <a:gd name="connsiteX1" fmla="*/ 2308905 w 2614617"/>
              <a:gd name="connsiteY1" fmla="*/ 757689 h 1672089"/>
              <a:gd name="connsiteX2" fmla="*/ 2541135 w 2614617"/>
              <a:gd name="connsiteY2" fmla="*/ 1672089 h 1672089"/>
              <a:gd name="connsiteX0" fmla="*/ 314 w 2614931"/>
              <a:gd name="connsiteY0" fmla="*/ 0 h 1672089"/>
              <a:gd name="connsiteX1" fmla="*/ 2309219 w 2614931"/>
              <a:gd name="connsiteY1" fmla="*/ 757689 h 1672089"/>
              <a:gd name="connsiteX2" fmla="*/ 2541449 w 2614931"/>
              <a:gd name="connsiteY2" fmla="*/ 1672089 h 1672089"/>
              <a:gd name="connsiteX0" fmla="*/ 314 w 2614931"/>
              <a:gd name="connsiteY0" fmla="*/ 0 h 1500639"/>
              <a:gd name="connsiteX1" fmla="*/ 2309219 w 2614931"/>
              <a:gd name="connsiteY1" fmla="*/ 757689 h 1500639"/>
              <a:gd name="connsiteX2" fmla="*/ 2541449 w 2614931"/>
              <a:gd name="connsiteY2" fmla="*/ 1500639 h 1500639"/>
              <a:gd name="connsiteX0" fmla="*/ 314 w 2541449"/>
              <a:gd name="connsiteY0" fmla="*/ 0 h 1501454"/>
              <a:gd name="connsiteX1" fmla="*/ 2309219 w 2541449"/>
              <a:gd name="connsiteY1" fmla="*/ 757689 h 1501454"/>
              <a:gd name="connsiteX2" fmla="*/ 2541449 w 2541449"/>
              <a:gd name="connsiteY2" fmla="*/ 1500639 h 1501454"/>
              <a:gd name="connsiteX0" fmla="*/ 623 w 2541758"/>
              <a:gd name="connsiteY0" fmla="*/ 0 h 1501551"/>
              <a:gd name="connsiteX1" fmla="*/ 1352266 w 2541758"/>
              <a:gd name="connsiteY1" fmla="*/ 814839 h 1501551"/>
              <a:gd name="connsiteX2" fmla="*/ 2541758 w 2541758"/>
              <a:gd name="connsiteY2" fmla="*/ 1500639 h 1501551"/>
              <a:gd name="connsiteX0" fmla="*/ 10485 w 1422907"/>
              <a:gd name="connsiteY0" fmla="*/ 0 h 1487258"/>
              <a:gd name="connsiteX1" fmla="*/ 233415 w 1422907"/>
              <a:gd name="connsiteY1" fmla="*/ 800551 h 1487258"/>
              <a:gd name="connsiteX2" fmla="*/ 1422907 w 1422907"/>
              <a:gd name="connsiteY2" fmla="*/ 1486351 h 1487258"/>
              <a:gd name="connsiteX0" fmla="*/ 10485 w 1422907"/>
              <a:gd name="connsiteY0" fmla="*/ 0 h 865582"/>
              <a:gd name="connsiteX1" fmla="*/ 233415 w 1422907"/>
              <a:gd name="connsiteY1" fmla="*/ 800551 h 865582"/>
              <a:gd name="connsiteX2" fmla="*/ 1422907 w 1422907"/>
              <a:gd name="connsiteY2" fmla="*/ 800551 h 865582"/>
              <a:gd name="connsiteX0" fmla="*/ 2159 w 1414581"/>
              <a:gd name="connsiteY0" fmla="*/ 0 h 846831"/>
              <a:gd name="connsiteX1" fmla="*/ 467977 w 1414581"/>
              <a:gd name="connsiteY1" fmla="*/ 771976 h 846831"/>
              <a:gd name="connsiteX2" fmla="*/ 1414581 w 1414581"/>
              <a:gd name="connsiteY2" fmla="*/ 800551 h 846831"/>
              <a:gd name="connsiteX0" fmla="*/ 2159 w 1414581"/>
              <a:gd name="connsiteY0" fmla="*/ 0 h 892709"/>
              <a:gd name="connsiteX1" fmla="*/ 467977 w 1414581"/>
              <a:gd name="connsiteY1" fmla="*/ 814838 h 892709"/>
              <a:gd name="connsiteX2" fmla="*/ 1414581 w 1414581"/>
              <a:gd name="connsiteY2" fmla="*/ 843413 h 892709"/>
              <a:gd name="connsiteX0" fmla="*/ 1098 w 1742133"/>
              <a:gd name="connsiteY0" fmla="*/ 0 h 284554"/>
              <a:gd name="connsiteX1" fmla="*/ 795529 w 1742133"/>
              <a:gd name="connsiteY1" fmla="*/ 229051 h 284554"/>
              <a:gd name="connsiteX2" fmla="*/ 1742133 w 1742133"/>
              <a:gd name="connsiteY2" fmla="*/ 257626 h 284554"/>
              <a:gd name="connsiteX0" fmla="*/ 0 w 1741035"/>
              <a:gd name="connsiteY0" fmla="*/ 179 h 270713"/>
              <a:gd name="connsiteX1" fmla="*/ 794431 w 1741035"/>
              <a:gd name="connsiteY1" fmla="*/ 229230 h 270713"/>
              <a:gd name="connsiteX2" fmla="*/ 1741035 w 1741035"/>
              <a:gd name="connsiteY2" fmla="*/ 257805 h 270713"/>
              <a:gd name="connsiteX0" fmla="*/ 0 w 1741035"/>
              <a:gd name="connsiteY0" fmla="*/ 2576 h 260202"/>
              <a:gd name="connsiteX1" fmla="*/ 794431 w 1741035"/>
              <a:gd name="connsiteY1" fmla="*/ 231627 h 260202"/>
              <a:gd name="connsiteX2" fmla="*/ 1741035 w 1741035"/>
              <a:gd name="connsiteY2" fmla="*/ 260202 h 260202"/>
              <a:gd name="connsiteX0" fmla="*/ 0 w 1098097"/>
              <a:gd name="connsiteY0" fmla="*/ 229 h 515030"/>
              <a:gd name="connsiteX1" fmla="*/ 794431 w 1098097"/>
              <a:gd name="connsiteY1" fmla="*/ 229280 h 515030"/>
              <a:gd name="connsiteX2" fmla="*/ 1098097 w 1098097"/>
              <a:gd name="connsiteY2" fmla="*/ 515030 h 515030"/>
              <a:gd name="connsiteX0" fmla="*/ 0 w 1098097"/>
              <a:gd name="connsiteY0" fmla="*/ 39383 h 554184"/>
              <a:gd name="connsiteX1" fmla="*/ 794431 w 1098097"/>
              <a:gd name="connsiteY1" fmla="*/ 39834 h 554184"/>
              <a:gd name="connsiteX2" fmla="*/ 1098097 w 1098097"/>
              <a:gd name="connsiteY2" fmla="*/ 554184 h 554184"/>
              <a:gd name="connsiteX0" fmla="*/ 0 w 1098097"/>
              <a:gd name="connsiteY0" fmla="*/ 77455 h 592256"/>
              <a:gd name="connsiteX1" fmla="*/ 794431 w 1098097"/>
              <a:gd name="connsiteY1" fmla="*/ 77906 h 592256"/>
              <a:gd name="connsiteX2" fmla="*/ 1098097 w 1098097"/>
              <a:gd name="connsiteY2" fmla="*/ 592256 h 592256"/>
              <a:gd name="connsiteX0" fmla="*/ 0 w 1098097"/>
              <a:gd name="connsiteY0" fmla="*/ 33045 h 547846"/>
              <a:gd name="connsiteX1" fmla="*/ 794431 w 1098097"/>
              <a:gd name="connsiteY1" fmla="*/ 33496 h 547846"/>
              <a:gd name="connsiteX2" fmla="*/ 1098097 w 1098097"/>
              <a:gd name="connsiteY2" fmla="*/ 547846 h 547846"/>
              <a:gd name="connsiteX0" fmla="*/ 0 w 983797"/>
              <a:gd name="connsiteY0" fmla="*/ 42553 h 600216"/>
              <a:gd name="connsiteX1" fmla="*/ 794431 w 983797"/>
              <a:gd name="connsiteY1" fmla="*/ 43004 h 600216"/>
              <a:gd name="connsiteX2" fmla="*/ 983797 w 983797"/>
              <a:gd name="connsiteY2" fmla="*/ 600216 h 600216"/>
              <a:gd name="connsiteX0" fmla="*/ 0 w 984073"/>
              <a:gd name="connsiteY0" fmla="*/ 42553 h 600216"/>
              <a:gd name="connsiteX1" fmla="*/ 794431 w 984073"/>
              <a:gd name="connsiteY1" fmla="*/ 43004 h 600216"/>
              <a:gd name="connsiteX2" fmla="*/ 983797 w 984073"/>
              <a:gd name="connsiteY2" fmla="*/ 600216 h 600216"/>
              <a:gd name="connsiteX0" fmla="*/ 0 w 1026998"/>
              <a:gd name="connsiteY0" fmla="*/ 62316 h 591404"/>
              <a:gd name="connsiteX1" fmla="*/ 837294 w 1026998"/>
              <a:gd name="connsiteY1" fmla="*/ 34192 h 591404"/>
              <a:gd name="connsiteX2" fmla="*/ 1026660 w 1026998"/>
              <a:gd name="connsiteY2" fmla="*/ 591404 h 591404"/>
              <a:gd name="connsiteX0" fmla="*/ 0 w 1026998"/>
              <a:gd name="connsiteY0" fmla="*/ 57884 h 586972"/>
              <a:gd name="connsiteX1" fmla="*/ 837294 w 1026998"/>
              <a:gd name="connsiteY1" fmla="*/ 29760 h 586972"/>
              <a:gd name="connsiteX2" fmla="*/ 1026660 w 1026998"/>
              <a:gd name="connsiteY2" fmla="*/ 586972 h 58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6998" h="586972">
                <a:moveTo>
                  <a:pt x="0" y="57884"/>
                </a:moveTo>
                <a:cubicBezTo>
                  <a:pt x="314400" y="79580"/>
                  <a:pt x="666184" y="-58421"/>
                  <a:pt x="837294" y="29760"/>
                </a:cubicBezTo>
                <a:cubicBezTo>
                  <a:pt x="1008404" y="117941"/>
                  <a:pt x="1030213" y="325335"/>
                  <a:pt x="1026660" y="5869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7391400" y="1828800"/>
            <a:ext cx="14478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25% free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General Users</a:t>
            </a:r>
          </a:p>
        </p:txBody>
      </p:sp>
      <p:cxnSp>
        <p:nvCxnSpPr>
          <p:cNvPr id="85" name="Straight Arrow Connector 84"/>
          <p:cNvCxnSpPr>
            <a:stCxn id="75" idx="3"/>
          </p:cNvCxnSpPr>
          <p:nvPr/>
        </p:nvCxnSpPr>
        <p:spPr>
          <a:xfrm flipV="1">
            <a:off x="6170270" y="2590800"/>
            <a:ext cx="1297330" cy="647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3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4648200" y="2667000"/>
            <a:ext cx="1524451" cy="992982"/>
            <a:chOff x="7240930" y="4724400"/>
            <a:chExt cx="1524451" cy="992982"/>
          </a:xfrm>
        </p:grpSpPr>
        <p:sp>
          <p:nvSpPr>
            <p:cNvPr id="74" name="Freeform 73"/>
            <p:cNvSpPr/>
            <p:nvPr/>
          </p:nvSpPr>
          <p:spPr>
            <a:xfrm>
              <a:off x="7240930" y="4724400"/>
              <a:ext cx="1524451" cy="992982"/>
            </a:xfrm>
            <a:custGeom>
              <a:avLst/>
              <a:gdLst>
                <a:gd name="connsiteX0" fmla="*/ 1631403 w 1671509"/>
                <a:gd name="connsiteY0" fmla="*/ 214680 h 1028892"/>
                <a:gd name="connsiteX1" fmla="*/ 1476622 w 1671509"/>
                <a:gd name="connsiteY1" fmla="*/ 69423 h 1028892"/>
                <a:gd name="connsiteX2" fmla="*/ 107403 w 1671509"/>
                <a:gd name="connsiteY2" fmla="*/ 67042 h 1028892"/>
                <a:gd name="connsiteX3" fmla="*/ 107403 w 1671509"/>
                <a:gd name="connsiteY3" fmla="*/ 905242 h 1028892"/>
                <a:gd name="connsiteX4" fmla="*/ 262185 w 1671509"/>
                <a:gd name="connsiteY4" fmla="*/ 1024305 h 1028892"/>
                <a:gd name="connsiteX5" fmla="*/ 262185 w 1671509"/>
                <a:gd name="connsiteY5" fmla="*/ 1024305 h 1028892"/>
                <a:gd name="connsiteX0" fmla="*/ 1631403 w 1671509"/>
                <a:gd name="connsiteY0" fmla="*/ 214680 h 1060024"/>
                <a:gd name="connsiteX1" fmla="*/ 1476622 w 1671509"/>
                <a:gd name="connsiteY1" fmla="*/ 69423 h 1060024"/>
                <a:gd name="connsiteX2" fmla="*/ 107403 w 1671509"/>
                <a:gd name="connsiteY2" fmla="*/ 67042 h 1060024"/>
                <a:gd name="connsiteX3" fmla="*/ 107403 w 1671509"/>
                <a:gd name="connsiteY3" fmla="*/ 905242 h 1060024"/>
                <a:gd name="connsiteX4" fmla="*/ 262185 w 1671509"/>
                <a:gd name="connsiteY4" fmla="*/ 1024305 h 1060024"/>
                <a:gd name="connsiteX5" fmla="*/ 257422 w 1671509"/>
                <a:gd name="connsiteY5" fmla="*/ 1060024 h 1060024"/>
                <a:gd name="connsiteX0" fmla="*/ 1631212 w 1671318"/>
                <a:gd name="connsiteY0" fmla="*/ 214680 h 1060024"/>
                <a:gd name="connsiteX1" fmla="*/ 1476431 w 1671318"/>
                <a:gd name="connsiteY1" fmla="*/ 69423 h 1060024"/>
                <a:gd name="connsiteX2" fmla="*/ 107212 w 1671318"/>
                <a:gd name="connsiteY2" fmla="*/ 67042 h 1060024"/>
                <a:gd name="connsiteX3" fmla="*/ 107212 w 1671318"/>
                <a:gd name="connsiteY3" fmla="*/ 905242 h 1060024"/>
                <a:gd name="connsiteX4" fmla="*/ 257231 w 1671318"/>
                <a:gd name="connsiteY4" fmla="*/ 1060024 h 1060024"/>
                <a:gd name="connsiteX0" fmla="*/ 1631212 w 1671318"/>
                <a:gd name="connsiteY0" fmla="*/ 214680 h 1060024"/>
                <a:gd name="connsiteX1" fmla="*/ 1476431 w 1671318"/>
                <a:gd name="connsiteY1" fmla="*/ 69423 h 1060024"/>
                <a:gd name="connsiteX2" fmla="*/ 107212 w 1671318"/>
                <a:gd name="connsiteY2" fmla="*/ 67042 h 1060024"/>
                <a:gd name="connsiteX3" fmla="*/ 107212 w 1671318"/>
                <a:gd name="connsiteY3" fmla="*/ 905242 h 1060024"/>
                <a:gd name="connsiteX4" fmla="*/ 257231 w 1671318"/>
                <a:gd name="connsiteY4" fmla="*/ 1060024 h 1060024"/>
                <a:gd name="connsiteX0" fmla="*/ 1631212 w 1671318"/>
                <a:gd name="connsiteY0" fmla="*/ 214680 h 1060024"/>
                <a:gd name="connsiteX1" fmla="*/ 1476431 w 1671318"/>
                <a:gd name="connsiteY1" fmla="*/ 69423 h 1060024"/>
                <a:gd name="connsiteX2" fmla="*/ 107212 w 1671318"/>
                <a:gd name="connsiteY2" fmla="*/ 67042 h 1060024"/>
                <a:gd name="connsiteX3" fmla="*/ 107212 w 1671318"/>
                <a:gd name="connsiteY3" fmla="*/ 905242 h 1060024"/>
                <a:gd name="connsiteX4" fmla="*/ 257231 w 1671318"/>
                <a:gd name="connsiteY4" fmla="*/ 1060024 h 1060024"/>
                <a:gd name="connsiteX0" fmla="*/ 1625689 w 1665795"/>
                <a:gd name="connsiteY0" fmla="*/ 214680 h 1060024"/>
                <a:gd name="connsiteX1" fmla="*/ 1470908 w 1665795"/>
                <a:gd name="connsiteY1" fmla="*/ 69423 h 1060024"/>
                <a:gd name="connsiteX2" fmla="*/ 101689 w 1665795"/>
                <a:gd name="connsiteY2" fmla="*/ 67042 h 1060024"/>
                <a:gd name="connsiteX3" fmla="*/ 101689 w 1665795"/>
                <a:gd name="connsiteY3" fmla="*/ 905242 h 1060024"/>
                <a:gd name="connsiteX4" fmla="*/ 251708 w 1665795"/>
                <a:gd name="connsiteY4" fmla="*/ 1060024 h 1060024"/>
                <a:gd name="connsiteX0" fmla="*/ 1625689 w 1665795"/>
                <a:gd name="connsiteY0" fmla="*/ 214680 h 1060024"/>
                <a:gd name="connsiteX1" fmla="*/ 1470908 w 1665795"/>
                <a:gd name="connsiteY1" fmla="*/ 69423 h 1060024"/>
                <a:gd name="connsiteX2" fmla="*/ 101689 w 1665795"/>
                <a:gd name="connsiteY2" fmla="*/ 67042 h 1060024"/>
                <a:gd name="connsiteX3" fmla="*/ 101689 w 1665795"/>
                <a:gd name="connsiteY3" fmla="*/ 905242 h 1060024"/>
                <a:gd name="connsiteX4" fmla="*/ 251708 w 1665795"/>
                <a:gd name="connsiteY4" fmla="*/ 1060024 h 1060024"/>
                <a:gd name="connsiteX0" fmla="*/ 1524451 w 1564557"/>
                <a:gd name="connsiteY0" fmla="*/ 214680 h 1060024"/>
                <a:gd name="connsiteX1" fmla="*/ 1369670 w 1564557"/>
                <a:gd name="connsiteY1" fmla="*/ 69423 h 1060024"/>
                <a:gd name="connsiteX2" fmla="*/ 451 w 1564557"/>
                <a:gd name="connsiteY2" fmla="*/ 67042 h 1060024"/>
                <a:gd name="connsiteX3" fmla="*/ 451 w 1564557"/>
                <a:gd name="connsiteY3" fmla="*/ 905242 h 1060024"/>
                <a:gd name="connsiteX4" fmla="*/ 150470 w 1564557"/>
                <a:gd name="connsiteY4" fmla="*/ 1060024 h 1060024"/>
                <a:gd name="connsiteX0" fmla="*/ 1524451 w 1564557"/>
                <a:gd name="connsiteY0" fmla="*/ 155514 h 1000858"/>
                <a:gd name="connsiteX1" fmla="*/ 1369670 w 1564557"/>
                <a:gd name="connsiteY1" fmla="*/ 10257 h 1000858"/>
                <a:gd name="connsiteX2" fmla="*/ 451 w 1564557"/>
                <a:gd name="connsiteY2" fmla="*/ 7876 h 1000858"/>
                <a:gd name="connsiteX3" fmla="*/ 451 w 1564557"/>
                <a:gd name="connsiteY3" fmla="*/ 846076 h 1000858"/>
                <a:gd name="connsiteX4" fmla="*/ 150470 w 1564557"/>
                <a:gd name="connsiteY4" fmla="*/ 1000858 h 1000858"/>
                <a:gd name="connsiteX0" fmla="*/ 1524451 w 1564557"/>
                <a:gd name="connsiteY0" fmla="*/ 155514 h 1000858"/>
                <a:gd name="connsiteX1" fmla="*/ 1369670 w 1564557"/>
                <a:gd name="connsiteY1" fmla="*/ 10257 h 1000858"/>
                <a:gd name="connsiteX2" fmla="*/ 451 w 1564557"/>
                <a:gd name="connsiteY2" fmla="*/ 7876 h 1000858"/>
                <a:gd name="connsiteX3" fmla="*/ 451 w 1564557"/>
                <a:gd name="connsiteY3" fmla="*/ 846076 h 1000858"/>
                <a:gd name="connsiteX4" fmla="*/ 150470 w 1564557"/>
                <a:gd name="connsiteY4" fmla="*/ 1000858 h 1000858"/>
                <a:gd name="connsiteX0" fmla="*/ 1524451 w 1564557"/>
                <a:gd name="connsiteY0" fmla="*/ 147638 h 992982"/>
                <a:gd name="connsiteX1" fmla="*/ 1369670 w 1564557"/>
                <a:gd name="connsiteY1" fmla="*/ 2381 h 992982"/>
                <a:gd name="connsiteX2" fmla="*/ 451 w 1564557"/>
                <a:gd name="connsiteY2" fmla="*/ 0 h 992982"/>
                <a:gd name="connsiteX3" fmla="*/ 451 w 1564557"/>
                <a:gd name="connsiteY3" fmla="*/ 838200 h 992982"/>
                <a:gd name="connsiteX4" fmla="*/ 150470 w 1564557"/>
                <a:gd name="connsiteY4" fmla="*/ 992982 h 992982"/>
                <a:gd name="connsiteX0" fmla="*/ 1524451 w 1541904"/>
                <a:gd name="connsiteY0" fmla="*/ 147638 h 992982"/>
                <a:gd name="connsiteX1" fmla="*/ 1369670 w 1541904"/>
                <a:gd name="connsiteY1" fmla="*/ 2381 h 992982"/>
                <a:gd name="connsiteX2" fmla="*/ 451 w 1541904"/>
                <a:gd name="connsiteY2" fmla="*/ 0 h 992982"/>
                <a:gd name="connsiteX3" fmla="*/ 451 w 1541904"/>
                <a:gd name="connsiteY3" fmla="*/ 838200 h 992982"/>
                <a:gd name="connsiteX4" fmla="*/ 150470 w 1541904"/>
                <a:gd name="connsiteY4" fmla="*/ 992982 h 992982"/>
                <a:gd name="connsiteX0" fmla="*/ 1524451 w 1524451"/>
                <a:gd name="connsiteY0" fmla="*/ 147638 h 992982"/>
                <a:gd name="connsiteX1" fmla="*/ 1369670 w 1524451"/>
                <a:gd name="connsiteY1" fmla="*/ 2381 h 992982"/>
                <a:gd name="connsiteX2" fmla="*/ 451 w 1524451"/>
                <a:gd name="connsiteY2" fmla="*/ 0 h 992982"/>
                <a:gd name="connsiteX3" fmla="*/ 451 w 1524451"/>
                <a:gd name="connsiteY3" fmla="*/ 838200 h 992982"/>
                <a:gd name="connsiteX4" fmla="*/ 150470 w 1524451"/>
                <a:gd name="connsiteY4" fmla="*/ 992982 h 992982"/>
                <a:gd name="connsiteX0" fmla="*/ 1524451 w 1524451"/>
                <a:gd name="connsiteY0" fmla="*/ 147638 h 992982"/>
                <a:gd name="connsiteX1" fmla="*/ 1369670 w 1524451"/>
                <a:gd name="connsiteY1" fmla="*/ 2381 h 992982"/>
                <a:gd name="connsiteX2" fmla="*/ 451 w 1524451"/>
                <a:gd name="connsiteY2" fmla="*/ 0 h 992982"/>
                <a:gd name="connsiteX3" fmla="*/ 451 w 1524451"/>
                <a:gd name="connsiteY3" fmla="*/ 838200 h 992982"/>
                <a:gd name="connsiteX4" fmla="*/ 150470 w 1524451"/>
                <a:gd name="connsiteY4" fmla="*/ 992982 h 992982"/>
                <a:gd name="connsiteX5" fmla="*/ 1524451 w 1524451"/>
                <a:gd name="connsiteY5" fmla="*/ 147638 h 99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451" h="992982">
                  <a:moveTo>
                    <a:pt x="1524451" y="147638"/>
                  </a:moveTo>
                  <a:cubicBezTo>
                    <a:pt x="1369272" y="6349"/>
                    <a:pt x="1516513" y="143668"/>
                    <a:pt x="1369670" y="2381"/>
                  </a:cubicBezTo>
                  <a:lnTo>
                    <a:pt x="451" y="0"/>
                  </a:lnTo>
                  <a:cubicBezTo>
                    <a:pt x="848" y="51197"/>
                    <a:pt x="-739" y="665559"/>
                    <a:pt x="451" y="838200"/>
                  </a:cubicBezTo>
                  <a:cubicBezTo>
                    <a:pt x="142135" y="989410"/>
                    <a:pt x="119216" y="960736"/>
                    <a:pt x="150470" y="992982"/>
                  </a:cubicBezTo>
                  <a:lnTo>
                    <a:pt x="1524451" y="147638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391400" y="4876800"/>
              <a:ext cx="1371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</a:rPr>
                <a:t>8.3.1</a:t>
              </a:r>
              <a:endParaRPr lang="en-US" sz="3600" b="1" dirty="0">
                <a:latin typeface="Arial" panose="020B0604020202020204" pitchFamily="34" charset="0"/>
              </a:endParaRPr>
            </a:p>
          </p:txBody>
        </p:sp>
        <p:cxnSp>
          <p:nvCxnSpPr>
            <p:cNvPr id="76" name="Straight Connector 75"/>
            <p:cNvCxnSpPr>
              <a:endCxn id="74" idx="2"/>
            </p:cNvCxnSpPr>
            <p:nvPr/>
          </p:nvCxnSpPr>
          <p:spPr>
            <a:xfrm flipH="1" flipV="1">
              <a:off x="7241381" y="4724400"/>
              <a:ext cx="150019" cy="15240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79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is a PRT?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143000"/>
            <a:ext cx="5415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Participating Research Team</a:t>
            </a:r>
            <a:endParaRPr lang="en-US" sz="3200" dirty="0">
              <a:latin typeface="+mj-lt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81000" y="2286000"/>
            <a:ext cx="3048000" cy="144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Advanced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3429000" y="3276600"/>
            <a:ext cx="1295400" cy="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4495800" y="3886200"/>
            <a:ext cx="4419600" cy="2743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PRT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52400" y="4267200"/>
            <a:ext cx="3910012" cy="17526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Memorandum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f Understanding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(MOU)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724400" y="4724400"/>
            <a:ext cx="12954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UC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724400" y="5334000"/>
            <a:ext cx="3048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Plexxikon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Inc.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4724400" y="5943600"/>
            <a:ext cx="3886200" cy="533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MD Anderson CRC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3070334" y="3745822"/>
            <a:ext cx="1414581" cy="892709"/>
          </a:xfrm>
          <a:custGeom>
            <a:avLst/>
            <a:gdLst>
              <a:gd name="connsiteX0" fmla="*/ 0 w 380438"/>
              <a:gd name="connsiteY0" fmla="*/ 0 h 624114"/>
              <a:gd name="connsiteX1" fmla="*/ 362857 w 380438"/>
              <a:gd name="connsiteY1" fmla="*/ 290286 h 624114"/>
              <a:gd name="connsiteX2" fmla="*/ 290286 w 380438"/>
              <a:gd name="connsiteY2" fmla="*/ 624114 h 624114"/>
              <a:gd name="connsiteX0" fmla="*/ 0 w 1907095"/>
              <a:gd name="connsiteY0" fmla="*/ 0 h 1407885"/>
              <a:gd name="connsiteX1" fmla="*/ 1785257 w 1907095"/>
              <a:gd name="connsiteY1" fmla="*/ 1074057 h 1407885"/>
              <a:gd name="connsiteX2" fmla="*/ 1712686 w 1907095"/>
              <a:gd name="connsiteY2" fmla="*/ 1407885 h 1407885"/>
              <a:gd name="connsiteX0" fmla="*/ 0 w 1717225"/>
              <a:gd name="connsiteY0" fmla="*/ 0 h 1407885"/>
              <a:gd name="connsiteX1" fmla="*/ 928914 w 1717225"/>
              <a:gd name="connsiteY1" fmla="*/ 1233714 h 1407885"/>
              <a:gd name="connsiteX2" fmla="*/ 1712686 w 1717225"/>
              <a:gd name="connsiteY2" fmla="*/ 1407885 h 1407885"/>
              <a:gd name="connsiteX0" fmla="*/ 0 w 1712686"/>
              <a:gd name="connsiteY0" fmla="*/ 0 h 1407885"/>
              <a:gd name="connsiteX1" fmla="*/ 928914 w 1712686"/>
              <a:gd name="connsiteY1" fmla="*/ 1233714 h 1407885"/>
              <a:gd name="connsiteX2" fmla="*/ 1712686 w 1712686"/>
              <a:gd name="connsiteY2" fmla="*/ 1407885 h 1407885"/>
              <a:gd name="connsiteX0" fmla="*/ 0 w 1712686"/>
              <a:gd name="connsiteY0" fmla="*/ 0 h 1407885"/>
              <a:gd name="connsiteX1" fmla="*/ 899885 w 1712686"/>
              <a:gd name="connsiteY1" fmla="*/ 1074057 h 1407885"/>
              <a:gd name="connsiteX2" fmla="*/ 1712686 w 1712686"/>
              <a:gd name="connsiteY2" fmla="*/ 1407885 h 1407885"/>
              <a:gd name="connsiteX0" fmla="*/ 369427 w 819370"/>
              <a:gd name="connsiteY0" fmla="*/ 0 h 1857827"/>
              <a:gd name="connsiteX1" fmla="*/ 6569 w 819370"/>
              <a:gd name="connsiteY1" fmla="*/ 1523999 h 1857827"/>
              <a:gd name="connsiteX2" fmla="*/ 819370 w 819370"/>
              <a:gd name="connsiteY2" fmla="*/ 1857827 h 1857827"/>
              <a:gd name="connsiteX0" fmla="*/ 0 w 560101"/>
              <a:gd name="connsiteY0" fmla="*/ 0 h 1857827"/>
              <a:gd name="connsiteX1" fmla="*/ 551542 w 560101"/>
              <a:gd name="connsiteY1" fmla="*/ 943427 h 1857827"/>
              <a:gd name="connsiteX2" fmla="*/ 449943 w 560101"/>
              <a:gd name="connsiteY2" fmla="*/ 1857827 h 1857827"/>
              <a:gd name="connsiteX0" fmla="*/ 0 w 577851"/>
              <a:gd name="connsiteY0" fmla="*/ 0 h 1857827"/>
              <a:gd name="connsiteX1" fmla="*/ 551542 w 577851"/>
              <a:gd name="connsiteY1" fmla="*/ 943427 h 1857827"/>
              <a:gd name="connsiteX2" fmla="*/ 449943 w 577851"/>
              <a:gd name="connsiteY2" fmla="*/ 1857827 h 1857827"/>
              <a:gd name="connsiteX0" fmla="*/ 0 w 801681"/>
              <a:gd name="connsiteY0" fmla="*/ 0 h 1857827"/>
              <a:gd name="connsiteX1" fmla="*/ 551542 w 801681"/>
              <a:gd name="connsiteY1" fmla="*/ 943427 h 1857827"/>
              <a:gd name="connsiteX2" fmla="*/ 783772 w 801681"/>
              <a:gd name="connsiteY2" fmla="*/ 1857827 h 1857827"/>
              <a:gd name="connsiteX0" fmla="*/ 0 w 2614617"/>
              <a:gd name="connsiteY0" fmla="*/ 0 h 1672089"/>
              <a:gd name="connsiteX1" fmla="*/ 2308905 w 2614617"/>
              <a:gd name="connsiteY1" fmla="*/ 757689 h 1672089"/>
              <a:gd name="connsiteX2" fmla="*/ 2541135 w 2614617"/>
              <a:gd name="connsiteY2" fmla="*/ 1672089 h 1672089"/>
              <a:gd name="connsiteX0" fmla="*/ 314 w 2614931"/>
              <a:gd name="connsiteY0" fmla="*/ 0 h 1672089"/>
              <a:gd name="connsiteX1" fmla="*/ 2309219 w 2614931"/>
              <a:gd name="connsiteY1" fmla="*/ 757689 h 1672089"/>
              <a:gd name="connsiteX2" fmla="*/ 2541449 w 2614931"/>
              <a:gd name="connsiteY2" fmla="*/ 1672089 h 1672089"/>
              <a:gd name="connsiteX0" fmla="*/ 314 w 2614931"/>
              <a:gd name="connsiteY0" fmla="*/ 0 h 1500639"/>
              <a:gd name="connsiteX1" fmla="*/ 2309219 w 2614931"/>
              <a:gd name="connsiteY1" fmla="*/ 757689 h 1500639"/>
              <a:gd name="connsiteX2" fmla="*/ 2541449 w 2614931"/>
              <a:gd name="connsiteY2" fmla="*/ 1500639 h 1500639"/>
              <a:gd name="connsiteX0" fmla="*/ 314 w 2541449"/>
              <a:gd name="connsiteY0" fmla="*/ 0 h 1501454"/>
              <a:gd name="connsiteX1" fmla="*/ 2309219 w 2541449"/>
              <a:gd name="connsiteY1" fmla="*/ 757689 h 1501454"/>
              <a:gd name="connsiteX2" fmla="*/ 2541449 w 2541449"/>
              <a:gd name="connsiteY2" fmla="*/ 1500639 h 1501454"/>
              <a:gd name="connsiteX0" fmla="*/ 623 w 2541758"/>
              <a:gd name="connsiteY0" fmla="*/ 0 h 1501551"/>
              <a:gd name="connsiteX1" fmla="*/ 1352266 w 2541758"/>
              <a:gd name="connsiteY1" fmla="*/ 814839 h 1501551"/>
              <a:gd name="connsiteX2" fmla="*/ 2541758 w 2541758"/>
              <a:gd name="connsiteY2" fmla="*/ 1500639 h 1501551"/>
              <a:gd name="connsiteX0" fmla="*/ 10485 w 1422907"/>
              <a:gd name="connsiteY0" fmla="*/ 0 h 1487258"/>
              <a:gd name="connsiteX1" fmla="*/ 233415 w 1422907"/>
              <a:gd name="connsiteY1" fmla="*/ 800551 h 1487258"/>
              <a:gd name="connsiteX2" fmla="*/ 1422907 w 1422907"/>
              <a:gd name="connsiteY2" fmla="*/ 1486351 h 1487258"/>
              <a:gd name="connsiteX0" fmla="*/ 10485 w 1422907"/>
              <a:gd name="connsiteY0" fmla="*/ 0 h 865582"/>
              <a:gd name="connsiteX1" fmla="*/ 233415 w 1422907"/>
              <a:gd name="connsiteY1" fmla="*/ 800551 h 865582"/>
              <a:gd name="connsiteX2" fmla="*/ 1422907 w 1422907"/>
              <a:gd name="connsiteY2" fmla="*/ 800551 h 865582"/>
              <a:gd name="connsiteX0" fmla="*/ 2159 w 1414581"/>
              <a:gd name="connsiteY0" fmla="*/ 0 h 846831"/>
              <a:gd name="connsiteX1" fmla="*/ 467977 w 1414581"/>
              <a:gd name="connsiteY1" fmla="*/ 771976 h 846831"/>
              <a:gd name="connsiteX2" fmla="*/ 1414581 w 1414581"/>
              <a:gd name="connsiteY2" fmla="*/ 800551 h 846831"/>
              <a:gd name="connsiteX0" fmla="*/ 2159 w 1414581"/>
              <a:gd name="connsiteY0" fmla="*/ 0 h 892709"/>
              <a:gd name="connsiteX1" fmla="*/ 467977 w 1414581"/>
              <a:gd name="connsiteY1" fmla="*/ 814838 h 892709"/>
              <a:gd name="connsiteX2" fmla="*/ 1414581 w 1414581"/>
              <a:gd name="connsiteY2" fmla="*/ 843413 h 8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4581" h="892709">
                <a:moveTo>
                  <a:pt x="2159" y="0"/>
                </a:moveTo>
                <a:cubicBezTo>
                  <a:pt x="-26340" y="493183"/>
                  <a:pt x="232573" y="674269"/>
                  <a:pt x="467977" y="814838"/>
                </a:cubicBezTo>
                <a:cubicBezTo>
                  <a:pt x="703381" y="955407"/>
                  <a:pt x="803772" y="867527"/>
                  <a:pt x="1414581" y="843413"/>
                </a:cubicBezTo>
              </a:path>
            </a:pathLst>
          </a:custGeom>
          <a:noFill/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183883" y="3299679"/>
            <a:ext cx="1026998" cy="586972"/>
          </a:xfrm>
          <a:custGeom>
            <a:avLst/>
            <a:gdLst>
              <a:gd name="connsiteX0" fmla="*/ 0 w 380438"/>
              <a:gd name="connsiteY0" fmla="*/ 0 h 624114"/>
              <a:gd name="connsiteX1" fmla="*/ 362857 w 380438"/>
              <a:gd name="connsiteY1" fmla="*/ 290286 h 624114"/>
              <a:gd name="connsiteX2" fmla="*/ 290286 w 380438"/>
              <a:gd name="connsiteY2" fmla="*/ 624114 h 624114"/>
              <a:gd name="connsiteX0" fmla="*/ 0 w 1907095"/>
              <a:gd name="connsiteY0" fmla="*/ 0 h 1407885"/>
              <a:gd name="connsiteX1" fmla="*/ 1785257 w 1907095"/>
              <a:gd name="connsiteY1" fmla="*/ 1074057 h 1407885"/>
              <a:gd name="connsiteX2" fmla="*/ 1712686 w 1907095"/>
              <a:gd name="connsiteY2" fmla="*/ 1407885 h 1407885"/>
              <a:gd name="connsiteX0" fmla="*/ 0 w 1717225"/>
              <a:gd name="connsiteY0" fmla="*/ 0 h 1407885"/>
              <a:gd name="connsiteX1" fmla="*/ 928914 w 1717225"/>
              <a:gd name="connsiteY1" fmla="*/ 1233714 h 1407885"/>
              <a:gd name="connsiteX2" fmla="*/ 1712686 w 1717225"/>
              <a:gd name="connsiteY2" fmla="*/ 1407885 h 1407885"/>
              <a:gd name="connsiteX0" fmla="*/ 0 w 1712686"/>
              <a:gd name="connsiteY0" fmla="*/ 0 h 1407885"/>
              <a:gd name="connsiteX1" fmla="*/ 928914 w 1712686"/>
              <a:gd name="connsiteY1" fmla="*/ 1233714 h 1407885"/>
              <a:gd name="connsiteX2" fmla="*/ 1712686 w 1712686"/>
              <a:gd name="connsiteY2" fmla="*/ 1407885 h 1407885"/>
              <a:gd name="connsiteX0" fmla="*/ 0 w 1712686"/>
              <a:gd name="connsiteY0" fmla="*/ 0 h 1407885"/>
              <a:gd name="connsiteX1" fmla="*/ 899885 w 1712686"/>
              <a:gd name="connsiteY1" fmla="*/ 1074057 h 1407885"/>
              <a:gd name="connsiteX2" fmla="*/ 1712686 w 1712686"/>
              <a:gd name="connsiteY2" fmla="*/ 1407885 h 1407885"/>
              <a:gd name="connsiteX0" fmla="*/ 369427 w 819370"/>
              <a:gd name="connsiteY0" fmla="*/ 0 h 1857827"/>
              <a:gd name="connsiteX1" fmla="*/ 6569 w 819370"/>
              <a:gd name="connsiteY1" fmla="*/ 1523999 h 1857827"/>
              <a:gd name="connsiteX2" fmla="*/ 819370 w 819370"/>
              <a:gd name="connsiteY2" fmla="*/ 1857827 h 1857827"/>
              <a:gd name="connsiteX0" fmla="*/ 0 w 560101"/>
              <a:gd name="connsiteY0" fmla="*/ 0 h 1857827"/>
              <a:gd name="connsiteX1" fmla="*/ 551542 w 560101"/>
              <a:gd name="connsiteY1" fmla="*/ 943427 h 1857827"/>
              <a:gd name="connsiteX2" fmla="*/ 449943 w 560101"/>
              <a:gd name="connsiteY2" fmla="*/ 1857827 h 1857827"/>
              <a:gd name="connsiteX0" fmla="*/ 0 w 577851"/>
              <a:gd name="connsiteY0" fmla="*/ 0 h 1857827"/>
              <a:gd name="connsiteX1" fmla="*/ 551542 w 577851"/>
              <a:gd name="connsiteY1" fmla="*/ 943427 h 1857827"/>
              <a:gd name="connsiteX2" fmla="*/ 449943 w 577851"/>
              <a:gd name="connsiteY2" fmla="*/ 1857827 h 1857827"/>
              <a:gd name="connsiteX0" fmla="*/ 0 w 801681"/>
              <a:gd name="connsiteY0" fmla="*/ 0 h 1857827"/>
              <a:gd name="connsiteX1" fmla="*/ 551542 w 801681"/>
              <a:gd name="connsiteY1" fmla="*/ 943427 h 1857827"/>
              <a:gd name="connsiteX2" fmla="*/ 783772 w 801681"/>
              <a:gd name="connsiteY2" fmla="*/ 1857827 h 1857827"/>
              <a:gd name="connsiteX0" fmla="*/ 0 w 2614617"/>
              <a:gd name="connsiteY0" fmla="*/ 0 h 1672089"/>
              <a:gd name="connsiteX1" fmla="*/ 2308905 w 2614617"/>
              <a:gd name="connsiteY1" fmla="*/ 757689 h 1672089"/>
              <a:gd name="connsiteX2" fmla="*/ 2541135 w 2614617"/>
              <a:gd name="connsiteY2" fmla="*/ 1672089 h 1672089"/>
              <a:gd name="connsiteX0" fmla="*/ 314 w 2614931"/>
              <a:gd name="connsiteY0" fmla="*/ 0 h 1672089"/>
              <a:gd name="connsiteX1" fmla="*/ 2309219 w 2614931"/>
              <a:gd name="connsiteY1" fmla="*/ 757689 h 1672089"/>
              <a:gd name="connsiteX2" fmla="*/ 2541449 w 2614931"/>
              <a:gd name="connsiteY2" fmla="*/ 1672089 h 1672089"/>
              <a:gd name="connsiteX0" fmla="*/ 314 w 2614931"/>
              <a:gd name="connsiteY0" fmla="*/ 0 h 1500639"/>
              <a:gd name="connsiteX1" fmla="*/ 2309219 w 2614931"/>
              <a:gd name="connsiteY1" fmla="*/ 757689 h 1500639"/>
              <a:gd name="connsiteX2" fmla="*/ 2541449 w 2614931"/>
              <a:gd name="connsiteY2" fmla="*/ 1500639 h 1500639"/>
              <a:gd name="connsiteX0" fmla="*/ 314 w 2541449"/>
              <a:gd name="connsiteY0" fmla="*/ 0 h 1501454"/>
              <a:gd name="connsiteX1" fmla="*/ 2309219 w 2541449"/>
              <a:gd name="connsiteY1" fmla="*/ 757689 h 1501454"/>
              <a:gd name="connsiteX2" fmla="*/ 2541449 w 2541449"/>
              <a:gd name="connsiteY2" fmla="*/ 1500639 h 1501454"/>
              <a:gd name="connsiteX0" fmla="*/ 623 w 2541758"/>
              <a:gd name="connsiteY0" fmla="*/ 0 h 1501551"/>
              <a:gd name="connsiteX1" fmla="*/ 1352266 w 2541758"/>
              <a:gd name="connsiteY1" fmla="*/ 814839 h 1501551"/>
              <a:gd name="connsiteX2" fmla="*/ 2541758 w 2541758"/>
              <a:gd name="connsiteY2" fmla="*/ 1500639 h 1501551"/>
              <a:gd name="connsiteX0" fmla="*/ 10485 w 1422907"/>
              <a:gd name="connsiteY0" fmla="*/ 0 h 1487258"/>
              <a:gd name="connsiteX1" fmla="*/ 233415 w 1422907"/>
              <a:gd name="connsiteY1" fmla="*/ 800551 h 1487258"/>
              <a:gd name="connsiteX2" fmla="*/ 1422907 w 1422907"/>
              <a:gd name="connsiteY2" fmla="*/ 1486351 h 1487258"/>
              <a:gd name="connsiteX0" fmla="*/ 10485 w 1422907"/>
              <a:gd name="connsiteY0" fmla="*/ 0 h 865582"/>
              <a:gd name="connsiteX1" fmla="*/ 233415 w 1422907"/>
              <a:gd name="connsiteY1" fmla="*/ 800551 h 865582"/>
              <a:gd name="connsiteX2" fmla="*/ 1422907 w 1422907"/>
              <a:gd name="connsiteY2" fmla="*/ 800551 h 865582"/>
              <a:gd name="connsiteX0" fmla="*/ 2159 w 1414581"/>
              <a:gd name="connsiteY0" fmla="*/ 0 h 846831"/>
              <a:gd name="connsiteX1" fmla="*/ 467977 w 1414581"/>
              <a:gd name="connsiteY1" fmla="*/ 771976 h 846831"/>
              <a:gd name="connsiteX2" fmla="*/ 1414581 w 1414581"/>
              <a:gd name="connsiteY2" fmla="*/ 800551 h 846831"/>
              <a:gd name="connsiteX0" fmla="*/ 2159 w 1414581"/>
              <a:gd name="connsiteY0" fmla="*/ 0 h 892709"/>
              <a:gd name="connsiteX1" fmla="*/ 467977 w 1414581"/>
              <a:gd name="connsiteY1" fmla="*/ 814838 h 892709"/>
              <a:gd name="connsiteX2" fmla="*/ 1414581 w 1414581"/>
              <a:gd name="connsiteY2" fmla="*/ 843413 h 892709"/>
              <a:gd name="connsiteX0" fmla="*/ 1098 w 1742133"/>
              <a:gd name="connsiteY0" fmla="*/ 0 h 284554"/>
              <a:gd name="connsiteX1" fmla="*/ 795529 w 1742133"/>
              <a:gd name="connsiteY1" fmla="*/ 229051 h 284554"/>
              <a:gd name="connsiteX2" fmla="*/ 1742133 w 1742133"/>
              <a:gd name="connsiteY2" fmla="*/ 257626 h 284554"/>
              <a:gd name="connsiteX0" fmla="*/ 0 w 1741035"/>
              <a:gd name="connsiteY0" fmla="*/ 179 h 270713"/>
              <a:gd name="connsiteX1" fmla="*/ 794431 w 1741035"/>
              <a:gd name="connsiteY1" fmla="*/ 229230 h 270713"/>
              <a:gd name="connsiteX2" fmla="*/ 1741035 w 1741035"/>
              <a:gd name="connsiteY2" fmla="*/ 257805 h 270713"/>
              <a:gd name="connsiteX0" fmla="*/ 0 w 1741035"/>
              <a:gd name="connsiteY0" fmla="*/ 2576 h 260202"/>
              <a:gd name="connsiteX1" fmla="*/ 794431 w 1741035"/>
              <a:gd name="connsiteY1" fmla="*/ 231627 h 260202"/>
              <a:gd name="connsiteX2" fmla="*/ 1741035 w 1741035"/>
              <a:gd name="connsiteY2" fmla="*/ 260202 h 260202"/>
              <a:gd name="connsiteX0" fmla="*/ 0 w 1098097"/>
              <a:gd name="connsiteY0" fmla="*/ 229 h 515030"/>
              <a:gd name="connsiteX1" fmla="*/ 794431 w 1098097"/>
              <a:gd name="connsiteY1" fmla="*/ 229280 h 515030"/>
              <a:gd name="connsiteX2" fmla="*/ 1098097 w 1098097"/>
              <a:gd name="connsiteY2" fmla="*/ 515030 h 515030"/>
              <a:gd name="connsiteX0" fmla="*/ 0 w 1098097"/>
              <a:gd name="connsiteY0" fmla="*/ 39383 h 554184"/>
              <a:gd name="connsiteX1" fmla="*/ 794431 w 1098097"/>
              <a:gd name="connsiteY1" fmla="*/ 39834 h 554184"/>
              <a:gd name="connsiteX2" fmla="*/ 1098097 w 1098097"/>
              <a:gd name="connsiteY2" fmla="*/ 554184 h 554184"/>
              <a:gd name="connsiteX0" fmla="*/ 0 w 1098097"/>
              <a:gd name="connsiteY0" fmla="*/ 77455 h 592256"/>
              <a:gd name="connsiteX1" fmla="*/ 794431 w 1098097"/>
              <a:gd name="connsiteY1" fmla="*/ 77906 h 592256"/>
              <a:gd name="connsiteX2" fmla="*/ 1098097 w 1098097"/>
              <a:gd name="connsiteY2" fmla="*/ 592256 h 592256"/>
              <a:gd name="connsiteX0" fmla="*/ 0 w 1098097"/>
              <a:gd name="connsiteY0" fmla="*/ 33045 h 547846"/>
              <a:gd name="connsiteX1" fmla="*/ 794431 w 1098097"/>
              <a:gd name="connsiteY1" fmla="*/ 33496 h 547846"/>
              <a:gd name="connsiteX2" fmla="*/ 1098097 w 1098097"/>
              <a:gd name="connsiteY2" fmla="*/ 547846 h 547846"/>
              <a:gd name="connsiteX0" fmla="*/ 0 w 983797"/>
              <a:gd name="connsiteY0" fmla="*/ 42553 h 600216"/>
              <a:gd name="connsiteX1" fmla="*/ 794431 w 983797"/>
              <a:gd name="connsiteY1" fmla="*/ 43004 h 600216"/>
              <a:gd name="connsiteX2" fmla="*/ 983797 w 983797"/>
              <a:gd name="connsiteY2" fmla="*/ 600216 h 600216"/>
              <a:gd name="connsiteX0" fmla="*/ 0 w 984073"/>
              <a:gd name="connsiteY0" fmla="*/ 42553 h 600216"/>
              <a:gd name="connsiteX1" fmla="*/ 794431 w 984073"/>
              <a:gd name="connsiteY1" fmla="*/ 43004 h 600216"/>
              <a:gd name="connsiteX2" fmla="*/ 983797 w 984073"/>
              <a:gd name="connsiteY2" fmla="*/ 600216 h 600216"/>
              <a:gd name="connsiteX0" fmla="*/ 0 w 1026998"/>
              <a:gd name="connsiteY0" fmla="*/ 62316 h 591404"/>
              <a:gd name="connsiteX1" fmla="*/ 837294 w 1026998"/>
              <a:gd name="connsiteY1" fmla="*/ 34192 h 591404"/>
              <a:gd name="connsiteX2" fmla="*/ 1026660 w 1026998"/>
              <a:gd name="connsiteY2" fmla="*/ 591404 h 591404"/>
              <a:gd name="connsiteX0" fmla="*/ 0 w 1026998"/>
              <a:gd name="connsiteY0" fmla="*/ 57884 h 586972"/>
              <a:gd name="connsiteX1" fmla="*/ 837294 w 1026998"/>
              <a:gd name="connsiteY1" fmla="*/ 29760 h 586972"/>
              <a:gd name="connsiteX2" fmla="*/ 1026660 w 1026998"/>
              <a:gd name="connsiteY2" fmla="*/ 586972 h 58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6998" h="586972">
                <a:moveTo>
                  <a:pt x="0" y="57884"/>
                </a:moveTo>
                <a:cubicBezTo>
                  <a:pt x="314400" y="79580"/>
                  <a:pt x="666184" y="-58421"/>
                  <a:pt x="837294" y="29760"/>
                </a:cubicBezTo>
                <a:cubicBezTo>
                  <a:pt x="1008404" y="117941"/>
                  <a:pt x="1030213" y="325335"/>
                  <a:pt x="1026660" y="5869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7391400" y="1828800"/>
            <a:ext cx="14478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25% free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General Users</a:t>
            </a:r>
          </a:p>
        </p:txBody>
      </p:sp>
      <p:cxnSp>
        <p:nvCxnSpPr>
          <p:cNvPr id="85" name="Straight Arrow Connector 84"/>
          <p:cNvCxnSpPr>
            <a:stCxn id="75" idx="3"/>
          </p:cNvCxnSpPr>
          <p:nvPr/>
        </p:nvCxnSpPr>
        <p:spPr>
          <a:xfrm flipV="1">
            <a:off x="6170270" y="2590800"/>
            <a:ext cx="1297330" cy="647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4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427513" y="2667000"/>
            <a:ext cx="4735287" cy="3791924"/>
            <a:chOff x="2427513" y="2667000"/>
            <a:chExt cx="4735287" cy="3791924"/>
          </a:xfrm>
        </p:grpSpPr>
        <p:sp>
          <p:nvSpPr>
            <p:cNvPr id="69" name="Freeform 68"/>
            <p:cNvSpPr/>
            <p:nvPr/>
          </p:nvSpPr>
          <p:spPr>
            <a:xfrm>
              <a:off x="4535714" y="5504836"/>
              <a:ext cx="2627086" cy="798582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0 w 1907095"/>
                <a:gd name="connsiteY0" fmla="*/ 0 h 1407885"/>
                <a:gd name="connsiteX1" fmla="*/ 1785257 w 1907095"/>
                <a:gd name="connsiteY1" fmla="*/ 1074057 h 1407885"/>
                <a:gd name="connsiteX2" fmla="*/ 1712686 w 1907095"/>
                <a:gd name="connsiteY2" fmla="*/ 1407885 h 1407885"/>
                <a:gd name="connsiteX0" fmla="*/ 0 w 1717225"/>
                <a:gd name="connsiteY0" fmla="*/ 0 h 1407885"/>
                <a:gd name="connsiteX1" fmla="*/ 928914 w 1717225"/>
                <a:gd name="connsiteY1" fmla="*/ 1233714 h 1407885"/>
                <a:gd name="connsiteX2" fmla="*/ 1712686 w 1717225"/>
                <a:gd name="connsiteY2" fmla="*/ 1407885 h 1407885"/>
                <a:gd name="connsiteX0" fmla="*/ 0 w 1712686"/>
                <a:gd name="connsiteY0" fmla="*/ 0 h 1407885"/>
                <a:gd name="connsiteX1" fmla="*/ 928914 w 1712686"/>
                <a:gd name="connsiteY1" fmla="*/ 1233714 h 1407885"/>
                <a:gd name="connsiteX2" fmla="*/ 1712686 w 1712686"/>
                <a:gd name="connsiteY2" fmla="*/ 1407885 h 1407885"/>
                <a:gd name="connsiteX0" fmla="*/ 0 w 1712686"/>
                <a:gd name="connsiteY0" fmla="*/ 0 h 1407885"/>
                <a:gd name="connsiteX1" fmla="*/ 899885 w 1712686"/>
                <a:gd name="connsiteY1" fmla="*/ 1074057 h 1407885"/>
                <a:gd name="connsiteX2" fmla="*/ 1712686 w 1712686"/>
                <a:gd name="connsiteY2" fmla="*/ 1407885 h 1407885"/>
                <a:gd name="connsiteX0" fmla="*/ 0 w 1001486"/>
                <a:gd name="connsiteY0" fmla="*/ 0 h 2776252"/>
                <a:gd name="connsiteX1" fmla="*/ 188685 w 1001486"/>
                <a:gd name="connsiteY1" fmla="*/ 2438400 h 2776252"/>
                <a:gd name="connsiteX2" fmla="*/ 1001486 w 1001486"/>
                <a:gd name="connsiteY2" fmla="*/ 2772228 h 2776252"/>
                <a:gd name="connsiteX0" fmla="*/ 0 w 1001486"/>
                <a:gd name="connsiteY0" fmla="*/ 0 h 2772228"/>
                <a:gd name="connsiteX1" fmla="*/ 551542 w 1001486"/>
                <a:gd name="connsiteY1" fmla="*/ 2351315 h 2772228"/>
                <a:gd name="connsiteX2" fmla="*/ 1001486 w 1001486"/>
                <a:gd name="connsiteY2" fmla="*/ 2772228 h 2772228"/>
                <a:gd name="connsiteX0" fmla="*/ 0 w 1001501"/>
                <a:gd name="connsiteY0" fmla="*/ 0 h 2772228"/>
                <a:gd name="connsiteX1" fmla="*/ 551542 w 1001501"/>
                <a:gd name="connsiteY1" fmla="*/ 2351315 h 2772228"/>
                <a:gd name="connsiteX2" fmla="*/ 1001486 w 1001501"/>
                <a:gd name="connsiteY2" fmla="*/ 2772228 h 2772228"/>
                <a:gd name="connsiteX0" fmla="*/ 0 w 1001494"/>
                <a:gd name="connsiteY0" fmla="*/ 0 h 2772228"/>
                <a:gd name="connsiteX1" fmla="*/ 348342 w 1001494"/>
                <a:gd name="connsiteY1" fmla="*/ 1407887 h 2772228"/>
                <a:gd name="connsiteX2" fmla="*/ 1001486 w 1001494"/>
                <a:gd name="connsiteY2" fmla="*/ 2772228 h 2772228"/>
                <a:gd name="connsiteX0" fmla="*/ 0 w 1045038"/>
                <a:gd name="connsiteY0" fmla="*/ 0 h 2786743"/>
                <a:gd name="connsiteX1" fmla="*/ 391885 w 1045038"/>
                <a:gd name="connsiteY1" fmla="*/ 1422402 h 2786743"/>
                <a:gd name="connsiteX2" fmla="*/ 1045029 w 1045038"/>
                <a:gd name="connsiteY2" fmla="*/ 2786743 h 2786743"/>
                <a:gd name="connsiteX0" fmla="*/ 0 w 1059552"/>
                <a:gd name="connsiteY0" fmla="*/ 2383785 h 2386546"/>
                <a:gd name="connsiteX1" fmla="*/ 406399 w 1059552"/>
                <a:gd name="connsiteY1" fmla="*/ 17958 h 2386546"/>
                <a:gd name="connsiteX2" fmla="*/ 1059543 w 1059552"/>
                <a:gd name="connsiteY2" fmla="*/ 1382299 h 2386546"/>
                <a:gd name="connsiteX0" fmla="*/ 0 w 1059554"/>
                <a:gd name="connsiteY0" fmla="*/ 1820231 h 1823895"/>
                <a:gd name="connsiteX1" fmla="*/ 493485 w 1059554"/>
                <a:gd name="connsiteY1" fmla="*/ 34975 h 1823895"/>
                <a:gd name="connsiteX2" fmla="*/ 1059543 w 1059554"/>
                <a:gd name="connsiteY2" fmla="*/ 818745 h 1823895"/>
                <a:gd name="connsiteX0" fmla="*/ 0 w 1059556"/>
                <a:gd name="connsiteY0" fmla="*/ 1806541 h 1810235"/>
                <a:gd name="connsiteX1" fmla="*/ 566057 w 1059556"/>
                <a:gd name="connsiteY1" fmla="*/ 35800 h 1810235"/>
                <a:gd name="connsiteX2" fmla="*/ 1059543 w 1059556"/>
                <a:gd name="connsiteY2" fmla="*/ 805055 h 1810235"/>
                <a:gd name="connsiteX0" fmla="*/ 348342 w 919366"/>
                <a:gd name="connsiteY0" fmla="*/ 1817523 h 1821248"/>
                <a:gd name="connsiteX1" fmla="*/ 914399 w 919366"/>
                <a:gd name="connsiteY1" fmla="*/ 46782 h 1821248"/>
                <a:gd name="connsiteX2" fmla="*/ 0 w 919366"/>
                <a:gd name="connsiteY2" fmla="*/ 728951 h 1821248"/>
                <a:gd name="connsiteX0" fmla="*/ 0 w 3628869"/>
                <a:gd name="connsiteY0" fmla="*/ 1220572 h 1225677"/>
                <a:gd name="connsiteX1" fmla="*/ 3541485 w 3628869"/>
                <a:gd name="connsiteY1" fmla="*/ 15888 h 1225677"/>
                <a:gd name="connsiteX2" fmla="*/ 2627086 w 3628869"/>
                <a:gd name="connsiteY2" fmla="*/ 698057 h 1225677"/>
                <a:gd name="connsiteX0" fmla="*/ 0 w 2627092"/>
                <a:gd name="connsiteY0" fmla="*/ 642619 h 908031"/>
                <a:gd name="connsiteX1" fmla="*/ 1538514 w 2627092"/>
                <a:gd name="connsiteY1" fmla="*/ 889363 h 908031"/>
                <a:gd name="connsiteX2" fmla="*/ 2627086 w 2627092"/>
                <a:gd name="connsiteY2" fmla="*/ 120104 h 908031"/>
                <a:gd name="connsiteX0" fmla="*/ 0 w 2627093"/>
                <a:gd name="connsiteY0" fmla="*/ 636506 h 883250"/>
                <a:gd name="connsiteX1" fmla="*/ 1538514 w 2627093"/>
                <a:gd name="connsiteY1" fmla="*/ 883250 h 883250"/>
                <a:gd name="connsiteX2" fmla="*/ 2627086 w 2627093"/>
                <a:gd name="connsiteY2" fmla="*/ 113991 h 883250"/>
                <a:gd name="connsiteX0" fmla="*/ 0 w 2627086"/>
                <a:gd name="connsiteY0" fmla="*/ 522515 h 769259"/>
                <a:gd name="connsiteX1" fmla="*/ 1538514 w 2627086"/>
                <a:gd name="connsiteY1" fmla="*/ 769259 h 769259"/>
                <a:gd name="connsiteX2" fmla="*/ 2627086 w 2627086"/>
                <a:gd name="connsiteY2" fmla="*/ 0 h 769259"/>
                <a:gd name="connsiteX0" fmla="*/ 0 w 2627086"/>
                <a:gd name="connsiteY0" fmla="*/ 522515 h 769259"/>
                <a:gd name="connsiteX1" fmla="*/ 1538514 w 2627086"/>
                <a:gd name="connsiteY1" fmla="*/ 769259 h 769259"/>
                <a:gd name="connsiteX2" fmla="*/ 2627086 w 2627086"/>
                <a:gd name="connsiteY2" fmla="*/ 0 h 769259"/>
                <a:gd name="connsiteX0" fmla="*/ 0 w 2627086"/>
                <a:gd name="connsiteY0" fmla="*/ 522515 h 782673"/>
                <a:gd name="connsiteX1" fmla="*/ 1538514 w 2627086"/>
                <a:gd name="connsiteY1" fmla="*/ 769259 h 782673"/>
                <a:gd name="connsiteX2" fmla="*/ 2269899 w 2627086"/>
                <a:gd name="connsiteY2" fmla="*/ 101179 h 782673"/>
                <a:gd name="connsiteX3" fmla="*/ 2627086 w 2627086"/>
                <a:gd name="connsiteY3" fmla="*/ 0 h 782673"/>
                <a:gd name="connsiteX0" fmla="*/ 0 w 2627086"/>
                <a:gd name="connsiteY0" fmla="*/ 522515 h 782673"/>
                <a:gd name="connsiteX1" fmla="*/ 1538514 w 2627086"/>
                <a:gd name="connsiteY1" fmla="*/ 769259 h 782673"/>
                <a:gd name="connsiteX2" fmla="*/ 2236561 w 2627086"/>
                <a:gd name="connsiteY2" fmla="*/ 101179 h 782673"/>
                <a:gd name="connsiteX3" fmla="*/ 2627086 w 2627086"/>
                <a:gd name="connsiteY3" fmla="*/ 0 h 782673"/>
                <a:gd name="connsiteX0" fmla="*/ 0 w 2627086"/>
                <a:gd name="connsiteY0" fmla="*/ 522515 h 783148"/>
                <a:gd name="connsiteX1" fmla="*/ 1538514 w 2627086"/>
                <a:gd name="connsiteY1" fmla="*/ 769259 h 783148"/>
                <a:gd name="connsiteX2" fmla="*/ 2217511 w 2627086"/>
                <a:gd name="connsiteY2" fmla="*/ 91654 h 783148"/>
                <a:gd name="connsiteX3" fmla="*/ 2627086 w 2627086"/>
                <a:gd name="connsiteY3" fmla="*/ 0 h 783148"/>
                <a:gd name="connsiteX0" fmla="*/ 0 w 2627086"/>
                <a:gd name="connsiteY0" fmla="*/ 533560 h 795646"/>
                <a:gd name="connsiteX1" fmla="*/ 1538514 w 2627086"/>
                <a:gd name="connsiteY1" fmla="*/ 780304 h 795646"/>
                <a:gd name="connsiteX2" fmla="*/ 2217511 w 2627086"/>
                <a:gd name="connsiteY2" fmla="*/ 74124 h 795646"/>
                <a:gd name="connsiteX3" fmla="*/ 2627086 w 2627086"/>
                <a:gd name="connsiteY3" fmla="*/ 11045 h 795646"/>
                <a:gd name="connsiteX0" fmla="*/ 0 w 2627086"/>
                <a:gd name="connsiteY0" fmla="*/ 522515 h 783388"/>
                <a:gd name="connsiteX1" fmla="*/ 1538514 w 2627086"/>
                <a:gd name="connsiteY1" fmla="*/ 769259 h 783388"/>
                <a:gd name="connsiteX2" fmla="*/ 2217511 w 2627086"/>
                <a:gd name="connsiteY2" fmla="*/ 86892 h 783388"/>
                <a:gd name="connsiteX3" fmla="*/ 2627086 w 2627086"/>
                <a:gd name="connsiteY3" fmla="*/ 0 h 783388"/>
                <a:gd name="connsiteX0" fmla="*/ 0 w 2627086"/>
                <a:gd name="connsiteY0" fmla="*/ 536251 h 798582"/>
                <a:gd name="connsiteX1" fmla="*/ 1538514 w 2627086"/>
                <a:gd name="connsiteY1" fmla="*/ 782995 h 798582"/>
                <a:gd name="connsiteX2" fmla="*/ 2217511 w 2627086"/>
                <a:gd name="connsiteY2" fmla="*/ 72053 h 798582"/>
                <a:gd name="connsiteX3" fmla="*/ 2627086 w 2627086"/>
                <a:gd name="connsiteY3" fmla="*/ 13736 h 79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7086" h="798582">
                  <a:moveTo>
                    <a:pt x="0" y="536251"/>
                  </a:moveTo>
                  <a:cubicBezTo>
                    <a:pt x="157238" y="629384"/>
                    <a:pt x="1168929" y="860361"/>
                    <a:pt x="1538514" y="782995"/>
                  </a:cubicBezTo>
                  <a:cubicBezTo>
                    <a:pt x="1908099" y="705629"/>
                    <a:pt x="2036082" y="200263"/>
                    <a:pt x="2217511" y="72053"/>
                  </a:cubicBezTo>
                  <a:cubicBezTo>
                    <a:pt x="2398940" y="-56157"/>
                    <a:pt x="2600892" y="29012"/>
                    <a:pt x="2627086" y="13736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615542" y="5020915"/>
              <a:ext cx="2540000" cy="639171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0 w 1907095"/>
                <a:gd name="connsiteY0" fmla="*/ 0 h 1407885"/>
                <a:gd name="connsiteX1" fmla="*/ 1785257 w 1907095"/>
                <a:gd name="connsiteY1" fmla="*/ 1074057 h 1407885"/>
                <a:gd name="connsiteX2" fmla="*/ 1712686 w 1907095"/>
                <a:gd name="connsiteY2" fmla="*/ 1407885 h 1407885"/>
                <a:gd name="connsiteX0" fmla="*/ 0 w 1717225"/>
                <a:gd name="connsiteY0" fmla="*/ 0 h 1407885"/>
                <a:gd name="connsiteX1" fmla="*/ 928914 w 1717225"/>
                <a:gd name="connsiteY1" fmla="*/ 1233714 h 1407885"/>
                <a:gd name="connsiteX2" fmla="*/ 1712686 w 1717225"/>
                <a:gd name="connsiteY2" fmla="*/ 1407885 h 1407885"/>
                <a:gd name="connsiteX0" fmla="*/ 0 w 1712686"/>
                <a:gd name="connsiteY0" fmla="*/ 0 h 1407885"/>
                <a:gd name="connsiteX1" fmla="*/ 928914 w 1712686"/>
                <a:gd name="connsiteY1" fmla="*/ 1233714 h 1407885"/>
                <a:gd name="connsiteX2" fmla="*/ 1712686 w 1712686"/>
                <a:gd name="connsiteY2" fmla="*/ 1407885 h 1407885"/>
                <a:gd name="connsiteX0" fmla="*/ 0 w 1712686"/>
                <a:gd name="connsiteY0" fmla="*/ 0 h 1407885"/>
                <a:gd name="connsiteX1" fmla="*/ 899885 w 1712686"/>
                <a:gd name="connsiteY1" fmla="*/ 1074057 h 1407885"/>
                <a:gd name="connsiteX2" fmla="*/ 1712686 w 1712686"/>
                <a:gd name="connsiteY2" fmla="*/ 1407885 h 1407885"/>
                <a:gd name="connsiteX0" fmla="*/ 0 w 1001486"/>
                <a:gd name="connsiteY0" fmla="*/ 0 h 2776252"/>
                <a:gd name="connsiteX1" fmla="*/ 188685 w 1001486"/>
                <a:gd name="connsiteY1" fmla="*/ 2438400 h 2776252"/>
                <a:gd name="connsiteX2" fmla="*/ 1001486 w 1001486"/>
                <a:gd name="connsiteY2" fmla="*/ 2772228 h 2776252"/>
                <a:gd name="connsiteX0" fmla="*/ 0 w 1001486"/>
                <a:gd name="connsiteY0" fmla="*/ 0 h 2772228"/>
                <a:gd name="connsiteX1" fmla="*/ 551542 w 1001486"/>
                <a:gd name="connsiteY1" fmla="*/ 2351315 h 2772228"/>
                <a:gd name="connsiteX2" fmla="*/ 1001486 w 1001486"/>
                <a:gd name="connsiteY2" fmla="*/ 2772228 h 2772228"/>
                <a:gd name="connsiteX0" fmla="*/ 0 w 1001501"/>
                <a:gd name="connsiteY0" fmla="*/ 0 h 2772228"/>
                <a:gd name="connsiteX1" fmla="*/ 551542 w 1001501"/>
                <a:gd name="connsiteY1" fmla="*/ 2351315 h 2772228"/>
                <a:gd name="connsiteX2" fmla="*/ 1001486 w 1001501"/>
                <a:gd name="connsiteY2" fmla="*/ 2772228 h 2772228"/>
                <a:gd name="connsiteX0" fmla="*/ 0 w 1001494"/>
                <a:gd name="connsiteY0" fmla="*/ 0 h 2772228"/>
                <a:gd name="connsiteX1" fmla="*/ 348342 w 1001494"/>
                <a:gd name="connsiteY1" fmla="*/ 1407887 h 2772228"/>
                <a:gd name="connsiteX2" fmla="*/ 1001486 w 1001494"/>
                <a:gd name="connsiteY2" fmla="*/ 2772228 h 2772228"/>
                <a:gd name="connsiteX0" fmla="*/ 0 w 1045038"/>
                <a:gd name="connsiteY0" fmla="*/ 0 h 2786743"/>
                <a:gd name="connsiteX1" fmla="*/ 391885 w 1045038"/>
                <a:gd name="connsiteY1" fmla="*/ 1422402 h 2786743"/>
                <a:gd name="connsiteX2" fmla="*/ 1045029 w 1045038"/>
                <a:gd name="connsiteY2" fmla="*/ 2786743 h 2786743"/>
                <a:gd name="connsiteX0" fmla="*/ 0 w 1059552"/>
                <a:gd name="connsiteY0" fmla="*/ 2383785 h 2386546"/>
                <a:gd name="connsiteX1" fmla="*/ 406399 w 1059552"/>
                <a:gd name="connsiteY1" fmla="*/ 17958 h 2386546"/>
                <a:gd name="connsiteX2" fmla="*/ 1059543 w 1059552"/>
                <a:gd name="connsiteY2" fmla="*/ 1382299 h 2386546"/>
                <a:gd name="connsiteX0" fmla="*/ 0 w 1059554"/>
                <a:gd name="connsiteY0" fmla="*/ 1820231 h 1823895"/>
                <a:gd name="connsiteX1" fmla="*/ 493485 w 1059554"/>
                <a:gd name="connsiteY1" fmla="*/ 34975 h 1823895"/>
                <a:gd name="connsiteX2" fmla="*/ 1059543 w 1059554"/>
                <a:gd name="connsiteY2" fmla="*/ 818745 h 1823895"/>
                <a:gd name="connsiteX0" fmla="*/ 0 w 1059556"/>
                <a:gd name="connsiteY0" fmla="*/ 1806541 h 1810235"/>
                <a:gd name="connsiteX1" fmla="*/ 566057 w 1059556"/>
                <a:gd name="connsiteY1" fmla="*/ 35800 h 1810235"/>
                <a:gd name="connsiteX2" fmla="*/ 1059543 w 1059556"/>
                <a:gd name="connsiteY2" fmla="*/ 805055 h 1810235"/>
                <a:gd name="connsiteX0" fmla="*/ 0 w 2540057"/>
                <a:gd name="connsiteY0" fmla="*/ 900999 h 907290"/>
                <a:gd name="connsiteX1" fmla="*/ 2046514 w 2540057"/>
                <a:gd name="connsiteY1" fmla="*/ 1115 h 907290"/>
                <a:gd name="connsiteX2" fmla="*/ 2540000 w 2540057"/>
                <a:gd name="connsiteY2" fmla="*/ 770370 h 907290"/>
                <a:gd name="connsiteX0" fmla="*/ 0 w 2540005"/>
                <a:gd name="connsiteY0" fmla="*/ 629466 h 638044"/>
                <a:gd name="connsiteX1" fmla="*/ 1378857 w 2540005"/>
                <a:gd name="connsiteY1" fmla="*/ 5354 h 638044"/>
                <a:gd name="connsiteX2" fmla="*/ 2540000 w 2540005"/>
                <a:gd name="connsiteY2" fmla="*/ 498837 h 638044"/>
                <a:gd name="connsiteX0" fmla="*/ 0 w 2540000"/>
                <a:gd name="connsiteY0" fmla="*/ 701861 h 711484"/>
                <a:gd name="connsiteX1" fmla="*/ 1378857 w 2540000"/>
                <a:gd name="connsiteY1" fmla="*/ 77749 h 711484"/>
                <a:gd name="connsiteX2" fmla="*/ 1277258 w 2540000"/>
                <a:gd name="connsiteY2" fmla="*/ 63718 h 711484"/>
                <a:gd name="connsiteX3" fmla="*/ 2540000 w 2540000"/>
                <a:gd name="connsiteY3" fmla="*/ 571232 h 711484"/>
                <a:gd name="connsiteX0" fmla="*/ 0 w 2540000"/>
                <a:gd name="connsiteY0" fmla="*/ 638143 h 638143"/>
                <a:gd name="connsiteX1" fmla="*/ 1277258 w 2540000"/>
                <a:gd name="connsiteY1" fmla="*/ 0 h 638143"/>
                <a:gd name="connsiteX2" fmla="*/ 2540000 w 2540000"/>
                <a:gd name="connsiteY2" fmla="*/ 507514 h 638143"/>
                <a:gd name="connsiteX0" fmla="*/ 0 w 2540000"/>
                <a:gd name="connsiteY0" fmla="*/ 646001 h 646001"/>
                <a:gd name="connsiteX1" fmla="*/ 1277258 w 2540000"/>
                <a:gd name="connsiteY1" fmla="*/ 7858 h 646001"/>
                <a:gd name="connsiteX2" fmla="*/ 2540000 w 2540000"/>
                <a:gd name="connsiteY2" fmla="*/ 515372 h 646001"/>
                <a:gd name="connsiteX0" fmla="*/ 0 w 2540000"/>
                <a:gd name="connsiteY0" fmla="*/ 638278 h 638278"/>
                <a:gd name="connsiteX1" fmla="*/ 1277258 w 2540000"/>
                <a:gd name="connsiteY1" fmla="*/ 135 h 638278"/>
                <a:gd name="connsiteX2" fmla="*/ 2540000 w 2540000"/>
                <a:gd name="connsiteY2" fmla="*/ 507649 h 638278"/>
                <a:gd name="connsiteX0" fmla="*/ 0 w 2540000"/>
                <a:gd name="connsiteY0" fmla="*/ 638982 h 638982"/>
                <a:gd name="connsiteX1" fmla="*/ 1277258 w 2540000"/>
                <a:gd name="connsiteY1" fmla="*/ 839 h 638982"/>
                <a:gd name="connsiteX2" fmla="*/ 2318658 w 2540000"/>
                <a:gd name="connsiteY2" fmla="*/ 503396 h 638982"/>
                <a:gd name="connsiteX3" fmla="*/ 2540000 w 2540000"/>
                <a:gd name="connsiteY3" fmla="*/ 508353 h 638982"/>
                <a:gd name="connsiteX0" fmla="*/ 0 w 2540000"/>
                <a:gd name="connsiteY0" fmla="*/ 638982 h 638982"/>
                <a:gd name="connsiteX1" fmla="*/ 1277258 w 2540000"/>
                <a:gd name="connsiteY1" fmla="*/ 839 h 638982"/>
                <a:gd name="connsiteX2" fmla="*/ 2318658 w 2540000"/>
                <a:gd name="connsiteY2" fmla="*/ 503396 h 638982"/>
                <a:gd name="connsiteX3" fmla="*/ 2540000 w 2540000"/>
                <a:gd name="connsiteY3" fmla="*/ 508353 h 638982"/>
                <a:gd name="connsiteX0" fmla="*/ 0 w 2540000"/>
                <a:gd name="connsiteY0" fmla="*/ 638982 h 638982"/>
                <a:gd name="connsiteX1" fmla="*/ 1277258 w 2540000"/>
                <a:gd name="connsiteY1" fmla="*/ 839 h 638982"/>
                <a:gd name="connsiteX2" fmla="*/ 2318658 w 2540000"/>
                <a:gd name="connsiteY2" fmla="*/ 503396 h 638982"/>
                <a:gd name="connsiteX3" fmla="*/ 2540000 w 2540000"/>
                <a:gd name="connsiteY3" fmla="*/ 508353 h 638982"/>
                <a:gd name="connsiteX0" fmla="*/ 0 w 2540000"/>
                <a:gd name="connsiteY0" fmla="*/ 638857 h 638857"/>
                <a:gd name="connsiteX1" fmla="*/ 1277258 w 2540000"/>
                <a:gd name="connsiteY1" fmla="*/ 714 h 638857"/>
                <a:gd name="connsiteX2" fmla="*/ 2318658 w 2540000"/>
                <a:gd name="connsiteY2" fmla="*/ 503271 h 638857"/>
                <a:gd name="connsiteX3" fmla="*/ 2540000 w 2540000"/>
                <a:gd name="connsiteY3" fmla="*/ 508228 h 638857"/>
                <a:gd name="connsiteX0" fmla="*/ 0 w 2540000"/>
                <a:gd name="connsiteY0" fmla="*/ 638965 h 638965"/>
                <a:gd name="connsiteX1" fmla="*/ 1277258 w 2540000"/>
                <a:gd name="connsiteY1" fmla="*/ 822 h 638965"/>
                <a:gd name="connsiteX2" fmla="*/ 2318658 w 2540000"/>
                <a:gd name="connsiteY2" fmla="*/ 503379 h 638965"/>
                <a:gd name="connsiteX3" fmla="*/ 2540000 w 2540000"/>
                <a:gd name="connsiteY3" fmla="*/ 508336 h 638965"/>
                <a:gd name="connsiteX0" fmla="*/ 0 w 2540000"/>
                <a:gd name="connsiteY0" fmla="*/ 639244 h 639244"/>
                <a:gd name="connsiteX1" fmla="*/ 1277258 w 2540000"/>
                <a:gd name="connsiteY1" fmla="*/ 1101 h 639244"/>
                <a:gd name="connsiteX2" fmla="*/ 2218645 w 2540000"/>
                <a:gd name="connsiteY2" fmla="*/ 484608 h 639244"/>
                <a:gd name="connsiteX3" fmla="*/ 2540000 w 2540000"/>
                <a:gd name="connsiteY3" fmla="*/ 508615 h 639244"/>
                <a:gd name="connsiteX0" fmla="*/ 0 w 2540000"/>
                <a:gd name="connsiteY0" fmla="*/ 639244 h 639244"/>
                <a:gd name="connsiteX1" fmla="*/ 1277258 w 2540000"/>
                <a:gd name="connsiteY1" fmla="*/ 1101 h 639244"/>
                <a:gd name="connsiteX2" fmla="*/ 2218645 w 2540000"/>
                <a:gd name="connsiteY2" fmla="*/ 484608 h 639244"/>
                <a:gd name="connsiteX3" fmla="*/ 2540000 w 2540000"/>
                <a:gd name="connsiteY3" fmla="*/ 508615 h 639244"/>
                <a:gd name="connsiteX0" fmla="*/ 0 w 2540000"/>
                <a:gd name="connsiteY0" fmla="*/ 639762 h 639762"/>
                <a:gd name="connsiteX1" fmla="*/ 1277258 w 2540000"/>
                <a:gd name="connsiteY1" fmla="*/ 1619 h 639762"/>
                <a:gd name="connsiteX2" fmla="*/ 2199595 w 2540000"/>
                <a:gd name="connsiteY2" fmla="*/ 456551 h 639762"/>
                <a:gd name="connsiteX3" fmla="*/ 2540000 w 2540000"/>
                <a:gd name="connsiteY3" fmla="*/ 509133 h 639762"/>
                <a:gd name="connsiteX0" fmla="*/ 0 w 2540000"/>
                <a:gd name="connsiteY0" fmla="*/ 639171 h 639171"/>
                <a:gd name="connsiteX1" fmla="*/ 1277258 w 2540000"/>
                <a:gd name="connsiteY1" fmla="*/ 1028 h 639171"/>
                <a:gd name="connsiteX2" fmla="*/ 2199595 w 2540000"/>
                <a:gd name="connsiteY2" fmla="*/ 489298 h 639171"/>
                <a:gd name="connsiteX3" fmla="*/ 2540000 w 2540000"/>
                <a:gd name="connsiteY3" fmla="*/ 508542 h 639171"/>
                <a:gd name="connsiteX0" fmla="*/ 0 w 2540000"/>
                <a:gd name="connsiteY0" fmla="*/ 639576 h 639576"/>
                <a:gd name="connsiteX1" fmla="*/ 1277258 w 2540000"/>
                <a:gd name="connsiteY1" fmla="*/ 1433 h 639576"/>
                <a:gd name="connsiteX2" fmla="*/ 2261508 w 2540000"/>
                <a:gd name="connsiteY2" fmla="*/ 465890 h 639576"/>
                <a:gd name="connsiteX3" fmla="*/ 2540000 w 2540000"/>
                <a:gd name="connsiteY3" fmla="*/ 508947 h 639576"/>
                <a:gd name="connsiteX0" fmla="*/ 0 w 2540000"/>
                <a:gd name="connsiteY0" fmla="*/ 639171 h 639171"/>
                <a:gd name="connsiteX1" fmla="*/ 1277258 w 2540000"/>
                <a:gd name="connsiteY1" fmla="*/ 1028 h 639171"/>
                <a:gd name="connsiteX2" fmla="*/ 2199596 w 2540000"/>
                <a:gd name="connsiteY2" fmla="*/ 489297 h 639171"/>
                <a:gd name="connsiteX3" fmla="*/ 2540000 w 2540000"/>
                <a:gd name="connsiteY3" fmla="*/ 508542 h 63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0" h="639171">
                  <a:moveTo>
                    <a:pt x="0" y="639171"/>
                  </a:moveTo>
                  <a:cubicBezTo>
                    <a:pt x="266096" y="506225"/>
                    <a:pt x="910659" y="26007"/>
                    <a:pt x="1277258" y="1028"/>
                  </a:cubicBezTo>
                  <a:cubicBezTo>
                    <a:pt x="1643857" y="-23951"/>
                    <a:pt x="2027239" y="414236"/>
                    <a:pt x="2199596" y="489297"/>
                  </a:cubicBezTo>
                  <a:cubicBezTo>
                    <a:pt x="2371953" y="564358"/>
                    <a:pt x="2400716" y="487872"/>
                    <a:pt x="2540000" y="508542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427513" y="4515856"/>
              <a:ext cx="1132133" cy="937888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0 w 1907095"/>
                <a:gd name="connsiteY0" fmla="*/ 0 h 1407885"/>
                <a:gd name="connsiteX1" fmla="*/ 1785257 w 1907095"/>
                <a:gd name="connsiteY1" fmla="*/ 1074057 h 1407885"/>
                <a:gd name="connsiteX2" fmla="*/ 1712686 w 1907095"/>
                <a:gd name="connsiteY2" fmla="*/ 1407885 h 1407885"/>
                <a:gd name="connsiteX0" fmla="*/ 0 w 1717225"/>
                <a:gd name="connsiteY0" fmla="*/ 0 h 1407885"/>
                <a:gd name="connsiteX1" fmla="*/ 928914 w 1717225"/>
                <a:gd name="connsiteY1" fmla="*/ 1233714 h 1407885"/>
                <a:gd name="connsiteX2" fmla="*/ 1712686 w 1717225"/>
                <a:gd name="connsiteY2" fmla="*/ 1407885 h 1407885"/>
                <a:gd name="connsiteX0" fmla="*/ 0 w 1712686"/>
                <a:gd name="connsiteY0" fmla="*/ 0 h 1407885"/>
                <a:gd name="connsiteX1" fmla="*/ 928914 w 1712686"/>
                <a:gd name="connsiteY1" fmla="*/ 1233714 h 1407885"/>
                <a:gd name="connsiteX2" fmla="*/ 1712686 w 1712686"/>
                <a:gd name="connsiteY2" fmla="*/ 1407885 h 1407885"/>
                <a:gd name="connsiteX0" fmla="*/ 0 w 1712686"/>
                <a:gd name="connsiteY0" fmla="*/ 0 h 1407885"/>
                <a:gd name="connsiteX1" fmla="*/ 899885 w 1712686"/>
                <a:gd name="connsiteY1" fmla="*/ 1074057 h 1407885"/>
                <a:gd name="connsiteX2" fmla="*/ 1712686 w 1712686"/>
                <a:gd name="connsiteY2" fmla="*/ 1407885 h 1407885"/>
                <a:gd name="connsiteX0" fmla="*/ 0 w 1001486"/>
                <a:gd name="connsiteY0" fmla="*/ 0 h 2776252"/>
                <a:gd name="connsiteX1" fmla="*/ 188685 w 1001486"/>
                <a:gd name="connsiteY1" fmla="*/ 2438400 h 2776252"/>
                <a:gd name="connsiteX2" fmla="*/ 1001486 w 1001486"/>
                <a:gd name="connsiteY2" fmla="*/ 2772228 h 2776252"/>
                <a:gd name="connsiteX0" fmla="*/ 0 w 1001486"/>
                <a:gd name="connsiteY0" fmla="*/ 0 h 2772228"/>
                <a:gd name="connsiteX1" fmla="*/ 551542 w 1001486"/>
                <a:gd name="connsiteY1" fmla="*/ 2351315 h 2772228"/>
                <a:gd name="connsiteX2" fmla="*/ 1001486 w 1001486"/>
                <a:gd name="connsiteY2" fmla="*/ 2772228 h 2772228"/>
                <a:gd name="connsiteX0" fmla="*/ 0 w 1001501"/>
                <a:gd name="connsiteY0" fmla="*/ 0 h 2772228"/>
                <a:gd name="connsiteX1" fmla="*/ 551542 w 1001501"/>
                <a:gd name="connsiteY1" fmla="*/ 2351315 h 2772228"/>
                <a:gd name="connsiteX2" fmla="*/ 1001486 w 1001501"/>
                <a:gd name="connsiteY2" fmla="*/ 2772228 h 2772228"/>
                <a:gd name="connsiteX0" fmla="*/ 0 w 1001494"/>
                <a:gd name="connsiteY0" fmla="*/ 0 h 2772228"/>
                <a:gd name="connsiteX1" fmla="*/ 348342 w 1001494"/>
                <a:gd name="connsiteY1" fmla="*/ 1407887 h 2772228"/>
                <a:gd name="connsiteX2" fmla="*/ 1001486 w 1001494"/>
                <a:gd name="connsiteY2" fmla="*/ 2772228 h 2772228"/>
                <a:gd name="connsiteX0" fmla="*/ 0 w 1045038"/>
                <a:gd name="connsiteY0" fmla="*/ 0 h 2786743"/>
                <a:gd name="connsiteX1" fmla="*/ 391885 w 1045038"/>
                <a:gd name="connsiteY1" fmla="*/ 1422402 h 2786743"/>
                <a:gd name="connsiteX2" fmla="*/ 1045029 w 1045038"/>
                <a:gd name="connsiteY2" fmla="*/ 2786743 h 2786743"/>
                <a:gd name="connsiteX0" fmla="*/ 0 w 1132124"/>
                <a:gd name="connsiteY0" fmla="*/ 485408 h 1385294"/>
                <a:gd name="connsiteX1" fmla="*/ 478971 w 1132124"/>
                <a:gd name="connsiteY1" fmla="*/ 20953 h 1385294"/>
                <a:gd name="connsiteX2" fmla="*/ 1132115 w 1132124"/>
                <a:gd name="connsiteY2" fmla="*/ 1385294 h 1385294"/>
                <a:gd name="connsiteX0" fmla="*/ 0 w 1132144"/>
                <a:gd name="connsiteY0" fmla="*/ 0 h 899886"/>
                <a:gd name="connsiteX1" fmla="*/ 798285 w 1132144"/>
                <a:gd name="connsiteY1" fmla="*/ 188688 h 899886"/>
                <a:gd name="connsiteX2" fmla="*/ 1132115 w 1132144"/>
                <a:gd name="connsiteY2" fmla="*/ 899886 h 899886"/>
                <a:gd name="connsiteX0" fmla="*/ 0 w 1132133"/>
                <a:gd name="connsiteY0" fmla="*/ 38002 h 937888"/>
                <a:gd name="connsiteX1" fmla="*/ 711199 w 1132133"/>
                <a:gd name="connsiteY1" fmla="*/ 52518 h 937888"/>
                <a:gd name="connsiteX2" fmla="*/ 1132115 w 1132133"/>
                <a:gd name="connsiteY2" fmla="*/ 937888 h 93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2133" h="937888">
                  <a:moveTo>
                    <a:pt x="0" y="38002"/>
                  </a:moveTo>
                  <a:cubicBezTo>
                    <a:pt x="157238" y="131135"/>
                    <a:pt x="522513" y="-97463"/>
                    <a:pt x="711199" y="52518"/>
                  </a:cubicBezTo>
                  <a:cubicBezTo>
                    <a:pt x="899885" y="202499"/>
                    <a:pt x="1134535" y="445612"/>
                    <a:pt x="1132115" y="937888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471058" y="3944258"/>
              <a:ext cx="1088589" cy="1509486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0 w 1907095"/>
                <a:gd name="connsiteY0" fmla="*/ 0 h 1407885"/>
                <a:gd name="connsiteX1" fmla="*/ 1785257 w 1907095"/>
                <a:gd name="connsiteY1" fmla="*/ 1074057 h 1407885"/>
                <a:gd name="connsiteX2" fmla="*/ 1712686 w 1907095"/>
                <a:gd name="connsiteY2" fmla="*/ 1407885 h 1407885"/>
                <a:gd name="connsiteX0" fmla="*/ 0 w 1717225"/>
                <a:gd name="connsiteY0" fmla="*/ 0 h 1407885"/>
                <a:gd name="connsiteX1" fmla="*/ 928914 w 1717225"/>
                <a:gd name="connsiteY1" fmla="*/ 1233714 h 1407885"/>
                <a:gd name="connsiteX2" fmla="*/ 1712686 w 1717225"/>
                <a:gd name="connsiteY2" fmla="*/ 1407885 h 1407885"/>
                <a:gd name="connsiteX0" fmla="*/ 0 w 1712686"/>
                <a:gd name="connsiteY0" fmla="*/ 0 h 1407885"/>
                <a:gd name="connsiteX1" fmla="*/ 928914 w 1712686"/>
                <a:gd name="connsiteY1" fmla="*/ 1233714 h 1407885"/>
                <a:gd name="connsiteX2" fmla="*/ 1712686 w 1712686"/>
                <a:gd name="connsiteY2" fmla="*/ 1407885 h 1407885"/>
                <a:gd name="connsiteX0" fmla="*/ 0 w 1712686"/>
                <a:gd name="connsiteY0" fmla="*/ 0 h 1407885"/>
                <a:gd name="connsiteX1" fmla="*/ 899885 w 1712686"/>
                <a:gd name="connsiteY1" fmla="*/ 1074057 h 1407885"/>
                <a:gd name="connsiteX2" fmla="*/ 1712686 w 1712686"/>
                <a:gd name="connsiteY2" fmla="*/ 1407885 h 1407885"/>
                <a:gd name="connsiteX0" fmla="*/ 0 w 1001486"/>
                <a:gd name="connsiteY0" fmla="*/ 0 h 2776252"/>
                <a:gd name="connsiteX1" fmla="*/ 188685 w 1001486"/>
                <a:gd name="connsiteY1" fmla="*/ 2438400 h 2776252"/>
                <a:gd name="connsiteX2" fmla="*/ 1001486 w 1001486"/>
                <a:gd name="connsiteY2" fmla="*/ 2772228 h 2776252"/>
                <a:gd name="connsiteX0" fmla="*/ 0 w 1001486"/>
                <a:gd name="connsiteY0" fmla="*/ 0 h 2772228"/>
                <a:gd name="connsiteX1" fmla="*/ 551542 w 1001486"/>
                <a:gd name="connsiteY1" fmla="*/ 2351315 h 2772228"/>
                <a:gd name="connsiteX2" fmla="*/ 1001486 w 1001486"/>
                <a:gd name="connsiteY2" fmla="*/ 2772228 h 2772228"/>
                <a:gd name="connsiteX0" fmla="*/ 0 w 1001501"/>
                <a:gd name="connsiteY0" fmla="*/ 0 h 2772228"/>
                <a:gd name="connsiteX1" fmla="*/ 551542 w 1001501"/>
                <a:gd name="connsiteY1" fmla="*/ 2351315 h 2772228"/>
                <a:gd name="connsiteX2" fmla="*/ 1001486 w 1001501"/>
                <a:gd name="connsiteY2" fmla="*/ 2772228 h 2772228"/>
                <a:gd name="connsiteX0" fmla="*/ 0 w 1001494"/>
                <a:gd name="connsiteY0" fmla="*/ 0 h 2772228"/>
                <a:gd name="connsiteX1" fmla="*/ 348342 w 1001494"/>
                <a:gd name="connsiteY1" fmla="*/ 1407887 h 2772228"/>
                <a:gd name="connsiteX2" fmla="*/ 1001486 w 1001494"/>
                <a:gd name="connsiteY2" fmla="*/ 2772228 h 2772228"/>
                <a:gd name="connsiteX0" fmla="*/ 0 w 1045038"/>
                <a:gd name="connsiteY0" fmla="*/ 0 h 2786743"/>
                <a:gd name="connsiteX1" fmla="*/ 391885 w 1045038"/>
                <a:gd name="connsiteY1" fmla="*/ 1422402 h 2786743"/>
                <a:gd name="connsiteX2" fmla="*/ 1045029 w 1045038"/>
                <a:gd name="connsiteY2" fmla="*/ 2786743 h 2786743"/>
                <a:gd name="connsiteX0" fmla="*/ 0 w 1016009"/>
                <a:gd name="connsiteY0" fmla="*/ 0 h 1509486"/>
                <a:gd name="connsiteX1" fmla="*/ 362856 w 1016009"/>
                <a:gd name="connsiteY1" fmla="*/ 145145 h 1509486"/>
                <a:gd name="connsiteX2" fmla="*/ 1016000 w 1016009"/>
                <a:gd name="connsiteY2" fmla="*/ 1509486 h 1509486"/>
                <a:gd name="connsiteX0" fmla="*/ 0 w 1016017"/>
                <a:gd name="connsiteY0" fmla="*/ 0 h 1509486"/>
                <a:gd name="connsiteX1" fmla="*/ 595084 w 1016017"/>
                <a:gd name="connsiteY1" fmla="*/ 638631 h 1509486"/>
                <a:gd name="connsiteX2" fmla="*/ 1016000 w 1016017"/>
                <a:gd name="connsiteY2" fmla="*/ 1509486 h 1509486"/>
                <a:gd name="connsiteX0" fmla="*/ 0 w 1016017"/>
                <a:gd name="connsiteY0" fmla="*/ 0 h 1509486"/>
                <a:gd name="connsiteX1" fmla="*/ 595084 w 1016017"/>
                <a:gd name="connsiteY1" fmla="*/ 551545 h 1509486"/>
                <a:gd name="connsiteX2" fmla="*/ 1016000 w 1016017"/>
                <a:gd name="connsiteY2" fmla="*/ 1509486 h 1509486"/>
                <a:gd name="connsiteX0" fmla="*/ 0 w 1088589"/>
                <a:gd name="connsiteY0" fmla="*/ 0 h 1509486"/>
                <a:gd name="connsiteX1" fmla="*/ 667655 w 1088589"/>
                <a:gd name="connsiteY1" fmla="*/ 551545 h 1509486"/>
                <a:gd name="connsiteX2" fmla="*/ 1088571 w 1088589"/>
                <a:gd name="connsiteY2" fmla="*/ 1509486 h 150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8589" h="1509486">
                  <a:moveTo>
                    <a:pt x="0" y="0"/>
                  </a:moveTo>
                  <a:cubicBezTo>
                    <a:pt x="157238" y="93133"/>
                    <a:pt x="486227" y="299964"/>
                    <a:pt x="667655" y="551545"/>
                  </a:cubicBezTo>
                  <a:cubicBezTo>
                    <a:pt x="849083" y="803126"/>
                    <a:pt x="1090991" y="1017210"/>
                    <a:pt x="1088571" y="1509486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514599" y="2667000"/>
              <a:ext cx="1045039" cy="2786743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0 w 1907095"/>
                <a:gd name="connsiteY0" fmla="*/ 0 h 1407885"/>
                <a:gd name="connsiteX1" fmla="*/ 1785257 w 1907095"/>
                <a:gd name="connsiteY1" fmla="*/ 1074057 h 1407885"/>
                <a:gd name="connsiteX2" fmla="*/ 1712686 w 1907095"/>
                <a:gd name="connsiteY2" fmla="*/ 1407885 h 1407885"/>
                <a:gd name="connsiteX0" fmla="*/ 0 w 1717225"/>
                <a:gd name="connsiteY0" fmla="*/ 0 h 1407885"/>
                <a:gd name="connsiteX1" fmla="*/ 928914 w 1717225"/>
                <a:gd name="connsiteY1" fmla="*/ 1233714 h 1407885"/>
                <a:gd name="connsiteX2" fmla="*/ 1712686 w 1717225"/>
                <a:gd name="connsiteY2" fmla="*/ 1407885 h 1407885"/>
                <a:gd name="connsiteX0" fmla="*/ 0 w 1712686"/>
                <a:gd name="connsiteY0" fmla="*/ 0 h 1407885"/>
                <a:gd name="connsiteX1" fmla="*/ 928914 w 1712686"/>
                <a:gd name="connsiteY1" fmla="*/ 1233714 h 1407885"/>
                <a:gd name="connsiteX2" fmla="*/ 1712686 w 1712686"/>
                <a:gd name="connsiteY2" fmla="*/ 1407885 h 1407885"/>
                <a:gd name="connsiteX0" fmla="*/ 0 w 1712686"/>
                <a:gd name="connsiteY0" fmla="*/ 0 h 1407885"/>
                <a:gd name="connsiteX1" fmla="*/ 899885 w 1712686"/>
                <a:gd name="connsiteY1" fmla="*/ 1074057 h 1407885"/>
                <a:gd name="connsiteX2" fmla="*/ 1712686 w 1712686"/>
                <a:gd name="connsiteY2" fmla="*/ 1407885 h 1407885"/>
                <a:gd name="connsiteX0" fmla="*/ 0 w 1001486"/>
                <a:gd name="connsiteY0" fmla="*/ 0 h 2776252"/>
                <a:gd name="connsiteX1" fmla="*/ 188685 w 1001486"/>
                <a:gd name="connsiteY1" fmla="*/ 2438400 h 2776252"/>
                <a:gd name="connsiteX2" fmla="*/ 1001486 w 1001486"/>
                <a:gd name="connsiteY2" fmla="*/ 2772228 h 2776252"/>
                <a:gd name="connsiteX0" fmla="*/ 0 w 1001486"/>
                <a:gd name="connsiteY0" fmla="*/ 0 h 2772228"/>
                <a:gd name="connsiteX1" fmla="*/ 551542 w 1001486"/>
                <a:gd name="connsiteY1" fmla="*/ 2351315 h 2772228"/>
                <a:gd name="connsiteX2" fmla="*/ 1001486 w 1001486"/>
                <a:gd name="connsiteY2" fmla="*/ 2772228 h 2772228"/>
                <a:gd name="connsiteX0" fmla="*/ 0 w 1001501"/>
                <a:gd name="connsiteY0" fmla="*/ 0 h 2772228"/>
                <a:gd name="connsiteX1" fmla="*/ 551542 w 1001501"/>
                <a:gd name="connsiteY1" fmla="*/ 2351315 h 2772228"/>
                <a:gd name="connsiteX2" fmla="*/ 1001486 w 1001501"/>
                <a:gd name="connsiteY2" fmla="*/ 2772228 h 2772228"/>
                <a:gd name="connsiteX0" fmla="*/ 0 w 1001494"/>
                <a:gd name="connsiteY0" fmla="*/ 0 h 2772228"/>
                <a:gd name="connsiteX1" fmla="*/ 348342 w 1001494"/>
                <a:gd name="connsiteY1" fmla="*/ 1407887 h 2772228"/>
                <a:gd name="connsiteX2" fmla="*/ 1001486 w 1001494"/>
                <a:gd name="connsiteY2" fmla="*/ 2772228 h 2772228"/>
                <a:gd name="connsiteX0" fmla="*/ 0 w 1045038"/>
                <a:gd name="connsiteY0" fmla="*/ 0 h 2786743"/>
                <a:gd name="connsiteX1" fmla="*/ 391885 w 1045038"/>
                <a:gd name="connsiteY1" fmla="*/ 1422402 h 2786743"/>
                <a:gd name="connsiteX2" fmla="*/ 1045029 w 1045038"/>
                <a:gd name="connsiteY2" fmla="*/ 2786743 h 2786743"/>
                <a:gd name="connsiteX0" fmla="*/ 0 w 1045037"/>
                <a:gd name="connsiteY0" fmla="*/ 0 h 2786743"/>
                <a:gd name="connsiteX1" fmla="*/ 391885 w 1045037"/>
                <a:gd name="connsiteY1" fmla="*/ 1422402 h 2786743"/>
                <a:gd name="connsiteX2" fmla="*/ 1045029 w 1045037"/>
                <a:gd name="connsiteY2" fmla="*/ 2786743 h 2786743"/>
                <a:gd name="connsiteX0" fmla="*/ 0 w 1045039"/>
                <a:gd name="connsiteY0" fmla="*/ 0 h 2786743"/>
                <a:gd name="connsiteX1" fmla="*/ 478971 w 1045039"/>
                <a:gd name="connsiteY1" fmla="*/ 1422402 h 2786743"/>
                <a:gd name="connsiteX2" fmla="*/ 1045029 w 1045039"/>
                <a:gd name="connsiteY2" fmla="*/ 2786743 h 27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039" h="2786743">
                  <a:moveTo>
                    <a:pt x="0" y="0"/>
                  </a:moveTo>
                  <a:cubicBezTo>
                    <a:pt x="157238" y="93133"/>
                    <a:pt x="319314" y="943431"/>
                    <a:pt x="478971" y="1422402"/>
                  </a:cubicBezTo>
                  <a:cubicBezTo>
                    <a:pt x="638628" y="1901373"/>
                    <a:pt x="1047449" y="2294467"/>
                    <a:pt x="1045029" y="2786743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500086" y="3305628"/>
              <a:ext cx="1059552" cy="2148115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0 w 1907095"/>
                <a:gd name="connsiteY0" fmla="*/ 0 h 1407885"/>
                <a:gd name="connsiteX1" fmla="*/ 1785257 w 1907095"/>
                <a:gd name="connsiteY1" fmla="*/ 1074057 h 1407885"/>
                <a:gd name="connsiteX2" fmla="*/ 1712686 w 1907095"/>
                <a:gd name="connsiteY2" fmla="*/ 1407885 h 1407885"/>
                <a:gd name="connsiteX0" fmla="*/ 0 w 1717225"/>
                <a:gd name="connsiteY0" fmla="*/ 0 h 1407885"/>
                <a:gd name="connsiteX1" fmla="*/ 928914 w 1717225"/>
                <a:gd name="connsiteY1" fmla="*/ 1233714 h 1407885"/>
                <a:gd name="connsiteX2" fmla="*/ 1712686 w 1717225"/>
                <a:gd name="connsiteY2" fmla="*/ 1407885 h 1407885"/>
                <a:gd name="connsiteX0" fmla="*/ 0 w 1712686"/>
                <a:gd name="connsiteY0" fmla="*/ 0 h 1407885"/>
                <a:gd name="connsiteX1" fmla="*/ 928914 w 1712686"/>
                <a:gd name="connsiteY1" fmla="*/ 1233714 h 1407885"/>
                <a:gd name="connsiteX2" fmla="*/ 1712686 w 1712686"/>
                <a:gd name="connsiteY2" fmla="*/ 1407885 h 1407885"/>
                <a:gd name="connsiteX0" fmla="*/ 0 w 1712686"/>
                <a:gd name="connsiteY0" fmla="*/ 0 h 1407885"/>
                <a:gd name="connsiteX1" fmla="*/ 899885 w 1712686"/>
                <a:gd name="connsiteY1" fmla="*/ 1074057 h 1407885"/>
                <a:gd name="connsiteX2" fmla="*/ 1712686 w 1712686"/>
                <a:gd name="connsiteY2" fmla="*/ 1407885 h 1407885"/>
                <a:gd name="connsiteX0" fmla="*/ 0 w 1001486"/>
                <a:gd name="connsiteY0" fmla="*/ 0 h 2776252"/>
                <a:gd name="connsiteX1" fmla="*/ 188685 w 1001486"/>
                <a:gd name="connsiteY1" fmla="*/ 2438400 h 2776252"/>
                <a:gd name="connsiteX2" fmla="*/ 1001486 w 1001486"/>
                <a:gd name="connsiteY2" fmla="*/ 2772228 h 2776252"/>
                <a:gd name="connsiteX0" fmla="*/ 0 w 1001486"/>
                <a:gd name="connsiteY0" fmla="*/ 0 h 2772228"/>
                <a:gd name="connsiteX1" fmla="*/ 551542 w 1001486"/>
                <a:gd name="connsiteY1" fmla="*/ 2351315 h 2772228"/>
                <a:gd name="connsiteX2" fmla="*/ 1001486 w 1001486"/>
                <a:gd name="connsiteY2" fmla="*/ 2772228 h 2772228"/>
                <a:gd name="connsiteX0" fmla="*/ 0 w 1001501"/>
                <a:gd name="connsiteY0" fmla="*/ 0 h 2772228"/>
                <a:gd name="connsiteX1" fmla="*/ 551542 w 1001501"/>
                <a:gd name="connsiteY1" fmla="*/ 2351315 h 2772228"/>
                <a:gd name="connsiteX2" fmla="*/ 1001486 w 1001501"/>
                <a:gd name="connsiteY2" fmla="*/ 2772228 h 2772228"/>
                <a:gd name="connsiteX0" fmla="*/ 0 w 1001494"/>
                <a:gd name="connsiteY0" fmla="*/ 0 h 2772228"/>
                <a:gd name="connsiteX1" fmla="*/ 348342 w 1001494"/>
                <a:gd name="connsiteY1" fmla="*/ 1407887 h 2772228"/>
                <a:gd name="connsiteX2" fmla="*/ 1001486 w 1001494"/>
                <a:gd name="connsiteY2" fmla="*/ 2772228 h 2772228"/>
                <a:gd name="connsiteX0" fmla="*/ 0 w 1045038"/>
                <a:gd name="connsiteY0" fmla="*/ 0 h 2786743"/>
                <a:gd name="connsiteX1" fmla="*/ 391885 w 1045038"/>
                <a:gd name="connsiteY1" fmla="*/ 1422402 h 2786743"/>
                <a:gd name="connsiteX2" fmla="*/ 1045029 w 1045038"/>
                <a:gd name="connsiteY2" fmla="*/ 2786743 h 2786743"/>
                <a:gd name="connsiteX0" fmla="*/ 0 w 1059552"/>
                <a:gd name="connsiteY0" fmla="*/ 0 h 2148115"/>
                <a:gd name="connsiteX1" fmla="*/ 406399 w 1059552"/>
                <a:gd name="connsiteY1" fmla="*/ 783774 h 2148115"/>
                <a:gd name="connsiteX2" fmla="*/ 1059543 w 1059552"/>
                <a:gd name="connsiteY2" fmla="*/ 2148115 h 214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552" h="2148115">
                  <a:moveTo>
                    <a:pt x="0" y="0"/>
                  </a:moveTo>
                  <a:cubicBezTo>
                    <a:pt x="157238" y="93133"/>
                    <a:pt x="229809" y="425755"/>
                    <a:pt x="406399" y="783774"/>
                  </a:cubicBezTo>
                  <a:cubicBezTo>
                    <a:pt x="582989" y="1141793"/>
                    <a:pt x="1061963" y="1655839"/>
                    <a:pt x="1059543" y="2148115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481943" y="4558829"/>
              <a:ext cx="1059558" cy="887656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0 w 1907095"/>
                <a:gd name="connsiteY0" fmla="*/ 0 h 1407885"/>
                <a:gd name="connsiteX1" fmla="*/ 1785257 w 1907095"/>
                <a:gd name="connsiteY1" fmla="*/ 1074057 h 1407885"/>
                <a:gd name="connsiteX2" fmla="*/ 1712686 w 1907095"/>
                <a:gd name="connsiteY2" fmla="*/ 1407885 h 1407885"/>
                <a:gd name="connsiteX0" fmla="*/ 0 w 1717225"/>
                <a:gd name="connsiteY0" fmla="*/ 0 h 1407885"/>
                <a:gd name="connsiteX1" fmla="*/ 928914 w 1717225"/>
                <a:gd name="connsiteY1" fmla="*/ 1233714 h 1407885"/>
                <a:gd name="connsiteX2" fmla="*/ 1712686 w 1717225"/>
                <a:gd name="connsiteY2" fmla="*/ 1407885 h 1407885"/>
                <a:gd name="connsiteX0" fmla="*/ 0 w 1712686"/>
                <a:gd name="connsiteY0" fmla="*/ 0 h 1407885"/>
                <a:gd name="connsiteX1" fmla="*/ 928914 w 1712686"/>
                <a:gd name="connsiteY1" fmla="*/ 1233714 h 1407885"/>
                <a:gd name="connsiteX2" fmla="*/ 1712686 w 1712686"/>
                <a:gd name="connsiteY2" fmla="*/ 1407885 h 1407885"/>
                <a:gd name="connsiteX0" fmla="*/ 0 w 1712686"/>
                <a:gd name="connsiteY0" fmla="*/ 0 h 1407885"/>
                <a:gd name="connsiteX1" fmla="*/ 899885 w 1712686"/>
                <a:gd name="connsiteY1" fmla="*/ 1074057 h 1407885"/>
                <a:gd name="connsiteX2" fmla="*/ 1712686 w 1712686"/>
                <a:gd name="connsiteY2" fmla="*/ 1407885 h 1407885"/>
                <a:gd name="connsiteX0" fmla="*/ 0 w 1001486"/>
                <a:gd name="connsiteY0" fmla="*/ 0 h 2776252"/>
                <a:gd name="connsiteX1" fmla="*/ 188685 w 1001486"/>
                <a:gd name="connsiteY1" fmla="*/ 2438400 h 2776252"/>
                <a:gd name="connsiteX2" fmla="*/ 1001486 w 1001486"/>
                <a:gd name="connsiteY2" fmla="*/ 2772228 h 2776252"/>
                <a:gd name="connsiteX0" fmla="*/ 0 w 1001486"/>
                <a:gd name="connsiteY0" fmla="*/ 0 h 2772228"/>
                <a:gd name="connsiteX1" fmla="*/ 551542 w 1001486"/>
                <a:gd name="connsiteY1" fmla="*/ 2351315 h 2772228"/>
                <a:gd name="connsiteX2" fmla="*/ 1001486 w 1001486"/>
                <a:gd name="connsiteY2" fmla="*/ 2772228 h 2772228"/>
                <a:gd name="connsiteX0" fmla="*/ 0 w 1001501"/>
                <a:gd name="connsiteY0" fmla="*/ 0 h 2772228"/>
                <a:gd name="connsiteX1" fmla="*/ 551542 w 1001501"/>
                <a:gd name="connsiteY1" fmla="*/ 2351315 h 2772228"/>
                <a:gd name="connsiteX2" fmla="*/ 1001486 w 1001501"/>
                <a:gd name="connsiteY2" fmla="*/ 2772228 h 2772228"/>
                <a:gd name="connsiteX0" fmla="*/ 0 w 1001494"/>
                <a:gd name="connsiteY0" fmla="*/ 0 h 2772228"/>
                <a:gd name="connsiteX1" fmla="*/ 348342 w 1001494"/>
                <a:gd name="connsiteY1" fmla="*/ 1407887 h 2772228"/>
                <a:gd name="connsiteX2" fmla="*/ 1001486 w 1001494"/>
                <a:gd name="connsiteY2" fmla="*/ 2772228 h 2772228"/>
                <a:gd name="connsiteX0" fmla="*/ 0 w 1045038"/>
                <a:gd name="connsiteY0" fmla="*/ 0 h 2786743"/>
                <a:gd name="connsiteX1" fmla="*/ 391885 w 1045038"/>
                <a:gd name="connsiteY1" fmla="*/ 1422402 h 2786743"/>
                <a:gd name="connsiteX2" fmla="*/ 1045029 w 1045038"/>
                <a:gd name="connsiteY2" fmla="*/ 2786743 h 2786743"/>
                <a:gd name="connsiteX0" fmla="*/ 0 w 1059552"/>
                <a:gd name="connsiteY0" fmla="*/ 1075463 h 1365749"/>
                <a:gd name="connsiteX1" fmla="*/ 406399 w 1059552"/>
                <a:gd name="connsiteY1" fmla="*/ 1408 h 1365749"/>
                <a:gd name="connsiteX2" fmla="*/ 1059543 w 1059552"/>
                <a:gd name="connsiteY2" fmla="*/ 1365749 h 1365749"/>
                <a:gd name="connsiteX0" fmla="*/ 0 w 1059558"/>
                <a:gd name="connsiteY0" fmla="*/ 597370 h 887656"/>
                <a:gd name="connsiteX1" fmla="*/ 609599 w 1059558"/>
                <a:gd name="connsiteY1" fmla="*/ 2287 h 887656"/>
                <a:gd name="connsiteX2" fmla="*/ 1059543 w 1059558"/>
                <a:gd name="connsiteY2" fmla="*/ 887656 h 8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558" h="887656">
                  <a:moveTo>
                    <a:pt x="0" y="597370"/>
                  </a:moveTo>
                  <a:cubicBezTo>
                    <a:pt x="157238" y="690503"/>
                    <a:pt x="433009" y="-46094"/>
                    <a:pt x="609599" y="2287"/>
                  </a:cubicBezTo>
                  <a:cubicBezTo>
                    <a:pt x="786189" y="50668"/>
                    <a:pt x="1061963" y="395380"/>
                    <a:pt x="1059543" y="887656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500086" y="4648689"/>
              <a:ext cx="1059556" cy="1810235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0 w 1907095"/>
                <a:gd name="connsiteY0" fmla="*/ 0 h 1407885"/>
                <a:gd name="connsiteX1" fmla="*/ 1785257 w 1907095"/>
                <a:gd name="connsiteY1" fmla="*/ 1074057 h 1407885"/>
                <a:gd name="connsiteX2" fmla="*/ 1712686 w 1907095"/>
                <a:gd name="connsiteY2" fmla="*/ 1407885 h 1407885"/>
                <a:gd name="connsiteX0" fmla="*/ 0 w 1717225"/>
                <a:gd name="connsiteY0" fmla="*/ 0 h 1407885"/>
                <a:gd name="connsiteX1" fmla="*/ 928914 w 1717225"/>
                <a:gd name="connsiteY1" fmla="*/ 1233714 h 1407885"/>
                <a:gd name="connsiteX2" fmla="*/ 1712686 w 1717225"/>
                <a:gd name="connsiteY2" fmla="*/ 1407885 h 1407885"/>
                <a:gd name="connsiteX0" fmla="*/ 0 w 1712686"/>
                <a:gd name="connsiteY0" fmla="*/ 0 h 1407885"/>
                <a:gd name="connsiteX1" fmla="*/ 928914 w 1712686"/>
                <a:gd name="connsiteY1" fmla="*/ 1233714 h 1407885"/>
                <a:gd name="connsiteX2" fmla="*/ 1712686 w 1712686"/>
                <a:gd name="connsiteY2" fmla="*/ 1407885 h 1407885"/>
                <a:gd name="connsiteX0" fmla="*/ 0 w 1712686"/>
                <a:gd name="connsiteY0" fmla="*/ 0 h 1407885"/>
                <a:gd name="connsiteX1" fmla="*/ 899885 w 1712686"/>
                <a:gd name="connsiteY1" fmla="*/ 1074057 h 1407885"/>
                <a:gd name="connsiteX2" fmla="*/ 1712686 w 1712686"/>
                <a:gd name="connsiteY2" fmla="*/ 1407885 h 1407885"/>
                <a:gd name="connsiteX0" fmla="*/ 0 w 1001486"/>
                <a:gd name="connsiteY0" fmla="*/ 0 h 2776252"/>
                <a:gd name="connsiteX1" fmla="*/ 188685 w 1001486"/>
                <a:gd name="connsiteY1" fmla="*/ 2438400 h 2776252"/>
                <a:gd name="connsiteX2" fmla="*/ 1001486 w 1001486"/>
                <a:gd name="connsiteY2" fmla="*/ 2772228 h 2776252"/>
                <a:gd name="connsiteX0" fmla="*/ 0 w 1001486"/>
                <a:gd name="connsiteY0" fmla="*/ 0 h 2772228"/>
                <a:gd name="connsiteX1" fmla="*/ 551542 w 1001486"/>
                <a:gd name="connsiteY1" fmla="*/ 2351315 h 2772228"/>
                <a:gd name="connsiteX2" fmla="*/ 1001486 w 1001486"/>
                <a:gd name="connsiteY2" fmla="*/ 2772228 h 2772228"/>
                <a:gd name="connsiteX0" fmla="*/ 0 w 1001501"/>
                <a:gd name="connsiteY0" fmla="*/ 0 h 2772228"/>
                <a:gd name="connsiteX1" fmla="*/ 551542 w 1001501"/>
                <a:gd name="connsiteY1" fmla="*/ 2351315 h 2772228"/>
                <a:gd name="connsiteX2" fmla="*/ 1001486 w 1001501"/>
                <a:gd name="connsiteY2" fmla="*/ 2772228 h 2772228"/>
                <a:gd name="connsiteX0" fmla="*/ 0 w 1001494"/>
                <a:gd name="connsiteY0" fmla="*/ 0 h 2772228"/>
                <a:gd name="connsiteX1" fmla="*/ 348342 w 1001494"/>
                <a:gd name="connsiteY1" fmla="*/ 1407887 h 2772228"/>
                <a:gd name="connsiteX2" fmla="*/ 1001486 w 1001494"/>
                <a:gd name="connsiteY2" fmla="*/ 2772228 h 2772228"/>
                <a:gd name="connsiteX0" fmla="*/ 0 w 1045038"/>
                <a:gd name="connsiteY0" fmla="*/ 0 h 2786743"/>
                <a:gd name="connsiteX1" fmla="*/ 391885 w 1045038"/>
                <a:gd name="connsiteY1" fmla="*/ 1422402 h 2786743"/>
                <a:gd name="connsiteX2" fmla="*/ 1045029 w 1045038"/>
                <a:gd name="connsiteY2" fmla="*/ 2786743 h 2786743"/>
                <a:gd name="connsiteX0" fmla="*/ 0 w 1059552"/>
                <a:gd name="connsiteY0" fmla="*/ 2383785 h 2386546"/>
                <a:gd name="connsiteX1" fmla="*/ 406399 w 1059552"/>
                <a:gd name="connsiteY1" fmla="*/ 17958 h 2386546"/>
                <a:gd name="connsiteX2" fmla="*/ 1059543 w 1059552"/>
                <a:gd name="connsiteY2" fmla="*/ 1382299 h 2386546"/>
                <a:gd name="connsiteX0" fmla="*/ 0 w 1059554"/>
                <a:gd name="connsiteY0" fmla="*/ 1820231 h 1823895"/>
                <a:gd name="connsiteX1" fmla="*/ 493485 w 1059554"/>
                <a:gd name="connsiteY1" fmla="*/ 34975 h 1823895"/>
                <a:gd name="connsiteX2" fmla="*/ 1059543 w 1059554"/>
                <a:gd name="connsiteY2" fmla="*/ 818745 h 1823895"/>
                <a:gd name="connsiteX0" fmla="*/ 0 w 1059556"/>
                <a:gd name="connsiteY0" fmla="*/ 1806541 h 1810235"/>
                <a:gd name="connsiteX1" fmla="*/ 566057 w 1059556"/>
                <a:gd name="connsiteY1" fmla="*/ 35800 h 1810235"/>
                <a:gd name="connsiteX2" fmla="*/ 1059543 w 1059556"/>
                <a:gd name="connsiteY2" fmla="*/ 805055 h 181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556" h="1810235">
                  <a:moveTo>
                    <a:pt x="0" y="1806541"/>
                  </a:moveTo>
                  <a:cubicBezTo>
                    <a:pt x="157238" y="1899674"/>
                    <a:pt x="389467" y="202714"/>
                    <a:pt x="566057" y="35800"/>
                  </a:cubicBezTo>
                  <a:cubicBezTo>
                    <a:pt x="742647" y="-131114"/>
                    <a:pt x="1061963" y="312779"/>
                    <a:pt x="1059543" y="805055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500086" y="4650233"/>
              <a:ext cx="1059558" cy="1128156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0 w 1907095"/>
                <a:gd name="connsiteY0" fmla="*/ 0 h 1407885"/>
                <a:gd name="connsiteX1" fmla="*/ 1785257 w 1907095"/>
                <a:gd name="connsiteY1" fmla="*/ 1074057 h 1407885"/>
                <a:gd name="connsiteX2" fmla="*/ 1712686 w 1907095"/>
                <a:gd name="connsiteY2" fmla="*/ 1407885 h 1407885"/>
                <a:gd name="connsiteX0" fmla="*/ 0 w 1717225"/>
                <a:gd name="connsiteY0" fmla="*/ 0 h 1407885"/>
                <a:gd name="connsiteX1" fmla="*/ 928914 w 1717225"/>
                <a:gd name="connsiteY1" fmla="*/ 1233714 h 1407885"/>
                <a:gd name="connsiteX2" fmla="*/ 1712686 w 1717225"/>
                <a:gd name="connsiteY2" fmla="*/ 1407885 h 1407885"/>
                <a:gd name="connsiteX0" fmla="*/ 0 w 1712686"/>
                <a:gd name="connsiteY0" fmla="*/ 0 h 1407885"/>
                <a:gd name="connsiteX1" fmla="*/ 928914 w 1712686"/>
                <a:gd name="connsiteY1" fmla="*/ 1233714 h 1407885"/>
                <a:gd name="connsiteX2" fmla="*/ 1712686 w 1712686"/>
                <a:gd name="connsiteY2" fmla="*/ 1407885 h 1407885"/>
                <a:gd name="connsiteX0" fmla="*/ 0 w 1712686"/>
                <a:gd name="connsiteY0" fmla="*/ 0 h 1407885"/>
                <a:gd name="connsiteX1" fmla="*/ 899885 w 1712686"/>
                <a:gd name="connsiteY1" fmla="*/ 1074057 h 1407885"/>
                <a:gd name="connsiteX2" fmla="*/ 1712686 w 1712686"/>
                <a:gd name="connsiteY2" fmla="*/ 1407885 h 1407885"/>
                <a:gd name="connsiteX0" fmla="*/ 0 w 1001486"/>
                <a:gd name="connsiteY0" fmla="*/ 0 h 2776252"/>
                <a:gd name="connsiteX1" fmla="*/ 188685 w 1001486"/>
                <a:gd name="connsiteY1" fmla="*/ 2438400 h 2776252"/>
                <a:gd name="connsiteX2" fmla="*/ 1001486 w 1001486"/>
                <a:gd name="connsiteY2" fmla="*/ 2772228 h 2776252"/>
                <a:gd name="connsiteX0" fmla="*/ 0 w 1001486"/>
                <a:gd name="connsiteY0" fmla="*/ 0 h 2772228"/>
                <a:gd name="connsiteX1" fmla="*/ 551542 w 1001486"/>
                <a:gd name="connsiteY1" fmla="*/ 2351315 h 2772228"/>
                <a:gd name="connsiteX2" fmla="*/ 1001486 w 1001486"/>
                <a:gd name="connsiteY2" fmla="*/ 2772228 h 2772228"/>
                <a:gd name="connsiteX0" fmla="*/ 0 w 1001501"/>
                <a:gd name="connsiteY0" fmla="*/ 0 h 2772228"/>
                <a:gd name="connsiteX1" fmla="*/ 551542 w 1001501"/>
                <a:gd name="connsiteY1" fmla="*/ 2351315 h 2772228"/>
                <a:gd name="connsiteX2" fmla="*/ 1001486 w 1001501"/>
                <a:gd name="connsiteY2" fmla="*/ 2772228 h 2772228"/>
                <a:gd name="connsiteX0" fmla="*/ 0 w 1001494"/>
                <a:gd name="connsiteY0" fmla="*/ 0 h 2772228"/>
                <a:gd name="connsiteX1" fmla="*/ 348342 w 1001494"/>
                <a:gd name="connsiteY1" fmla="*/ 1407887 h 2772228"/>
                <a:gd name="connsiteX2" fmla="*/ 1001486 w 1001494"/>
                <a:gd name="connsiteY2" fmla="*/ 2772228 h 2772228"/>
                <a:gd name="connsiteX0" fmla="*/ 0 w 1045038"/>
                <a:gd name="connsiteY0" fmla="*/ 0 h 2786743"/>
                <a:gd name="connsiteX1" fmla="*/ 391885 w 1045038"/>
                <a:gd name="connsiteY1" fmla="*/ 1422402 h 2786743"/>
                <a:gd name="connsiteX2" fmla="*/ 1045029 w 1045038"/>
                <a:gd name="connsiteY2" fmla="*/ 2786743 h 2786743"/>
                <a:gd name="connsiteX0" fmla="*/ 0 w 1059552"/>
                <a:gd name="connsiteY0" fmla="*/ 1685856 h 1689497"/>
                <a:gd name="connsiteX1" fmla="*/ 406399 w 1059552"/>
                <a:gd name="connsiteY1" fmla="*/ 2201 h 1689497"/>
                <a:gd name="connsiteX2" fmla="*/ 1059543 w 1059552"/>
                <a:gd name="connsiteY2" fmla="*/ 1366542 h 1689497"/>
                <a:gd name="connsiteX0" fmla="*/ 0 w 1059558"/>
                <a:gd name="connsiteY0" fmla="*/ 1122826 h 1128156"/>
                <a:gd name="connsiteX1" fmla="*/ 595085 w 1059558"/>
                <a:gd name="connsiteY1" fmla="*/ 5228 h 1128156"/>
                <a:gd name="connsiteX2" fmla="*/ 1059543 w 1059558"/>
                <a:gd name="connsiteY2" fmla="*/ 803512 h 11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558" h="1128156">
                  <a:moveTo>
                    <a:pt x="0" y="1122826"/>
                  </a:moveTo>
                  <a:cubicBezTo>
                    <a:pt x="157238" y="1215959"/>
                    <a:pt x="418495" y="58447"/>
                    <a:pt x="595085" y="5228"/>
                  </a:cubicBezTo>
                  <a:cubicBezTo>
                    <a:pt x="771676" y="-47991"/>
                    <a:pt x="1061963" y="311236"/>
                    <a:pt x="1059543" y="803512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799"/>
          </a:xfrm>
        </p:spPr>
        <p:txBody>
          <a:bodyPr/>
          <a:lstStyle/>
          <a:p>
            <a:r>
              <a:rPr lang="en-US" dirty="0" smtClean="0"/>
              <a:t>UC – beamline organization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53000" y="1219200"/>
            <a:ext cx="3429000" cy="17526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</a:rPr>
              <a:t>LBNL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Director: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Michael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Witherall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Dep. Director: Horst Simon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0" y="3581400"/>
            <a:ext cx="19812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ALS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Roger Falcone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00600" y="3581400"/>
            <a:ext cx="19050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MBIB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Paul Adams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1219200"/>
            <a:ext cx="2971800" cy="1104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</a:rPr>
              <a:t>UCOP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Janet Napolitano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endCxn id="6" idx="0"/>
          </p:cNvCxnSpPr>
          <p:nvPr/>
        </p:nvCxnSpPr>
        <p:spPr>
          <a:xfrm flipH="1">
            <a:off x="5753100" y="2971800"/>
            <a:ext cx="64770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" idx="0"/>
          </p:cNvCxnSpPr>
          <p:nvPr/>
        </p:nvCxnSpPr>
        <p:spPr>
          <a:xfrm>
            <a:off x="7010400" y="2971800"/>
            <a:ext cx="83820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3505200" y="1771650"/>
            <a:ext cx="1447800" cy="571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5410200" y="4648200"/>
            <a:ext cx="12192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James Holton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334000" y="5791200"/>
            <a:ext cx="1447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George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Meigs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124200" y="5486400"/>
            <a:ext cx="1828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Jane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Tanamachi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162800" y="5029200"/>
            <a:ext cx="1524451" cy="992982"/>
            <a:chOff x="7240930" y="4724400"/>
            <a:chExt cx="1524451" cy="992982"/>
          </a:xfrm>
        </p:grpSpPr>
        <p:sp>
          <p:nvSpPr>
            <p:cNvPr id="45" name="Freeform 44"/>
            <p:cNvSpPr/>
            <p:nvPr/>
          </p:nvSpPr>
          <p:spPr>
            <a:xfrm>
              <a:off x="7240930" y="4724400"/>
              <a:ext cx="1524451" cy="992982"/>
            </a:xfrm>
            <a:custGeom>
              <a:avLst/>
              <a:gdLst>
                <a:gd name="connsiteX0" fmla="*/ 1631403 w 1671509"/>
                <a:gd name="connsiteY0" fmla="*/ 214680 h 1028892"/>
                <a:gd name="connsiteX1" fmla="*/ 1476622 w 1671509"/>
                <a:gd name="connsiteY1" fmla="*/ 69423 h 1028892"/>
                <a:gd name="connsiteX2" fmla="*/ 107403 w 1671509"/>
                <a:gd name="connsiteY2" fmla="*/ 67042 h 1028892"/>
                <a:gd name="connsiteX3" fmla="*/ 107403 w 1671509"/>
                <a:gd name="connsiteY3" fmla="*/ 905242 h 1028892"/>
                <a:gd name="connsiteX4" fmla="*/ 262185 w 1671509"/>
                <a:gd name="connsiteY4" fmla="*/ 1024305 h 1028892"/>
                <a:gd name="connsiteX5" fmla="*/ 262185 w 1671509"/>
                <a:gd name="connsiteY5" fmla="*/ 1024305 h 1028892"/>
                <a:gd name="connsiteX0" fmla="*/ 1631403 w 1671509"/>
                <a:gd name="connsiteY0" fmla="*/ 214680 h 1060024"/>
                <a:gd name="connsiteX1" fmla="*/ 1476622 w 1671509"/>
                <a:gd name="connsiteY1" fmla="*/ 69423 h 1060024"/>
                <a:gd name="connsiteX2" fmla="*/ 107403 w 1671509"/>
                <a:gd name="connsiteY2" fmla="*/ 67042 h 1060024"/>
                <a:gd name="connsiteX3" fmla="*/ 107403 w 1671509"/>
                <a:gd name="connsiteY3" fmla="*/ 905242 h 1060024"/>
                <a:gd name="connsiteX4" fmla="*/ 262185 w 1671509"/>
                <a:gd name="connsiteY4" fmla="*/ 1024305 h 1060024"/>
                <a:gd name="connsiteX5" fmla="*/ 257422 w 1671509"/>
                <a:gd name="connsiteY5" fmla="*/ 1060024 h 1060024"/>
                <a:gd name="connsiteX0" fmla="*/ 1631212 w 1671318"/>
                <a:gd name="connsiteY0" fmla="*/ 214680 h 1060024"/>
                <a:gd name="connsiteX1" fmla="*/ 1476431 w 1671318"/>
                <a:gd name="connsiteY1" fmla="*/ 69423 h 1060024"/>
                <a:gd name="connsiteX2" fmla="*/ 107212 w 1671318"/>
                <a:gd name="connsiteY2" fmla="*/ 67042 h 1060024"/>
                <a:gd name="connsiteX3" fmla="*/ 107212 w 1671318"/>
                <a:gd name="connsiteY3" fmla="*/ 905242 h 1060024"/>
                <a:gd name="connsiteX4" fmla="*/ 257231 w 1671318"/>
                <a:gd name="connsiteY4" fmla="*/ 1060024 h 1060024"/>
                <a:gd name="connsiteX0" fmla="*/ 1631212 w 1671318"/>
                <a:gd name="connsiteY0" fmla="*/ 214680 h 1060024"/>
                <a:gd name="connsiteX1" fmla="*/ 1476431 w 1671318"/>
                <a:gd name="connsiteY1" fmla="*/ 69423 h 1060024"/>
                <a:gd name="connsiteX2" fmla="*/ 107212 w 1671318"/>
                <a:gd name="connsiteY2" fmla="*/ 67042 h 1060024"/>
                <a:gd name="connsiteX3" fmla="*/ 107212 w 1671318"/>
                <a:gd name="connsiteY3" fmla="*/ 905242 h 1060024"/>
                <a:gd name="connsiteX4" fmla="*/ 257231 w 1671318"/>
                <a:gd name="connsiteY4" fmla="*/ 1060024 h 1060024"/>
                <a:gd name="connsiteX0" fmla="*/ 1631212 w 1671318"/>
                <a:gd name="connsiteY0" fmla="*/ 214680 h 1060024"/>
                <a:gd name="connsiteX1" fmla="*/ 1476431 w 1671318"/>
                <a:gd name="connsiteY1" fmla="*/ 69423 h 1060024"/>
                <a:gd name="connsiteX2" fmla="*/ 107212 w 1671318"/>
                <a:gd name="connsiteY2" fmla="*/ 67042 h 1060024"/>
                <a:gd name="connsiteX3" fmla="*/ 107212 w 1671318"/>
                <a:gd name="connsiteY3" fmla="*/ 905242 h 1060024"/>
                <a:gd name="connsiteX4" fmla="*/ 257231 w 1671318"/>
                <a:gd name="connsiteY4" fmla="*/ 1060024 h 1060024"/>
                <a:gd name="connsiteX0" fmla="*/ 1625689 w 1665795"/>
                <a:gd name="connsiteY0" fmla="*/ 214680 h 1060024"/>
                <a:gd name="connsiteX1" fmla="*/ 1470908 w 1665795"/>
                <a:gd name="connsiteY1" fmla="*/ 69423 h 1060024"/>
                <a:gd name="connsiteX2" fmla="*/ 101689 w 1665795"/>
                <a:gd name="connsiteY2" fmla="*/ 67042 h 1060024"/>
                <a:gd name="connsiteX3" fmla="*/ 101689 w 1665795"/>
                <a:gd name="connsiteY3" fmla="*/ 905242 h 1060024"/>
                <a:gd name="connsiteX4" fmla="*/ 251708 w 1665795"/>
                <a:gd name="connsiteY4" fmla="*/ 1060024 h 1060024"/>
                <a:gd name="connsiteX0" fmla="*/ 1625689 w 1665795"/>
                <a:gd name="connsiteY0" fmla="*/ 214680 h 1060024"/>
                <a:gd name="connsiteX1" fmla="*/ 1470908 w 1665795"/>
                <a:gd name="connsiteY1" fmla="*/ 69423 h 1060024"/>
                <a:gd name="connsiteX2" fmla="*/ 101689 w 1665795"/>
                <a:gd name="connsiteY2" fmla="*/ 67042 h 1060024"/>
                <a:gd name="connsiteX3" fmla="*/ 101689 w 1665795"/>
                <a:gd name="connsiteY3" fmla="*/ 905242 h 1060024"/>
                <a:gd name="connsiteX4" fmla="*/ 251708 w 1665795"/>
                <a:gd name="connsiteY4" fmla="*/ 1060024 h 1060024"/>
                <a:gd name="connsiteX0" fmla="*/ 1524451 w 1564557"/>
                <a:gd name="connsiteY0" fmla="*/ 214680 h 1060024"/>
                <a:gd name="connsiteX1" fmla="*/ 1369670 w 1564557"/>
                <a:gd name="connsiteY1" fmla="*/ 69423 h 1060024"/>
                <a:gd name="connsiteX2" fmla="*/ 451 w 1564557"/>
                <a:gd name="connsiteY2" fmla="*/ 67042 h 1060024"/>
                <a:gd name="connsiteX3" fmla="*/ 451 w 1564557"/>
                <a:gd name="connsiteY3" fmla="*/ 905242 h 1060024"/>
                <a:gd name="connsiteX4" fmla="*/ 150470 w 1564557"/>
                <a:gd name="connsiteY4" fmla="*/ 1060024 h 1060024"/>
                <a:gd name="connsiteX0" fmla="*/ 1524451 w 1564557"/>
                <a:gd name="connsiteY0" fmla="*/ 155514 h 1000858"/>
                <a:gd name="connsiteX1" fmla="*/ 1369670 w 1564557"/>
                <a:gd name="connsiteY1" fmla="*/ 10257 h 1000858"/>
                <a:gd name="connsiteX2" fmla="*/ 451 w 1564557"/>
                <a:gd name="connsiteY2" fmla="*/ 7876 h 1000858"/>
                <a:gd name="connsiteX3" fmla="*/ 451 w 1564557"/>
                <a:gd name="connsiteY3" fmla="*/ 846076 h 1000858"/>
                <a:gd name="connsiteX4" fmla="*/ 150470 w 1564557"/>
                <a:gd name="connsiteY4" fmla="*/ 1000858 h 1000858"/>
                <a:gd name="connsiteX0" fmla="*/ 1524451 w 1564557"/>
                <a:gd name="connsiteY0" fmla="*/ 155514 h 1000858"/>
                <a:gd name="connsiteX1" fmla="*/ 1369670 w 1564557"/>
                <a:gd name="connsiteY1" fmla="*/ 10257 h 1000858"/>
                <a:gd name="connsiteX2" fmla="*/ 451 w 1564557"/>
                <a:gd name="connsiteY2" fmla="*/ 7876 h 1000858"/>
                <a:gd name="connsiteX3" fmla="*/ 451 w 1564557"/>
                <a:gd name="connsiteY3" fmla="*/ 846076 h 1000858"/>
                <a:gd name="connsiteX4" fmla="*/ 150470 w 1564557"/>
                <a:gd name="connsiteY4" fmla="*/ 1000858 h 1000858"/>
                <a:gd name="connsiteX0" fmla="*/ 1524451 w 1564557"/>
                <a:gd name="connsiteY0" fmla="*/ 147638 h 992982"/>
                <a:gd name="connsiteX1" fmla="*/ 1369670 w 1564557"/>
                <a:gd name="connsiteY1" fmla="*/ 2381 h 992982"/>
                <a:gd name="connsiteX2" fmla="*/ 451 w 1564557"/>
                <a:gd name="connsiteY2" fmla="*/ 0 h 992982"/>
                <a:gd name="connsiteX3" fmla="*/ 451 w 1564557"/>
                <a:gd name="connsiteY3" fmla="*/ 838200 h 992982"/>
                <a:gd name="connsiteX4" fmla="*/ 150470 w 1564557"/>
                <a:gd name="connsiteY4" fmla="*/ 992982 h 992982"/>
                <a:gd name="connsiteX0" fmla="*/ 1524451 w 1541904"/>
                <a:gd name="connsiteY0" fmla="*/ 147638 h 992982"/>
                <a:gd name="connsiteX1" fmla="*/ 1369670 w 1541904"/>
                <a:gd name="connsiteY1" fmla="*/ 2381 h 992982"/>
                <a:gd name="connsiteX2" fmla="*/ 451 w 1541904"/>
                <a:gd name="connsiteY2" fmla="*/ 0 h 992982"/>
                <a:gd name="connsiteX3" fmla="*/ 451 w 1541904"/>
                <a:gd name="connsiteY3" fmla="*/ 838200 h 992982"/>
                <a:gd name="connsiteX4" fmla="*/ 150470 w 1541904"/>
                <a:gd name="connsiteY4" fmla="*/ 992982 h 992982"/>
                <a:gd name="connsiteX0" fmla="*/ 1524451 w 1524451"/>
                <a:gd name="connsiteY0" fmla="*/ 147638 h 992982"/>
                <a:gd name="connsiteX1" fmla="*/ 1369670 w 1524451"/>
                <a:gd name="connsiteY1" fmla="*/ 2381 h 992982"/>
                <a:gd name="connsiteX2" fmla="*/ 451 w 1524451"/>
                <a:gd name="connsiteY2" fmla="*/ 0 h 992982"/>
                <a:gd name="connsiteX3" fmla="*/ 451 w 1524451"/>
                <a:gd name="connsiteY3" fmla="*/ 838200 h 992982"/>
                <a:gd name="connsiteX4" fmla="*/ 150470 w 1524451"/>
                <a:gd name="connsiteY4" fmla="*/ 992982 h 992982"/>
                <a:gd name="connsiteX0" fmla="*/ 1524451 w 1524451"/>
                <a:gd name="connsiteY0" fmla="*/ 147638 h 992982"/>
                <a:gd name="connsiteX1" fmla="*/ 1369670 w 1524451"/>
                <a:gd name="connsiteY1" fmla="*/ 2381 h 992982"/>
                <a:gd name="connsiteX2" fmla="*/ 451 w 1524451"/>
                <a:gd name="connsiteY2" fmla="*/ 0 h 992982"/>
                <a:gd name="connsiteX3" fmla="*/ 451 w 1524451"/>
                <a:gd name="connsiteY3" fmla="*/ 838200 h 992982"/>
                <a:gd name="connsiteX4" fmla="*/ 150470 w 1524451"/>
                <a:gd name="connsiteY4" fmla="*/ 992982 h 992982"/>
                <a:gd name="connsiteX5" fmla="*/ 1524451 w 1524451"/>
                <a:gd name="connsiteY5" fmla="*/ 147638 h 99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451" h="992982">
                  <a:moveTo>
                    <a:pt x="1524451" y="147638"/>
                  </a:moveTo>
                  <a:cubicBezTo>
                    <a:pt x="1369272" y="6349"/>
                    <a:pt x="1516513" y="143668"/>
                    <a:pt x="1369670" y="2381"/>
                  </a:cubicBezTo>
                  <a:lnTo>
                    <a:pt x="451" y="0"/>
                  </a:lnTo>
                  <a:cubicBezTo>
                    <a:pt x="848" y="51197"/>
                    <a:pt x="-739" y="665559"/>
                    <a:pt x="451" y="838200"/>
                  </a:cubicBezTo>
                  <a:cubicBezTo>
                    <a:pt x="142135" y="989410"/>
                    <a:pt x="119216" y="960736"/>
                    <a:pt x="150470" y="992982"/>
                  </a:cubicBezTo>
                  <a:lnTo>
                    <a:pt x="1524451" y="147638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91400" y="4876800"/>
              <a:ext cx="1371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</a:rPr>
                <a:t>8.3.1</a:t>
              </a:r>
              <a:endParaRPr lang="en-US" sz="3600" b="1" dirty="0">
                <a:latin typeface="Arial" panose="020B0604020202020204" pitchFamily="34" charset="0"/>
              </a:endParaRPr>
            </a:p>
          </p:txBody>
        </p:sp>
        <p:cxnSp>
          <p:nvCxnSpPr>
            <p:cNvPr id="47" name="Straight Connector 46"/>
            <p:cNvCxnSpPr>
              <a:endCxn id="45" idx="2"/>
            </p:cNvCxnSpPr>
            <p:nvPr/>
          </p:nvCxnSpPr>
          <p:spPr>
            <a:xfrm flipH="1" flipV="1">
              <a:off x="7241381" y="4724400"/>
              <a:ext cx="150019" cy="15240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 48"/>
          <p:cNvSpPr/>
          <p:nvPr/>
        </p:nvSpPr>
        <p:spPr>
          <a:xfrm>
            <a:off x="3512457" y="1886857"/>
            <a:ext cx="380438" cy="624114"/>
          </a:xfrm>
          <a:custGeom>
            <a:avLst/>
            <a:gdLst>
              <a:gd name="connsiteX0" fmla="*/ 0 w 380438"/>
              <a:gd name="connsiteY0" fmla="*/ 0 h 624114"/>
              <a:gd name="connsiteX1" fmla="*/ 362857 w 380438"/>
              <a:gd name="connsiteY1" fmla="*/ 290286 h 624114"/>
              <a:gd name="connsiteX2" fmla="*/ 290286 w 380438"/>
              <a:gd name="connsiteY2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438" h="624114">
                <a:moveTo>
                  <a:pt x="0" y="0"/>
                </a:moveTo>
                <a:cubicBezTo>
                  <a:pt x="157238" y="93133"/>
                  <a:pt x="314476" y="186267"/>
                  <a:pt x="362857" y="290286"/>
                </a:cubicBezTo>
                <a:cubicBezTo>
                  <a:pt x="411238" y="394305"/>
                  <a:pt x="350762" y="509209"/>
                  <a:pt x="290286" y="624114"/>
                </a:cubicBez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0973" y="1821088"/>
            <a:ext cx="2433627" cy="4808312"/>
            <a:chOff x="80973" y="1821088"/>
            <a:chExt cx="2433627" cy="4808312"/>
          </a:xfrm>
        </p:grpSpPr>
        <p:sp>
          <p:nvSpPr>
            <p:cNvPr id="8" name="Rounded Rectangle 7"/>
            <p:cNvSpPr/>
            <p:nvPr/>
          </p:nvSpPr>
          <p:spPr>
            <a:xfrm>
              <a:off x="838200" y="2438400"/>
              <a:ext cx="1676400" cy="533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UCD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8200" y="3048000"/>
              <a:ext cx="1676400" cy="533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UCSF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38200" y="3657600"/>
              <a:ext cx="1676400" cy="533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UCB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38200" y="4876800"/>
              <a:ext cx="1676400" cy="533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UCI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8200" y="5486400"/>
              <a:ext cx="1676400" cy="533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UCLA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38200" y="4267200"/>
              <a:ext cx="1676400" cy="533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UCSC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38200" y="6096000"/>
              <a:ext cx="1676400" cy="533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UCSD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92927" y="1828800"/>
              <a:ext cx="474302" cy="867229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250385 w 545316"/>
                <a:gd name="connsiteY0" fmla="*/ 0 h 624114"/>
                <a:gd name="connsiteX1" fmla="*/ 3642 w 545316"/>
                <a:gd name="connsiteY1" fmla="*/ 449943 h 624114"/>
                <a:gd name="connsiteX2" fmla="*/ 540671 w 545316"/>
                <a:gd name="connsiteY2" fmla="*/ 624114 h 624114"/>
                <a:gd name="connsiteX0" fmla="*/ 0 w 541674"/>
                <a:gd name="connsiteY0" fmla="*/ 0 h 174171"/>
                <a:gd name="connsiteX1" fmla="*/ 537029 w 541674"/>
                <a:gd name="connsiteY1" fmla="*/ 174171 h 174171"/>
                <a:gd name="connsiteX0" fmla="*/ 0 w 312440"/>
                <a:gd name="connsiteY0" fmla="*/ 0 h 609599"/>
                <a:gd name="connsiteX1" fmla="*/ 304800 w 312440"/>
                <a:gd name="connsiteY1" fmla="*/ 609599 h 609599"/>
                <a:gd name="connsiteX0" fmla="*/ 247261 w 555594"/>
                <a:gd name="connsiteY0" fmla="*/ 0 h 772885"/>
                <a:gd name="connsiteX1" fmla="*/ 18661 w 555594"/>
                <a:gd name="connsiteY1" fmla="*/ 772885 h 772885"/>
                <a:gd name="connsiteX2" fmla="*/ 552061 w 555594"/>
                <a:gd name="connsiteY2" fmla="*/ 609599 h 772885"/>
                <a:gd name="connsiteX0" fmla="*/ 247593 w 541479"/>
                <a:gd name="connsiteY0" fmla="*/ 0 h 1015999"/>
                <a:gd name="connsiteX1" fmla="*/ 18993 w 541479"/>
                <a:gd name="connsiteY1" fmla="*/ 772885 h 1015999"/>
                <a:gd name="connsiteX2" fmla="*/ 537879 w 541479"/>
                <a:gd name="connsiteY2" fmla="*/ 1015999 h 1015999"/>
                <a:gd name="connsiteX0" fmla="*/ 274463 w 564749"/>
                <a:gd name="connsiteY0" fmla="*/ 0 h 1015999"/>
                <a:gd name="connsiteX1" fmla="*/ 45863 w 564749"/>
                <a:gd name="connsiteY1" fmla="*/ 772885 h 1015999"/>
                <a:gd name="connsiteX2" fmla="*/ 564749 w 564749"/>
                <a:gd name="connsiteY2" fmla="*/ 1015999 h 1015999"/>
                <a:gd name="connsiteX0" fmla="*/ 274463 w 564749"/>
                <a:gd name="connsiteY0" fmla="*/ 0 h 1015999"/>
                <a:gd name="connsiteX1" fmla="*/ 45863 w 564749"/>
                <a:gd name="connsiteY1" fmla="*/ 772885 h 1015999"/>
                <a:gd name="connsiteX2" fmla="*/ 564749 w 564749"/>
                <a:gd name="connsiteY2" fmla="*/ 1015999 h 1015999"/>
                <a:gd name="connsiteX0" fmla="*/ 242081 w 532367"/>
                <a:gd name="connsiteY0" fmla="*/ 0 h 1015999"/>
                <a:gd name="connsiteX1" fmla="*/ 13481 w 532367"/>
                <a:gd name="connsiteY1" fmla="*/ 772885 h 1015999"/>
                <a:gd name="connsiteX2" fmla="*/ 532367 w 532367"/>
                <a:gd name="connsiteY2" fmla="*/ 1015999 h 1015999"/>
                <a:gd name="connsiteX0" fmla="*/ 13481 w 532367"/>
                <a:gd name="connsiteY0" fmla="*/ 80067 h 323181"/>
                <a:gd name="connsiteX1" fmla="*/ 532367 w 532367"/>
                <a:gd name="connsiteY1" fmla="*/ 323181 h 323181"/>
                <a:gd name="connsiteX0" fmla="*/ 5082 w 523968"/>
                <a:gd name="connsiteY0" fmla="*/ 87117 h 330231"/>
                <a:gd name="connsiteX1" fmla="*/ 19598 w 523968"/>
                <a:gd name="connsiteY1" fmla="*/ 72603 h 330231"/>
                <a:gd name="connsiteX2" fmla="*/ 523968 w 523968"/>
                <a:gd name="connsiteY2" fmla="*/ 330231 h 330231"/>
                <a:gd name="connsiteX0" fmla="*/ 0 w 518886"/>
                <a:gd name="connsiteY0" fmla="*/ 619067 h 862181"/>
                <a:gd name="connsiteX1" fmla="*/ 116116 w 518886"/>
                <a:gd name="connsiteY1" fmla="*/ 38496 h 862181"/>
                <a:gd name="connsiteX2" fmla="*/ 518886 w 518886"/>
                <a:gd name="connsiteY2" fmla="*/ 862181 h 862181"/>
                <a:gd name="connsiteX0" fmla="*/ 0 w 1070428"/>
                <a:gd name="connsiteY0" fmla="*/ 314267 h 862181"/>
                <a:gd name="connsiteX1" fmla="*/ 667658 w 1070428"/>
                <a:gd name="connsiteY1" fmla="*/ 38496 h 862181"/>
                <a:gd name="connsiteX2" fmla="*/ 1070428 w 1070428"/>
                <a:gd name="connsiteY2" fmla="*/ 862181 h 862181"/>
                <a:gd name="connsiteX0" fmla="*/ 0 w 518885"/>
                <a:gd name="connsiteY0" fmla="*/ 0 h 1404257"/>
                <a:gd name="connsiteX1" fmla="*/ 116115 w 518885"/>
                <a:gd name="connsiteY1" fmla="*/ 580572 h 1404257"/>
                <a:gd name="connsiteX2" fmla="*/ 518885 w 518885"/>
                <a:gd name="connsiteY2" fmla="*/ 1404257 h 1404257"/>
                <a:gd name="connsiteX0" fmla="*/ 5082 w 523967"/>
                <a:gd name="connsiteY0" fmla="*/ 0 h 1404257"/>
                <a:gd name="connsiteX1" fmla="*/ 19597 w 523967"/>
                <a:gd name="connsiteY1" fmla="*/ 1161144 h 1404257"/>
                <a:gd name="connsiteX2" fmla="*/ 523967 w 523967"/>
                <a:gd name="connsiteY2" fmla="*/ 1404257 h 1404257"/>
                <a:gd name="connsiteX0" fmla="*/ 0 w 518885"/>
                <a:gd name="connsiteY0" fmla="*/ 0 h 1412913"/>
                <a:gd name="connsiteX1" fmla="*/ 14515 w 518885"/>
                <a:gd name="connsiteY1" fmla="*/ 1161144 h 1412913"/>
                <a:gd name="connsiteX2" fmla="*/ 518885 w 518885"/>
                <a:gd name="connsiteY2" fmla="*/ 1404257 h 1412913"/>
                <a:gd name="connsiteX0" fmla="*/ 0 w 518885"/>
                <a:gd name="connsiteY0" fmla="*/ 0 h 1404257"/>
                <a:gd name="connsiteX1" fmla="*/ 14515 w 518885"/>
                <a:gd name="connsiteY1" fmla="*/ 1161144 h 1404257"/>
                <a:gd name="connsiteX2" fmla="*/ 518885 w 518885"/>
                <a:gd name="connsiteY2" fmla="*/ 1404257 h 1404257"/>
                <a:gd name="connsiteX0" fmla="*/ 237162 w 509304"/>
                <a:gd name="connsiteY0" fmla="*/ 0 h 954314"/>
                <a:gd name="connsiteX1" fmla="*/ 4934 w 509304"/>
                <a:gd name="connsiteY1" fmla="*/ 711201 h 954314"/>
                <a:gd name="connsiteX2" fmla="*/ 509304 w 509304"/>
                <a:gd name="connsiteY2" fmla="*/ 954314 h 954314"/>
                <a:gd name="connsiteX0" fmla="*/ 245929 w 518071"/>
                <a:gd name="connsiteY0" fmla="*/ 0 h 954314"/>
                <a:gd name="connsiteX1" fmla="*/ 13701 w 518071"/>
                <a:gd name="connsiteY1" fmla="*/ 711201 h 954314"/>
                <a:gd name="connsiteX2" fmla="*/ 518071 w 518071"/>
                <a:gd name="connsiteY2" fmla="*/ 954314 h 954314"/>
                <a:gd name="connsiteX0" fmla="*/ 140397 w 412539"/>
                <a:gd name="connsiteY0" fmla="*/ 0 h 954314"/>
                <a:gd name="connsiteX1" fmla="*/ 53311 w 412539"/>
                <a:gd name="connsiteY1" fmla="*/ 624115 h 954314"/>
                <a:gd name="connsiteX2" fmla="*/ 412539 w 412539"/>
                <a:gd name="connsiteY2" fmla="*/ 954314 h 954314"/>
                <a:gd name="connsiteX0" fmla="*/ 144103 w 474302"/>
                <a:gd name="connsiteY0" fmla="*/ 0 h 867229"/>
                <a:gd name="connsiteX1" fmla="*/ 57017 w 474302"/>
                <a:gd name="connsiteY1" fmla="*/ 624115 h 867229"/>
                <a:gd name="connsiteX2" fmla="*/ 474302 w 474302"/>
                <a:gd name="connsiteY2" fmla="*/ 867229 h 86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4302" h="867229">
                  <a:moveTo>
                    <a:pt x="144103" y="0"/>
                  </a:moveTo>
                  <a:cubicBezTo>
                    <a:pt x="-68773" y="387048"/>
                    <a:pt x="1984" y="479577"/>
                    <a:pt x="57017" y="624115"/>
                  </a:cubicBezTo>
                  <a:cubicBezTo>
                    <a:pt x="112050" y="768653"/>
                    <a:pt x="12264" y="824896"/>
                    <a:pt x="474302" y="8672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64882" y="1821088"/>
              <a:ext cx="534190" cy="1495425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250385 w 545316"/>
                <a:gd name="connsiteY0" fmla="*/ 0 h 624114"/>
                <a:gd name="connsiteX1" fmla="*/ 3642 w 545316"/>
                <a:gd name="connsiteY1" fmla="*/ 449943 h 624114"/>
                <a:gd name="connsiteX2" fmla="*/ 540671 w 545316"/>
                <a:gd name="connsiteY2" fmla="*/ 624114 h 624114"/>
                <a:gd name="connsiteX0" fmla="*/ 0 w 541674"/>
                <a:gd name="connsiteY0" fmla="*/ 0 h 174171"/>
                <a:gd name="connsiteX1" fmla="*/ 537029 w 541674"/>
                <a:gd name="connsiteY1" fmla="*/ 174171 h 174171"/>
                <a:gd name="connsiteX0" fmla="*/ 0 w 312440"/>
                <a:gd name="connsiteY0" fmla="*/ 0 h 609599"/>
                <a:gd name="connsiteX1" fmla="*/ 304800 w 312440"/>
                <a:gd name="connsiteY1" fmla="*/ 609599 h 609599"/>
                <a:gd name="connsiteX0" fmla="*/ 247261 w 555594"/>
                <a:gd name="connsiteY0" fmla="*/ 0 h 772885"/>
                <a:gd name="connsiteX1" fmla="*/ 18661 w 555594"/>
                <a:gd name="connsiteY1" fmla="*/ 772885 h 772885"/>
                <a:gd name="connsiteX2" fmla="*/ 552061 w 555594"/>
                <a:gd name="connsiteY2" fmla="*/ 609599 h 772885"/>
                <a:gd name="connsiteX0" fmla="*/ 247593 w 541479"/>
                <a:gd name="connsiteY0" fmla="*/ 0 h 1015999"/>
                <a:gd name="connsiteX1" fmla="*/ 18993 w 541479"/>
                <a:gd name="connsiteY1" fmla="*/ 772885 h 1015999"/>
                <a:gd name="connsiteX2" fmla="*/ 537879 w 541479"/>
                <a:gd name="connsiteY2" fmla="*/ 1015999 h 1015999"/>
                <a:gd name="connsiteX0" fmla="*/ 274463 w 564749"/>
                <a:gd name="connsiteY0" fmla="*/ 0 h 1015999"/>
                <a:gd name="connsiteX1" fmla="*/ 45863 w 564749"/>
                <a:gd name="connsiteY1" fmla="*/ 772885 h 1015999"/>
                <a:gd name="connsiteX2" fmla="*/ 564749 w 564749"/>
                <a:gd name="connsiteY2" fmla="*/ 1015999 h 1015999"/>
                <a:gd name="connsiteX0" fmla="*/ 274463 w 564749"/>
                <a:gd name="connsiteY0" fmla="*/ 0 h 1015999"/>
                <a:gd name="connsiteX1" fmla="*/ 45863 w 564749"/>
                <a:gd name="connsiteY1" fmla="*/ 772885 h 1015999"/>
                <a:gd name="connsiteX2" fmla="*/ 564749 w 564749"/>
                <a:gd name="connsiteY2" fmla="*/ 1015999 h 1015999"/>
                <a:gd name="connsiteX0" fmla="*/ 242081 w 532367"/>
                <a:gd name="connsiteY0" fmla="*/ 0 h 1015999"/>
                <a:gd name="connsiteX1" fmla="*/ 13481 w 532367"/>
                <a:gd name="connsiteY1" fmla="*/ 772885 h 1015999"/>
                <a:gd name="connsiteX2" fmla="*/ 532367 w 532367"/>
                <a:gd name="connsiteY2" fmla="*/ 1015999 h 1015999"/>
                <a:gd name="connsiteX0" fmla="*/ 13481 w 532367"/>
                <a:gd name="connsiteY0" fmla="*/ 80067 h 323181"/>
                <a:gd name="connsiteX1" fmla="*/ 532367 w 532367"/>
                <a:gd name="connsiteY1" fmla="*/ 323181 h 323181"/>
                <a:gd name="connsiteX0" fmla="*/ 5082 w 523968"/>
                <a:gd name="connsiteY0" fmla="*/ 87117 h 330231"/>
                <a:gd name="connsiteX1" fmla="*/ 19598 w 523968"/>
                <a:gd name="connsiteY1" fmla="*/ 72603 h 330231"/>
                <a:gd name="connsiteX2" fmla="*/ 523968 w 523968"/>
                <a:gd name="connsiteY2" fmla="*/ 330231 h 330231"/>
                <a:gd name="connsiteX0" fmla="*/ 0 w 518886"/>
                <a:gd name="connsiteY0" fmla="*/ 619067 h 862181"/>
                <a:gd name="connsiteX1" fmla="*/ 116116 w 518886"/>
                <a:gd name="connsiteY1" fmla="*/ 38496 h 862181"/>
                <a:gd name="connsiteX2" fmla="*/ 518886 w 518886"/>
                <a:gd name="connsiteY2" fmla="*/ 862181 h 862181"/>
                <a:gd name="connsiteX0" fmla="*/ 0 w 1070428"/>
                <a:gd name="connsiteY0" fmla="*/ 314267 h 862181"/>
                <a:gd name="connsiteX1" fmla="*/ 667658 w 1070428"/>
                <a:gd name="connsiteY1" fmla="*/ 38496 h 862181"/>
                <a:gd name="connsiteX2" fmla="*/ 1070428 w 1070428"/>
                <a:gd name="connsiteY2" fmla="*/ 862181 h 862181"/>
                <a:gd name="connsiteX0" fmla="*/ 0 w 518885"/>
                <a:gd name="connsiteY0" fmla="*/ 0 h 1404257"/>
                <a:gd name="connsiteX1" fmla="*/ 116115 w 518885"/>
                <a:gd name="connsiteY1" fmla="*/ 580572 h 1404257"/>
                <a:gd name="connsiteX2" fmla="*/ 518885 w 518885"/>
                <a:gd name="connsiteY2" fmla="*/ 1404257 h 1404257"/>
                <a:gd name="connsiteX0" fmla="*/ 5082 w 523967"/>
                <a:gd name="connsiteY0" fmla="*/ 0 h 1404257"/>
                <a:gd name="connsiteX1" fmla="*/ 19597 w 523967"/>
                <a:gd name="connsiteY1" fmla="*/ 1161144 h 1404257"/>
                <a:gd name="connsiteX2" fmla="*/ 523967 w 523967"/>
                <a:gd name="connsiteY2" fmla="*/ 1404257 h 1404257"/>
                <a:gd name="connsiteX0" fmla="*/ 0 w 518885"/>
                <a:gd name="connsiteY0" fmla="*/ 0 h 1412913"/>
                <a:gd name="connsiteX1" fmla="*/ 14515 w 518885"/>
                <a:gd name="connsiteY1" fmla="*/ 1161144 h 1412913"/>
                <a:gd name="connsiteX2" fmla="*/ 518885 w 518885"/>
                <a:gd name="connsiteY2" fmla="*/ 1404257 h 1412913"/>
                <a:gd name="connsiteX0" fmla="*/ 0 w 518885"/>
                <a:gd name="connsiteY0" fmla="*/ 0 h 1404257"/>
                <a:gd name="connsiteX1" fmla="*/ 14515 w 518885"/>
                <a:gd name="connsiteY1" fmla="*/ 1161144 h 1404257"/>
                <a:gd name="connsiteX2" fmla="*/ 518885 w 518885"/>
                <a:gd name="connsiteY2" fmla="*/ 1404257 h 1404257"/>
                <a:gd name="connsiteX0" fmla="*/ 237162 w 509304"/>
                <a:gd name="connsiteY0" fmla="*/ 0 h 954314"/>
                <a:gd name="connsiteX1" fmla="*/ 4934 w 509304"/>
                <a:gd name="connsiteY1" fmla="*/ 711201 h 954314"/>
                <a:gd name="connsiteX2" fmla="*/ 509304 w 509304"/>
                <a:gd name="connsiteY2" fmla="*/ 954314 h 954314"/>
                <a:gd name="connsiteX0" fmla="*/ 245929 w 518071"/>
                <a:gd name="connsiteY0" fmla="*/ 0 h 954314"/>
                <a:gd name="connsiteX1" fmla="*/ 13701 w 518071"/>
                <a:gd name="connsiteY1" fmla="*/ 711201 h 954314"/>
                <a:gd name="connsiteX2" fmla="*/ 518071 w 518071"/>
                <a:gd name="connsiteY2" fmla="*/ 954314 h 954314"/>
                <a:gd name="connsiteX0" fmla="*/ 172891 w 546633"/>
                <a:gd name="connsiteY0" fmla="*/ 0 h 1447800"/>
                <a:gd name="connsiteX1" fmla="*/ 42263 w 546633"/>
                <a:gd name="connsiteY1" fmla="*/ 1204687 h 1447800"/>
                <a:gd name="connsiteX2" fmla="*/ 546633 w 546633"/>
                <a:gd name="connsiteY2" fmla="*/ 1447800 h 1447800"/>
                <a:gd name="connsiteX0" fmla="*/ 163614 w 537356"/>
                <a:gd name="connsiteY0" fmla="*/ 0 h 1447800"/>
                <a:gd name="connsiteX1" fmla="*/ 47500 w 537356"/>
                <a:gd name="connsiteY1" fmla="*/ 841830 h 1447800"/>
                <a:gd name="connsiteX2" fmla="*/ 537356 w 537356"/>
                <a:gd name="connsiteY2" fmla="*/ 1447800 h 1447800"/>
                <a:gd name="connsiteX0" fmla="*/ 167592 w 534190"/>
                <a:gd name="connsiteY0" fmla="*/ 0 h 1495425"/>
                <a:gd name="connsiteX1" fmla="*/ 44334 w 534190"/>
                <a:gd name="connsiteY1" fmla="*/ 889455 h 1495425"/>
                <a:gd name="connsiteX2" fmla="*/ 534190 w 534190"/>
                <a:gd name="connsiteY2" fmla="*/ 1495425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190" h="1495425">
                  <a:moveTo>
                    <a:pt x="167592" y="0"/>
                  </a:moveTo>
                  <a:cubicBezTo>
                    <a:pt x="-45284" y="387048"/>
                    <a:pt x="-16766" y="640218"/>
                    <a:pt x="44334" y="889455"/>
                  </a:cubicBezTo>
                  <a:cubicBezTo>
                    <a:pt x="105434" y="1138692"/>
                    <a:pt x="72152" y="1453092"/>
                    <a:pt x="534190" y="149542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61509" y="1832540"/>
              <a:ext cx="537562" cy="2093573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250385 w 545316"/>
                <a:gd name="connsiteY0" fmla="*/ 0 h 624114"/>
                <a:gd name="connsiteX1" fmla="*/ 3642 w 545316"/>
                <a:gd name="connsiteY1" fmla="*/ 449943 h 624114"/>
                <a:gd name="connsiteX2" fmla="*/ 540671 w 545316"/>
                <a:gd name="connsiteY2" fmla="*/ 624114 h 624114"/>
                <a:gd name="connsiteX0" fmla="*/ 0 w 541674"/>
                <a:gd name="connsiteY0" fmla="*/ 0 h 174171"/>
                <a:gd name="connsiteX1" fmla="*/ 537029 w 541674"/>
                <a:gd name="connsiteY1" fmla="*/ 174171 h 174171"/>
                <a:gd name="connsiteX0" fmla="*/ 0 w 312440"/>
                <a:gd name="connsiteY0" fmla="*/ 0 h 609599"/>
                <a:gd name="connsiteX1" fmla="*/ 304800 w 312440"/>
                <a:gd name="connsiteY1" fmla="*/ 609599 h 609599"/>
                <a:gd name="connsiteX0" fmla="*/ 247261 w 555594"/>
                <a:gd name="connsiteY0" fmla="*/ 0 h 772885"/>
                <a:gd name="connsiteX1" fmla="*/ 18661 w 555594"/>
                <a:gd name="connsiteY1" fmla="*/ 772885 h 772885"/>
                <a:gd name="connsiteX2" fmla="*/ 552061 w 555594"/>
                <a:gd name="connsiteY2" fmla="*/ 609599 h 772885"/>
                <a:gd name="connsiteX0" fmla="*/ 247593 w 541479"/>
                <a:gd name="connsiteY0" fmla="*/ 0 h 1015999"/>
                <a:gd name="connsiteX1" fmla="*/ 18993 w 541479"/>
                <a:gd name="connsiteY1" fmla="*/ 772885 h 1015999"/>
                <a:gd name="connsiteX2" fmla="*/ 537879 w 541479"/>
                <a:gd name="connsiteY2" fmla="*/ 1015999 h 1015999"/>
                <a:gd name="connsiteX0" fmla="*/ 274463 w 564749"/>
                <a:gd name="connsiteY0" fmla="*/ 0 h 1015999"/>
                <a:gd name="connsiteX1" fmla="*/ 45863 w 564749"/>
                <a:gd name="connsiteY1" fmla="*/ 772885 h 1015999"/>
                <a:gd name="connsiteX2" fmla="*/ 564749 w 564749"/>
                <a:gd name="connsiteY2" fmla="*/ 1015999 h 1015999"/>
                <a:gd name="connsiteX0" fmla="*/ 274463 w 564749"/>
                <a:gd name="connsiteY0" fmla="*/ 0 h 1015999"/>
                <a:gd name="connsiteX1" fmla="*/ 45863 w 564749"/>
                <a:gd name="connsiteY1" fmla="*/ 772885 h 1015999"/>
                <a:gd name="connsiteX2" fmla="*/ 564749 w 564749"/>
                <a:gd name="connsiteY2" fmla="*/ 1015999 h 1015999"/>
                <a:gd name="connsiteX0" fmla="*/ 242081 w 532367"/>
                <a:gd name="connsiteY0" fmla="*/ 0 h 1015999"/>
                <a:gd name="connsiteX1" fmla="*/ 13481 w 532367"/>
                <a:gd name="connsiteY1" fmla="*/ 772885 h 1015999"/>
                <a:gd name="connsiteX2" fmla="*/ 532367 w 532367"/>
                <a:gd name="connsiteY2" fmla="*/ 1015999 h 1015999"/>
                <a:gd name="connsiteX0" fmla="*/ 13481 w 532367"/>
                <a:gd name="connsiteY0" fmla="*/ 80067 h 323181"/>
                <a:gd name="connsiteX1" fmla="*/ 532367 w 532367"/>
                <a:gd name="connsiteY1" fmla="*/ 323181 h 323181"/>
                <a:gd name="connsiteX0" fmla="*/ 5082 w 523968"/>
                <a:gd name="connsiteY0" fmla="*/ 87117 h 330231"/>
                <a:gd name="connsiteX1" fmla="*/ 19598 w 523968"/>
                <a:gd name="connsiteY1" fmla="*/ 72603 h 330231"/>
                <a:gd name="connsiteX2" fmla="*/ 523968 w 523968"/>
                <a:gd name="connsiteY2" fmla="*/ 330231 h 330231"/>
                <a:gd name="connsiteX0" fmla="*/ 0 w 518886"/>
                <a:gd name="connsiteY0" fmla="*/ 619067 h 862181"/>
                <a:gd name="connsiteX1" fmla="*/ 116116 w 518886"/>
                <a:gd name="connsiteY1" fmla="*/ 38496 h 862181"/>
                <a:gd name="connsiteX2" fmla="*/ 518886 w 518886"/>
                <a:gd name="connsiteY2" fmla="*/ 862181 h 862181"/>
                <a:gd name="connsiteX0" fmla="*/ 0 w 1070428"/>
                <a:gd name="connsiteY0" fmla="*/ 314267 h 862181"/>
                <a:gd name="connsiteX1" fmla="*/ 667658 w 1070428"/>
                <a:gd name="connsiteY1" fmla="*/ 38496 h 862181"/>
                <a:gd name="connsiteX2" fmla="*/ 1070428 w 1070428"/>
                <a:gd name="connsiteY2" fmla="*/ 862181 h 862181"/>
                <a:gd name="connsiteX0" fmla="*/ 0 w 518885"/>
                <a:gd name="connsiteY0" fmla="*/ 0 h 1404257"/>
                <a:gd name="connsiteX1" fmla="*/ 116115 w 518885"/>
                <a:gd name="connsiteY1" fmla="*/ 580572 h 1404257"/>
                <a:gd name="connsiteX2" fmla="*/ 518885 w 518885"/>
                <a:gd name="connsiteY2" fmla="*/ 1404257 h 1404257"/>
                <a:gd name="connsiteX0" fmla="*/ 5082 w 523967"/>
                <a:gd name="connsiteY0" fmla="*/ 0 h 1404257"/>
                <a:gd name="connsiteX1" fmla="*/ 19597 w 523967"/>
                <a:gd name="connsiteY1" fmla="*/ 1161144 h 1404257"/>
                <a:gd name="connsiteX2" fmla="*/ 523967 w 523967"/>
                <a:gd name="connsiteY2" fmla="*/ 1404257 h 1404257"/>
                <a:gd name="connsiteX0" fmla="*/ 0 w 518885"/>
                <a:gd name="connsiteY0" fmla="*/ 0 h 1412913"/>
                <a:gd name="connsiteX1" fmla="*/ 14515 w 518885"/>
                <a:gd name="connsiteY1" fmla="*/ 1161144 h 1412913"/>
                <a:gd name="connsiteX2" fmla="*/ 518885 w 518885"/>
                <a:gd name="connsiteY2" fmla="*/ 1404257 h 1412913"/>
                <a:gd name="connsiteX0" fmla="*/ 0 w 518885"/>
                <a:gd name="connsiteY0" fmla="*/ 0 h 1404257"/>
                <a:gd name="connsiteX1" fmla="*/ 14515 w 518885"/>
                <a:gd name="connsiteY1" fmla="*/ 1161144 h 1404257"/>
                <a:gd name="connsiteX2" fmla="*/ 518885 w 518885"/>
                <a:gd name="connsiteY2" fmla="*/ 1404257 h 1404257"/>
                <a:gd name="connsiteX0" fmla="*/ 237162 w 509304"/>
                <a:gd name="connsiteY0" fmla="*/ 0 h 954314"/>
                <a:gd name="connsiteX1" fmla="*/ 4934 w 509304"/>
                <a:gd name="connsiteY1" fmla="*/ 711201 h 954314"/>
                <a:gd name="connsiteX2" fmla="*/ 509304 w 509304"/>
                <a:gd name="connsiteY2" fmla="*/ 954314 h 954314"/>
                <a:gd name="connsiteX0" fmla="*/ 245929 w 518071"/>
                <a:gd name="connsiteY0" fmla="*/ 0 h 954314"/>
                <a:gd name="connsiteX1" fmla="*/ 13701 w 518071"/>
                <a:gd name="connsiteY1" fmla="*/ 711201 h 954314"/>
                <a:gd name="connsiteX2" fmla="*/ 518071 w 518071"/>
                <a:gd name="connsiteY2" fmla="*/ 954314 h 954314"/>
                <a:gd name="connsiteX0" fmla="*/ 156940 w 559710"/>
                <a:gd name="connsiteY0" fmla="*/ 0 h 2086429"/>
                <a:gd name="connsiteX1" fmla="*/ 55340 w 559710"/>
                <a:gd name="connsiteY1" fmla="*/ 1843316 h 2086429"/>
                <a:gd name="connsiteX2" fmla="*/ 559710 w 559710"/>
                <a:gd name="connsiteY2" fmla="*/ 2086429 h 2086429"/>
                <a:gd name="connsiteX0" fmla="*/ 148820 w 551590"/>
                <a:gd name="connsiteY0" fmla="*/ 0 h 2086429"/>
                <a:gd name="connsiteX1" fmla="*/ 61734 w 551590"/>
                <a:gd name="connsiteY1" fmla="*/ 1248230 h 2086429"/>
                <a:gd name="connsiteX2" fmla="*/ 551590 w 551590"/>
                <a:gd name="connsiteY2" fmla="*/ 2086429 h 2086429"/>
                <a:gd name="connsiteX0" fmla="*/ 163367 w 537562"/>
                <a:gd name="connsiteY0" fmla="*/ 0 h 2093573"/>
                <a:gd name="connsiteX1" fmla="*/ 47706 w 537562"/>
                <a:gd name="connsiteY1" fmla="*/ 1255374 h 2093573"/>
                <a:gd name="connsiteX2" fmla="*/ 537562 w 537562"/>
                <a:gd name="connsiteY2" fmla="*/ 2093573 h 209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562" h="2093573">
                  <a:moveTo>
                    <a:pt x="163367" y="0"/>
                  </a:moveTo>
                  <a:cubicBezTo>
                    <a:pt x="-49509" y="387048"/>
                    <a:pt x="-14660" y="906445"/>
                    <a:pt x="47706" y="1255374"/>
                  </a:cubicBezTo>
                  <a:cubicBezTo>
                    <a:pt x="110072" y="1604303"/>
                    <a:pt x="75524" y="2051240"/>
                    <a:pt x="537562" y="209357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11379" y="1883228"/>
              <a:ext cx="587691" cy="2652485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250385 w 545316"/>
                <a:gd name="connsiteY0" fmla="*/ 0 h 624114"/>
                <a:gd name="connsiteX1" fmla="*/ 3642 w 545316"/>
                <a:gd name="connsiteY1" fmla="*/ 449943 h 624114"/>
                <a:gd name="connsiteX2" fmla="*/ 540671 w 545316"/>
                <a:gd name="connsiteY2" fmla="*/ 624114 h 624114"/>
                <a:gd name="connsiteX0" fmla="*/ 0 w 541674"/>
                <a:gd name="connsiteY0" fmla="*/ 0 h 174171"/>
                <a:gd name="connsiteX1" fmla="*/ 537029 w 541674"/>
                <a:gd name="connsiteY1" fmla="*/ 174171 h 174171"/>
                <a:gd name="connsiteX0" fmla="*/ 0 w 312440"/>
                <a:gd name="connsiteY0" fmla="*/ 0 h 609599"/>
                <a:gd name="connsiteX1" fmla="*/ 304800 w 312440"/>
                <a:gd name="connsiteY1" fmla="*/ 609599 h 609599"/>
                <a:gd name="connsiteX0" fmla="*/ 247261 w 555594"/>
                <a:gd name="connsiteY0" fmla="*/ 0 h 772885"/>
                <a:gd name="connsiteX1" fmla="*/ 18661 w 555594"/>
                <a:gd name="connsiteY1" fmla="*/ 772885 h 772885"/>
                <a:gd name="connsiteX2" fmla="*/ 552061 w 555594"/>
                <a:gd name="connsiteY2" fmla="*/ 609599 h 772885"/>
                <a:gd name="connsiteX0" fmla="*/ 247593 w 541479"/>
                <a:gd name="connsiteY0" fmla="*/ 0 h 1015999"/>
                <a:gd name="connsiteX1" fmla="*/ 18993 w 541479"/>
                <a:gd name="connsiteY1" fmla="*/ 772885 h 1015999"/>
                <a:gd name="connsiteX2" fmla="*/ 537879 w 541479"/>
                <a:gd name="connsiteY2" fmla="*/ 1015999 h 1015999"/>
                <a:gd name="connsiteX0" fmla="*/ 274463 w 564749"/>
                <a:gd name="connsiteY0" fmla="*/ 0 h 1015999"/>
                <a:gd name="connsiteX1" fmla="*/ 45863 w 564749"/>
                <a:gd name="connsiteY1" fmla="*/ 772885 h 1015999"/>
                <a:gd name="connsiteX2" fmla="*/ 564749 w 564749"/>
                <a:gd name="connsiteY2" fmla="*/ 1015999 h 1015999"/>
                <a:gd name="connsiteX0" fmla="*/ 274463 w 564749"/>
                <a:gd name="connsiteY0" fmla="*/ 0 h 1015999"/>
                <a:gd name="connsiteX1" fmla="*/ 45863 w 564749"/>
                <a:gd name="connsiteY1" fmla="*/ 772885 h 1015999"/>
                <a:gd name="connsiteX2" fmla="*/ 564749 w 564749"/>
                <a:gd name="connsiteY2" fmla="*/ 1015999 h 1015999"/>
                <a:gd name="connsiteX0" fmla="*/ 242081 w 532367"/>
                <a:gd name="connsiteY0" fmla="*/ 0 h 1015999"/>
                <a:gd name="connsiteX1" fmla="*/ 13481 w 532367"/>
                <a:gd name="connsiteY1" fmla="*/ 772885 h 1015999"/>
                <a:gd name="connsiteX2" fmla="*/ 532367 w 532367"/>
                <a:gd name="connsiteY2" fmla="*/ 1015999 h 1015999"/>
                <a:gd name="connsiteX0" fmla="*/ 13481 w 532367"/>
                <a:gd name="connsiteY0" fmla="*/ 80067 h 323181"/>
                <a:gd name="connsiteX1" fmla="*/ 532367 w 532367"/>
                <a:gd name="connsiteY1" fmla="*/ 323181 h 323181"/>
                <a:gd name="connsiteX0" fmla="*/ 5082 w 523968"/>
                <a:gd name="connsiteY0" fmla="*/ 87117 h 330231"/>
                <a:gd name="connsiteX1" fmla="*/ 19598 w 523968"/>
                <a:gd name="connsiteY1" fmla="*/ 72603 h 330231"/>
                <a:gd name="connsiteX2" fmla="*/ 523968 w 523968"/>
                <a:gd name="connsiteY2" fmla="*/ 330231 h 330231"/>
                <a:gd name="connsiteX0" fmla="*/ 0 w 518886"/>
                <a:gd name="connsiteY0" fmla="*/ 619067 h 862181"/>
                <a:gd name="connsiteX1" fmla="*/ 116116 w 518886"/>
                <a:gd name="connsiteY1" fmla="*/ 38496 h 862181"/>
                <a:gd name="connsiteX2" fmla="*/ 518886 w 518886"/>
                <a:gd name="connsiteY2" fmla="*/ 862181 h 862181"/>
                <a:gd name="connsiteX0" fmla="*/ 0 w 1070428"/>
                <a:gd name="connsiteY0" fmla="*/ 314267 h 862181"/>
                <a:gd name="connsiteX1" fmla="*/ 667658 w 1070428"/>
                <a:gd name="connsiteY1" fmla="*/ 38496 h 862181"/>
                <a:gd name="connsiteX2" fmla="*/ 1070428 w 1070428"/>
                <a:gd name="connsiteY2" fmla="*/ 862181 h 862181"/>
                <a:gd name="connsiteX0" fmla="*/ 0 w 518885"/>
                <a:gd name="connsiteY0" fmla="*/ 0 h 1404257"/>
                <a:gd name="connsiteX1" fmla="*/ 116115 w 518885"/>
                <a:gd name="connsiteY1" fmla="*/ 580572 h 1404257"/>
                <a:gd name="connsiteX2" fmla="*/ 518885 w 518885"/>
                <a:gd name="connsiteY2" fmla="*/ 1404257 h 1404257"/>
                <a:gd name="connsiteX0" fmla="*/ 5082 w 523967"/>
                <a:gd name="connsiteY0" fmla="*/ 0 h 1404257"/>
                <a:gd name="connsiteX1" fmla="*/ 19597 w 523967"/>
                <a:gd name="connsiteY1" fmla="*/ 1161144 h 1404257"/>
                <a:gd name="connsiteX2" fmla="*/ 523967 w 523967"/>
                <a:gd name="connsiteY2" fmla="*/ 1404257 h 1404257"/>
                <a:gd name="connsiteX0" fmla="*/ 0 w 518885"/>
                <a:gd name="connsiteY0" fmla="*/ 0 h 1412913"/>
                <a:gd name="connsiteX1" fmla="*/ 14515 w 518885"/>
                <a:gd name="connsiteY1" fmla="*/ 1161144 h 1412913"/>
                <a:gd name="connsiteX2" fmla="*/ 518885 w 518885"/>
                <a:gd name="connsiteY2" fmla="*/ 1404257 h 1412913"/>
                <a:gd name="connsiteX0" fmla="*/ 0 w 518885"/>
                <a:gd name="connsiteY0" fmla="*/ 0 h 1404257"/>
                <a:gd name="connsiteX1" fmla="*/ 14515 w 518885"/>
                <a:gd name="connsiteY1" fmla="*/ 1161144 h 1404257"/>
                <a:gd name="connsiteX2" fmla="*/ 518885 w 518885"/>
                <a:gd name="connsiteY2" fmla="*/ 1404257 h 1404257"/>
                <a:gd name="connsiteX0" fmla="*/ 237162 w 509304"/>
                <a:gd name="connsiteY0" fmla="*/ 0 h 954314"/>
                <a:gd name="connsiteX1" fmla="*/ 4934 w 509304"/>
                <a:gd name="connsiteY1" fmla="*/ 711201 h 954314"/>
                <a:gd name="connsiteX2" fmla="*/ 509304 w 509304"/>
                <a:gd name="connsiteY2" fmla="*/ 954314 h 954314"/>
                <a:gd name="connsiteX0" fmla="*/ 245929 w 518071"/>
                <a:gd name="connsiteY0" fmla="*/ 0 h 954314"/>
                <a:gd name="connsiteX1" fmla="*/ 13701 w 518071"/>
                <a:gd name="connsiteY1" fmla="*/ 711201 h 954314"/>
                <a:gd name="connsiteX2" fmla="*/ 518071 w 518071"/>
                <a:gd name="connsiteY2" fmla="*/ 954314 h 954314"/>
                <a:gd name="connsiteX0" fmla="*/ 156939 w 559710"/>
                <a:gd name="connsiteY0" fmla="*/ 0 h 2680834"/>
                <a:gd name="connsiteX1" fmla="*/ 55340 w 559710"/>
                <a:gd name="connsiteY1" fmla="*/ 2409372 h 2680834"/>
                <a:gd name="connsiteX2" fmla="*/ 559710 w 559710"/>
                <a:gd name="connsiteY2" fmla="*/ 2652485 h 2680834"/>
                <a:gd name="connsiteX0" fmla="*/ 184920 w 587691"/>
                <a:gd name="connsiteY0" fmla="*/ 0 h 2652485"/>
                <a:gd name="connsiteX1" fmla="*/ 39778 w 587691"/>
                <a:gd name="connsiteY1" fmla="*/ 1683658 h 2652485"/>
                <a:gd name="connsiteX2" fmla="*/ 587691 w 587691"/>
                <a:gd name="connsiteY2" fmla="*/ 2652485 h 265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691" h="2652485">
                  <a:moveTo>
                    <a:pt x="184920" y="0"/>
                  </a:moveTo>
                  <a:cubicBezTo>
                    <a:pt x="-27956" y="387048"/>
                    <a:pt x="-27350" y="1241577"/>
                    <a:pt x="39778" y="1683658"/>
                  </a:cubicBezTo>
                  <a:cubicBezTo>
                    <a:pt x="106906" y="2125739"/>
                    <a:pt x="125653" y="2610152"/>
                    <a:pt x="587691" y="265248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72753" y="1825170"/>
              <a:ext cx="626318" cy="3320143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250385 w 545316"/>
                <a:gd name="connsiteY0" fmla="*/ 0 h 624114"/>
                <a:gd name="connsiteX1" fmla="*/ 3642 w 545316"/>
                <a:gd name="connsiteY1" fmla="*/ 449943 h 624114"/>
                <a:gd name="connsiteX2" fmla="*/ 540671 w 545316"/>
                <a:gd name="connsiteY2" fmla="*/ 624114 h 624114"/>
                <a:gd name="connsiteX0" fmla="*/ 0 w 541674"/>
                <a:gd name="connsiteY0" fmla="*/ 0 h 174171"/>
                <a:gd name="connsiteX1" fmla="*/ 537029 w 541674"/>
                <a:gd name="connsiteY1" fmla="*/ 174171 h 174171"/>
                <a:gd name="connsiteX0" fmla="*/ 0 w 312440"/>
                <a:gd name="connsiteY0" fmla="*/ 0 h 609599"/>
                <a:gd name="connsiteX1" fmla="*/ 304800 w 312440"/>
                <a:gd name="connsiteY1" fmla="*/ 609599 h 609599"/>
                <a:gd name="connsiteX0" fmla="*/ 247261 w 555594"/>
                <a:gd name="connsiteY0" fmla="*/ 0 h 772885"/>
                <a:gd name="connsiteX1" fmla="*/ 18661 w 555594"/>
                <a:gd name="connsiteY1" fmla="*/ 772885 h 772885"/>
                <a:gd name="connsiteX2" fmla="*/ 552061 w 555594"/>
                <a:gd name="connsiteY2" fmla="*/ 609599 h 772885"/>
                <a:gd name="connsiteX0" fmla="*/ 247593 w 541479"/>
                <a:gd name="connsiteY0" fmla="*/ 0 h 1015999"/>
                <a:gd name="connsiteX1" fmla="*/ 18993 w 541479"/>
                <a:gd name="connsiteY1" fmla="*/ 772885 h 1015999"/>
                <a:gd name="connsiteX2" fmla="*/ 537879 w 541479"/>
                <a:gd name="connsiteY2" fmla="*/ 1015999 h 1015999"/>
                <a:gd name="connsiteX0" fmla="*/ 274463 w 564749"/>
                <a:gd name="connsiteY0" fmla="*/ 0 h 1015999"/>
                <a:gd name="connsiteX1" fmla="*/ 45863 w 564749"/>
                <a:gd name="connsiteY1" fmla="*/ 772885 h 1015999"/>
                <a:gd name="connsiteX2" fmla="*/ 564749 w 564749"/>
                <a:gd name="connsiteY2" fmla="*/ 1015999 h 1015999"/>
                <a:gd name="connsiteX0" fmla="*/ 274463 w 564749"/>
                <a:gd name="connsiteY0" fmla="*/ 0 h 1015999"/>
                <a:gd name="connsiteX1" fmla="*/ 45863 w 564749"/>
                <a:gd name="connsiteY1" fmla="*/ 772885 h 1015999"/>
                <a:gd name="connsiteX2" fmla="*/ 564749 w 564749"/>
                <a:gd name="connsiteY2" fmla="*/ 1015999 h 1015999"/>
                <a:gd name="connsiteX0" fmla="*/ 242081 w 532367"/>
                <a:gd name="connsiteY0" fmla="*/ 0 h 1015999"/>
                <a:gd name="connsiteX1" fmla="*/ 13481 w 532367"/>
                <a:gd name="connsiteY1" fmla="*/ 772885 h 1015999"/>
                <a:gd name="connsiteX2" fmla="*/ 532367 w 532367"/>
                <a:gd name="connsiteY2" fmla="*/ 1015999 h 1015999"/>
                <a:gd name="connsiteX0" fmla="*/ 13481 w 532367"/>
                <a:gd name="connsiteY0" fmla="*/ 80067 h 323181"/>
                <a:gd name="connsiteX1" fmla="*/ 532367 w 532367"/>
                <a:gd name="connsiteY1" fmla="*/ 323181 h 323181"/>
                <a:gd name="connsiteX0" fmla="*/ 5082 w 523968"/>
                <a:gd name="connsiteY0" fmla="*/ 87117 h 330231"/>
                <a:gd name="connsiteX1" fmla="*/ 19598 w 523968"/>
                <a:gd name="connsiteY1" fmla="*/ 72603 h 330231"/>
                <a:gd name="connsiteX2" fmla="*/ 523968 w 523968"/>
                <a:gd name="connsiteY2" fmla="*/ 330231 h 330231"/>
                <a:gd name="connsiteX0" fmla="*/ 0 w 518886"/>
                <a:gd name="connsiteY0" fmla="*/ 619067 h 862181"/>
                <a:gd name="connsiteX1" fmla="*/ 116116 w 518886"/>
                <a:gd name="connsiteY1" fmla="*/ 38496 h 862181"/>
                <a:gd name="connsiteX2" fmla="*/ 518886 w 518886"/>
                <a:gd name="connsiteY2" fmla="*/ 862181 h 862181"/>
                <a:gd name="connsiteX0" fmla="*/ 0 w 1070428"/>
                <a:gd name="connsiteY0" fmla="*/ 314267 h 862181"/>
                <a:gd name="connsiteX1" fmla="*/ 667658 w 1070428"/>
                <a:gd name="connsiteY1" fmla="*/ 38496 h 862181"/>
                <a:gd name="connsiteX2" fmla="*/ 1070428 w 1070428"/>
                <a:gd name="connsiteY2" fmla="*/ 862181 h 862181"/>
                <a:gd name="connsiteX0" fmla="*/ 0 w 518885"/>
                <a:gd name="connsiteY0" fmla="*/ 0 h 1404257"/>
                <a:gd name="connsiteX1" fmla="*/ 116115 w 518885"/>
                <a:gd name="connsiteY1" fmla="*/ 580572 h 1404257"/>
                <a:gd name="connsiteX2" fmla="*/ 518885 w 518885"/>
                <a:gd name="connsiteY2" fmla="*/ 1404257 h 1404257"/>
                <a:gd name="connsiteX0" fmla="*/ 5082 w 523967"/>
                <a:gd name="connsiteY0" fmla="*/ 0 h 1404257"/>
                <a:gd name="connsiteX1" fmla="*/ 19597 w 523967"/>
                <a:gd name="connsiteY1" fmla="*/ 1161144 h 1404257"/>
                <a:gd name="connsiteX2" fmla="*/ 523967 w 523967"/>
                <a:gd name="connsiteY2" fmla="*/ 1404257 h 1404257"/>
                <a:gd name="connsiteX0" fmla="*/ 0 w 518885"/>
                <a:gd name="connsiteY0" fmla="*/ 0 h 1412913"/>
                <a:gd name="connsiteX1" fmla="*/ 14515 w 518885"/>
                <a:gd name="connsiteY1" fmla="*/ 1161144 h 1412913"/>
                <a:gd name="connsiteX2" fmla="*/ 518885 w 518885"/>
                <a:gd name="connsiteY2" fmla="*/ 1404257 h 1412913"/>
                <a:gd name="connsiteX0" fmla="*/ 0 w 518885"/>
                <a:gd name="connsiteY0" fmla="*/ 0 h 1404257"/>
                <a:gd name="connsiteX1" fmla="*/ 14515 w 518885"/>
                <a:gd name="connsiteY1" fmla="*/ 1161144 h 1404257"/>
                <a:gd name="connsiteX2" fmla="*/ 518885 w 518885"/>
                <a:gd name="connsiteY2" fmla="*/ 1404257 h 1404257"/>
                <a:gd name="connsiteX0" fmla="*/ 237162 w 509304"/>
                <a:gd name="connsiteY0" fmla="*/ 0 h 954314"/>
                <a:gd name="connsiteX1" fmla="*/ 4934 w 509304"/>
                <a:gd name="connsiteY1" fmla="*/ 711201 h 954314"/>
                <a:gd name="connsiteX2" fmla="*/ 509304 w 509304"/>
                <a:gd name="connsiteY2" fmla="*/ 954314 h 954314"/>
                <a:gd name="connsiteX0" fmla="*/ 245929 w 518071"/>
                <a:gd name="connsiteY0" fmla="*/ 0 h 954314"/>
                <a:gd name="connsiteX1" fmla="*/ 13701 w 518071"/>
                <a:gd name="connsiteY1" fmla="*/ 711201 h 954314"/>
                <a:gd name="connsiteX2" fmla="*/ 518071 w 518071"/>
                <a:gd name="connsiteY2" fmla="*/ 954314 h 954314"/>
                <a:gd name="connsiteX0" fmla="*/ 172891 w 546633"/>
                <a:gd name="connsiteY0" fmla="*/ 0 h 3392251"/>
                <a:gd name="connsiteX1" fmla="*/ 42263 w 546633"/>
                <a:gd name="connsiteY1" fmla="*/ 3077030 h 3392251"/>
                <a:gd name="connsiteX2" fmla="*/ 546633 w 546633"/>
                <a:gd name="connsiteY2" fmla="*/ 3320143 h 3392251"/>
                <a:gd name="connsiteX0" fmla="*/ 252576 w 626318"/>
                <a:gd name="connsiteY0" fmla="*/ 0 h 3320143"/>
                <a:gd name="connsiteX1" fmla="*/ 20348 w 626318"/>
                <a:gd name="connsiteY1" fmla="*/ 2307772 h 3320143"/>
                <a:gd name="connsiteX2" fmla="*/ 626318 w 626318"/>
                <a:gd name="connsiteY2" fmla="*/ 3320143 h 332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318" h="3320143">
                  <a:moveTo>
                    <a:pt x="252576" y="0"/>
                  </a:moveTo>
                  <a:cubicBezTo>
                    <a:pt x="39700" y="387048"/>
                    <a:pt x="-41942" y="1754415"/>
                    <a:pt x="20348" y="2307772"/>
                  </a:cubicBezTo>
                  <a:cubicBezTo>
                    <a:pt x="82638" y="2861129"/>
                    <a:pt x="164280" y="3277810"/>
                    <a:pt x="626318" y="332014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78681" y="1830386"/>
              <a:ext cx="720389" cy="3924527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250385 w 545316"/>
                <a:gd name="connsiteY0" fmla="*/ 0 h 624114"/>
                <a:gd name="connsiteX1" fmla="*/ 3642 w 545316"/>
                <a:gd name="connsiteY1" fmla="*/ 449943 h 624114"/>
                <a:gd name="connsiteX2" fmla="*/ 540671 w 545316"/>
                <a:gd name="connsiteY2" fmla="*/ 624114 h 624114"/>
                <a:gd name="connsiteX0" fmla="*/ 0 w 541674"/>
                <a:gd name="connsiteY0" fmla="*/ 0 h 174171"/>
                <a:gd name="connsiteX1" fmla="*/ 537029 w 541674"/>
                <a:gd name="connsiteY1" fmla="*/ 174171 h 174171"/>
                <a:gd name="connsiteX0" fmla="*/ 0 w 312440"/>
                <a:gd name="connsiteY0" fmla="*/ 0 h 609599"/>
                <a:gd name="connsiteX1" fmla="*/ 304800 w 312440"/>
                <a:gd name="connsiteY1" fmla="*/ 609599 h 609599"/>
                <a:gd name="connsiteX0" fmla="*/ 247261 w 555594"/>
                <a:gd name="connsiteY0" fmla="*/ 0 h 772885"/>
                <a:gd name="connsiteX1" fmla="*/ 18661 w 555594"/>
                <a:gd name="connsiteY1" fmla="*/ 772885 h 772885"/>
                <a:gd name="connsiteX2" fmla="*/ 552061 w 555594"/>
                <a:gd name="connsiteY2" fmla="*/ 609599 h 772885"/>
                <a:gd name="connsiteX0" fmla="*/ 247593 w 541479"/>
                <a:gd name="connsiteY0" fmla="*/ 0 h 1015999"/>
                <a:gd name="connsiteX1" fmla="*/ 18993 w 541479"/>
                <a:gd name="connsiteY1" fmla="*/ 772885 h 1015999"/>
                <a:gd name="connsiteX2" fmla="*/ 537879 w 541479"/>
                <a:gd name="connsiteY2" fmla="*/ 1015999 h 1015999"/>
                <a:gd name="connsiteX0" fmla="*/ 274463 w 564749"/>
                <a:gd name="connsiteY0" fmla="*/ 0 h 1015999"/>
                <a:gd name="connsiteX1" fmla="*/ 45863 w 564749"/>
                <a:gd name="connsiteY1" fmla="*/ 772885 h 1015999"/>
                <a:gd name="connsiteX2" fmla="*/ 564749 w 564749"/>
                <a:gd name="connsiteY2" fmla="*/ 1015999 h 1015999"/>
                <a:gd name="connsiteX0" fmla="*/ 274463 w 564749"/>
                <a:gd name="connsiteY0" fmla="*/ 0 h 1015999"/>
                <a:gd name="connsiteX1" fmla="*/ 45863 w 564749"/>
                <a:gd name="connsiteY1" fmla="*/ 772885 h 1015999"/>
                <a:gd name="connsiteX2" fmla="*/ 564749 w 564749"/>
                <a:gd name="connsiteY2" fmla="*/ 1015999 h 1015999"/>
                <a:gd name="connsiteX0" fmla="*/ 242081 w 532367"/>
                <a:gd name="connsiteY0" fmla="*/ 0 h 1015999"/>
                <a:gd name="connsiteX1" fmla="*/ 13481 w 532367"/>
                <a:gd name="connsiteY1" fmla="*/ 772885 h 1015999"/>
                <a:gd name="connsiteX2" fmla="*/ 532367 w 532367"/>
                <a:gd name="connsiteY2" fmla="*/ 1015999 h 1015999"/>
                <a:gd name="connsiteX0" fmla="*/ 13481 w 532367"/>
                <a:gd name="connsiteY0" fmla="*/ 80067 h 323181"/>
                <a:gd name="connsiteX1" fmla="*/ 532367 w 532367"/>
                <a:gd name="connsiteY1" fmla="*/ 323181 h 323181"/>
                <a:gd name="connsiteX0" fmla="*/ 5082 w 523968"/>
                <a:gd name="connsiteY0" fmla="*/ 87117 h 330231"/>
                <a:gd name="connsiteX1" fmla="*/ 19598 w 523968"/>
                <a:gd name="connsiteY1" fmla="*/ 72603 h 330231"/>
                <a:gd name="connsiteX2" fmla="*/ 523968 w 523968"/>
                <a:gd name="connsiteY2" fmla="*/ 330231 h 330231"/>
                <a:gd name="connsiteX0" fmla="*/ 0 w 518886"/>
                <a:gd name="connsiteY0" fmla="*/ 619067 h 862181"/>
                <a:gd name="connsiteX1" fmla="*/ 116116 w 518886"/>
                <a:gd name="connsiteY1" fmla="*/ 38496 h 862181"/>
                <a:gd name="connsiteX2" fmla="*/ 518886 w 518886"/>
                <a:gd name="connsiteY2" fmla="*/ 862181 h 862181"/>
                <a:gd name="connsiteX0" fmla="*/ 0 w 1070428"/>
                <a:gd name="connsiteY0" fmla="*/ 314267 h 862181"/>
                <a:gd name="connsiteX1" fmla="*/ 667658 w 1070428"/>
                <a:gd name="connsiteY1" fmla="*/ 38496 h 862181"/>
                <a:gd name="connsiteX2" fmla="*/ 1070428 w 1070428"/>
                <a:gd name="connsiteY2" fmla="*/ 862181 h 862181"/>
                <a:gd name="connsiteX0" fmla="*/ 0 w 518885"/>
                <a:gd name="connsiteY0" fmla="*/ 0 h 1404257"/>
                <a:gd name="connsiteX1" fmla="*/ 116115 w 518885"/>
                <a:gd name="connsiteY1" fmla="*/ 580572 h 1404257"/>
                <a:gd name="connsiteX2" fmla="*/ 518885 w 518885"/>
                <a:gd name="connsiteY2" fmla="*/ 1404257 h 1404257"/>
                <a:gd name="connsiteX0" fmla="*/ 5082 w 523967"/>
                <a:gd name="connsiteY0" fmla="*/ 0 h 1404257"/>
                <a:gd name="connsiteX1" fmla="*/ 19597 w 523967"/>
                <a:gd name="connsiteY1" fmla="*/ 1161144 h 1404257"/>
                <a:gd name="connsiteX2" fmla="*/ 523967 w 523967"/>
                <a:gd name="connsiteY2" fmla="*/ 1404257 h 1404257"/>
                <a:gd name="connsiteX0" fmla="*/ 0 w 518885"/>
                <a:gd name="connsiteY0" fmla="*/ 0 h 1412913"/>
                <a:gd name="connsiteX1" fmla="*/ 14515 w 518885"/>
                <a:gd name="connsiteY1" fmla="*/ 1161144 h 1412913"/>
                <a:gd name="connsiteX2" fmla="*/ 518885 w 518885"/>
                <a:gd name="connsiteY2" fmla="*/ 1404257 h 1412913"/>
                <a:gd name="connsiteX0" fmla="*/ 0 w 518885"/>
                <a:gd name="connsiteY0" fmla="*/ 0 h 1404257"/>
                <a:gd name="connsiteX1" fmla="*/ 14515 w 518885"/>
                <a:gd name="connsiteY1" fmla="*/ 1161144 h 1404257"/>
                <a:gd name="connsiteX2" fmla="*/ 518885 w 518885"/>
                <a:gd name="connsiteY2" fmla="*/ 1404257 h 1404257"/>
                <a:gd name="connsiteX0" fmla="*/ 237162 w 509304"/>
                <a:gd name="connsiteY0" fmla="*/ 0 h 954314"/>
                <a:gd name="connsiteX1" fmla="*/ 4934 w 509304"/>
                <a:gd name="connsiteY1" fmla="*/ 711201 h 954314"/>
                <a:gd name="connsiteX2" fmla="*/ 509304 w 509304"/>
                <a:gd name="connsiteY2" fmla="*/ 954314 h 954314"/>
                <a:gd name="connsiteX0" fmla="*/ 245929 w 518071"/>
                <a:gd name="connsiteY0" fmla="*/ 0 h 954314"/>
                <a:gd name="connsiteX1" fmla="*/ 13701 w 518071"/>
                <a:gd name="connsiteY1" fmla="*/ 711201 h 954314"/>
                <a:gd name="connsiteX2" fmla="*/ 518071 w 518071"/>
                <a:gd name="connsiteY2" fmla="*/ 954314 h 954314"/>
                <a:gd name="connsiteX0" fmla="*/ 172891 w 546633"/>
                <a:gd name="connsiteY0" fmla="*/ 0 h 4012893"/>
                <a:gd name="connsiteX1" fmla="*/ 42263 w 546633"/>
                <a:gd name="connsiteY1" fmla="*/ 3657601 h 4012893"/>
                <a:gd name="connsiteX2" fmla="*/ 546633 w 546633"/>
                <a:gd name="connsiteY2" fmla="*/ 3900714 h 4012893"/>
                <a:gd name="connsiteX0" fmla="*/ 346162 w 719904"/>
                <a:gd name="connsiteY0" fmla="*/ 0 h 3900714"/>
                <a:gd name="connsiteX1" fmla="*/ 12334 w 719904"/>
                <a:gd name="connsiteY1" fmla="*/ 2757715 h 3900714"/>
                <a:gd name="connsiteX2" fmla="*/ 719904 w 719904"/>
                <a:gd name="connsiteY2" fmla="*/ 3900714 h 3900714"/>
                <a:gd name="connsiteX0" fmla="*/ 341885 w 720389"/>
                <a:gd name="connsiteY0" fmla="*/ 0 h 3924527"/>
                <a:gd name="connsiteX1" fmla="*/ 12819 w 720389"/>
                <a:gd name="connsiteY1" fmla="*/ 2781528 h 3924527"/>
                <a:gd name="connsiteX2" fmla="*/ 720389 w 720389"/>
                <a:gd name="connsiteY2" fmla="*/ 3924527 h 392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389" h="3924527">
                  <a:moveTo>
                    <a:pt x="341885" y="0"/>
                  </a:moveTo>
                  <a:cubicBezTo>
                    <a:pt x="129009" y="387048"/>
                    <a:pt x="-50265" y="2127440"/>
                    <a:pt x="12819" y="2781528"/>
                  </a:cubicBezTo>
                  <a:cubicBezTo>
                    <a:pt x="75903" y="3435616"/>
                    <a:pt x="258351" y="3882194"/>
                    <a:pt x="720389" y="392452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0973" y="1837304"/>
              <a:ext cx="818098" cy="4527209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250385 w 545316"/>
                <a:gd name="connsiteY0" fmla="*/ 0 h 624114"/>
                <a:gd name="connsiteX1" fmla="*/ 3642 w 545316"/>
                <a:gd name="connsiteY1" fmla="*/ 449943 h 624114"/>
                <a:gd name="connsiteX2" fmla="*/ 540671 w 545316"/>
                <a:gd name="connsiteY2" fmla="*/ 624114 h 624114"/>
                <a:gd name="connsiteX0" fmla="*/ 0 w 541674"/>
                <a:gd name="connsiteY0" fmla="*/ 0 h 174171"/>
                <a:gd name="connsiteX1" fmla="*/ 537029 w 541674"/>
                <a:gd name="connsiteY1" fmla="*/ 174171 h 174171"/>
                <a:gd name="connsiteX0" fmla="*/ 0 w 312440"/>
                <a:gd name="connsiteY0" fmla="*/ 0 h 609599"/>
                <a:gd name="connsiteX1" fmla="*/ 304800 w 312440"/>
                <a:gd name="connsiteY1" fmla="*/ 609599 h 609599"/>
                <a:gd name="connsiteX0" fmla="*/ 247261 w 555594"/>
                <a:gd name="connsiteY0" fmla="*/ 0 h 772885"/>
                <a:gd name="connsiteX1" fmla="*/ 18661 w 555594"/>
                <a:gd name="connsiteY1" fmla="*/ 772885 h 772885"/>
                <a:gd name="connsiteX2" fmla="*/ 552061 w 555594"/>
                <a:gd name="connsiteY2" fmla="*/ 609599 h 772885"/>
                <a:gd name="connsiteX0" fmla="*/ 247593 w 541479"/>
                <a:gd name="connsiteY0" fmla="*/ 0 h 1015999"/>
                <a:gd name="connsiteX1" fmla="*/ 18993 w 541479"/>
                <a:gd name="connsiteY1" fmla="*/ 772885 h 1015999"/>
                <a:gd name="connsiteX2" fmla="*/ 537879 w 541479"/>
                <a:gd name="connsiteY2" fmla="*/ 1015999 h 1015999"/>
                <a:gd name="connsiteX0" fmla="*/ 274463 w 564749"/>
                <a:gd name="connsiteY0" fmla="*/ 0 h 1015999"/>
                <a:gd name="connsiteX1" fmla="*/ 45863 w 564749"/>
                <a:gd name="connsiteY1" fmla="*/ 772885 h 1015999"/>
                <a:gd name="connsiteX2" fmla="*/ 564749 w 564749"/>
                <a:gd name="connsiteY2" fmla="*/ 1015999 h 1015999"/>
                <a:gd name="connsiteX0" fmla="*/ 274463 w 564749"/>
                <a:gd name="connsiteY0" fmla="*/ 0 h 1015999"/>
                <a:gd name="connsiteX1" fmla="*/ 45863 w 564749"/>
                <a:gd name="connsiteY1" fmla="*/ 772885 h 1015999"/>
                <a:gd name="connsiteX2" fmla="*/ 564749 w 564749"/>
                <a:gd name="connsiteY2" fmla="*/ 1015999 h 1015999"/>
                <a:gd name="connsiteX0" fmla="*/ 242081 w 532367"/>
                <a:gd name="connsiteY0" fmla="*/ 0 h 1015999"/>
                <a:gd name="connsiteX1" fmla="*/ 13481 w 532367"/>
                <a:gd name="connsiteY1" fmla="*/ 772885 h 1015999"/>
                <a:gd name="connsiteX2" fmla="*/ 532367 w 532367"/>
                <a:gd name="connsiteY2" fmla="*/ 1015999 h 1015999"/>
                <a:gd name="connsiteX0" fmla="*/ 13481 w 532367"/>
                <a:gd name="connsiteY0" fmla="*/ 80067 h 323181"/>
                <a:gd name="connsiteX1" fmla="*/ 532367 w 532367"/>
                <a:gd name="connsiteY1" fmla="*/ 323181 h 323181"/>
                <a:gd name="connsiteX0" fmla="*/ 5082 w 523968"/>
                <a:gd name="connsiteY0" fmla="*/ 87117 h 330231"/>
                <a:gd name="connsiteX1" fmla="*/ 19598 w 523968"/>
                <a:gd name="connsiteY1" fmla="*/ 72603 h 330231"/>
                <a:gd name="connsiteX2" fmla="*/ 523968 w 523968"/>
                <a:gd name="connsiteY2" fmla="*/ 330231 h 330231"/>
                <a:gd name="connsiteX0" fmla="*/ 0 w 518886"/>
                <a:gd name="connsiteY0" fmla="*/ 619067 h 862181"/>
                <a:gd name="connsiteX1" fmla="*/ 116116 w 518886"/>
                <a:gd name="connsiteY1" fmla="*/ 38496 h 862181"/>
                <a:gd name="connsiteX2" fmla="*/ 518886 w 518886"/>
                <a:gd name="connsiteY2" fmla="*/ 862181 h 862181"/>
                <a:gd name="connsiteX0" fmla="*/ 0 w 1070428"/>
                <a:gd name="connsiteY0" fmla="*/ 314267 h 862181"/>
                <a:gd name="connsiteX1" fmla="*/ 667658 w 1070428"/>
                <a:gd name="connsiteY1" fmla="*/ 38496 h 862181"/>
                <a:gd name="connsiteX2" fmla="*/ 1070428 w 1070428"/>
                <a:gd name="connsiteY2" fmla="*/ 862181 h 862181"/>
                <a:gd name="connsiteX0" fmla="*/ 0 w 518885"/>
                <a:gd name="connsiteY0" fmla="*/ 0 h 1404257"/>
                <a:gd name="connsiteX1" fmla="*/ 116115 w 518885"/>
                <a:gd name="connsiteY1" fmla="*/ 580572 h 1404257"/>
                <a:gd name="connsiteX2" fmla="*/ 518885 w 518885"/>
                <a:gd name="connsiteY2" fmla="*/ 1404257 h 1404257"/>
                <a:gd name="connsiteX0" fmla="*/ 5082 w 523967"/>
                <a:gd name="connsiteY0" fmla="*/ 0 h 1404257"/>
                <a:gd name="connsiteX1" fmla="*/ 19597 w 523967"/>
                <a:gd name="connsiteY1" fmla="*/ 1161144 h 1404257"/>
                <a:gd name="connsiteX2" fmla="*/ 523967 w 523967"/>
                <a:gd name="connsiteY2" fmla="*/ 1404257 h 1404257"/>
                <a:gd name="connsiteX0" fmla="*/ 0 w 518885"/>
                <a:gd name="connsiteY0" fmla="*/ 0 h 1412913"/>
                <a:gd name="connsiteX1" fmla="*/ 14515 w 518885"/>
                <a:gd name="connsiteY1" fmla="*/ 1161144 h 1412913"/>
                <a:gd name="connsiteX2" fmla="*/ 518885 w 518885"/>
                <a:gd name="connsiteY2" fmla="*/ 1404257 h 1412913"/>
                <a:gd name="connsiteX0" fmla="*/ 0 w 518885"/>
                <a:gd name="connsiteY0" fmla="*/ 0 h 1404257"/>
                <a:gd name="connsiteX1" fmla="*/ 14515 w 518885"/>
                <a:gd name="connsiteY1" fmla="*/ 1161144 h 1404257"/>
                <a:gd name="connsiteX2" fmla="*/ 518885 w 518885"/>
                <a:gd name="connsiteY2" fmla="*/ 1404257 h 1404257"/>
                <a:gd name="connsiteX0" fmla="*/ 237162 w 509304"/>
                <a:gd name="connsiteY0" fmla="*/ 0 h 954314"/>
                <a:gd name="connsiteX1" fmla="*/ 4934 w 509304"/>
                <a:gd name="connsiteY1" fmla="*/ 711201 h 954314"/>
                <a:gd name="connsiteX2" fmla="*/ 509304 w 509304"/>
                <a:gd name="connsiteY2" fmla="*/ 954314 h 954314"/>
                <a:gd name="connsiteX0" fmla="*/ 245929 w 518071"/>
                <a:gd name="connsiteY0" fmla="*/ 0 h 954314"/>
                <a:gd name="connsiteX1" fmla="*/ 13701 w 518071"/>
                <a:gd name="connsiteY1" fmla="*/ 711201 h 954314"/>
                <a:gd name="connsiteX2" fmla="*/ 518071 w 518071"/>
                <a:gd name="connsiteY2" fmla="*/ 954314 h 954314"/>
                <a:gd name="connsiteX0" fmla="*/ 143107 w 574906"/>
                <a:gd name="connsiteY0" fmla="*/ 0 h 4681109"/>
                <a:gd name="connsiteX1" fmla="*/ 70536 w 574906"/>
                <a:gd name="connsiteY1" fmla="*/ 4281715 h 4681109"/>
                <a:gd name="connsiteX2" fmla="*/ 574906 w 574906"/>
                <a:gd name="connsiteY2" fmla="*/ 4524828 h 4681109"/>
                <a:gd name="connsiteX0" fmla="*/ 390549 w 822348"/>
                <a:gd name="connsiteY0" fmla="*/ 0 h 4524828"/>
                <a:gd name="connsiteX1" fmla="*/ 13178 w 822348"/>
                <a:gd name="connsiteY1" fmla="*/ 3396343 h 4524828"/>
                <a:gd name="connsiteX2" fmla="*/ 822348 w 822348"/>
                <a:gd name="connsiteY2" fmla="*/ 4524828 h 4524828"/>
                <a:gd name="connsiteX0" fmla="*/ 441067 w 818098"/>
                <a:gd name="connsiteY0" fmla="*/ 0 h 4527209"/>
                <a:gd name="connsiteX1" fmla="*/ 8928 w 818098"/>
                <a:gd name="connsiteY1" fmla="*/ 3398724 h 4527209"/>
                <a:gd name="connsiteX2" fmla="*/ 818098 w 818098"/>
                <a:gd name="connsiteY2" fmla="*/ 4527209 h 45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098" h="4527209">
                  <a:moveTo>
                    <a:pt x="441067" y="0"/>
                  </a:moveTo>
                  <a:cubicBezTo>
                    <a:pt x="228191" y="387048"/>
                    <a:pt x="-53910" y="2644189"/>
                    <a:pt x="8928" y="3398724"/>
                  </a:cubicBezTo>
                  <a:cubicBezTo>
                    <a:pt x="71766" y="4153259"/>
                    <a:pt x="356060" y="4484876"/>
                    <a:pt x="818098" y="452720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3000" y="3559628"/>
            <a:ext cx="1763486" cy="2267857"/>
            <a:chOff x="3683000" y="3559628"/>
            <a:chExt cx="1763486" cy="2267857"/>
          </a:xfrm>
        </p:grpSpPr>
        <p:sp>
          <p:nvSpPr>
            <p:cNvPr id="57" name="Freeform 56"/>
            <p:cNvSpPr/>
            <p:nvPr/>
          </p:nvSpPr>
          <p:spPr>
            <a:xfrm>
              <a:off x="3683000" y="3559628"/>
              <a:ext cx="1712686" cy="1407885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0 w 1907095"/>
                <a:gd name="connsiteY0" fmla="*/ 0 h 1407885"/>
                <a:gd name="connsiteX1" fmla="*/ 1785257 w 1907095"/>
                <a:gd name="connsiteY1" fmla="*/ 1074057 h 1407885"/>
                <a:gd name="connsiteX2" fmla="*/ 1712686 w 1907095"/>
                <a:gd name="connsiteY2" fmla="*/ 1407885 h 1407885"/>
                <a:gd name="connsiteX0" fmla="*/ 0 w 1717225"/>
                <a:gd name="connsiteY0" fmla="*/ 0 h 1407885"/>
                <a:gd name="connsiteX1" fmla="*/ 928914 w 1717225"/>
                <a:gd name="connsiteY1" fmla="*/ 1233714 h 1407885"/>
                <a:gd name="connsiteX2" fmla="*/ 1712686 w 1717225"/>
                <a:gd name="connsiteY2" fmla="*/ 1407885 h 1407885"/>
                <a:gd name="connsiteX0" fmla="*/ 0 w 1712686"/>
                <a:gd name="connsiteY0" fmla="*/ 0 h 1407885"/>
                <a:gd name="connsiteX1" fmla="*/ 928914 w 1712686"/>
                <a:gd name="connsiteY1" fmla="*/ 1233714 h 1407885"/>
                <a:gd name="connsiteX2" fmla="*/ 1712686 w 1712686"/>
                <a:gd name="connsiteY2" fmla="*/ 1407885 h 1407885"/>
                <a:gd name="connsiteX0" fmla="*/ 0 w 1712686"/>
                <a:gd name="connsiteY0" fmla="*/ 0 h 1407885"/>
                <a:gd name="connsiteX1" fmla="*/ 899885 w 1712686"/>
                <a:gd name="connsiteY1" fmla="*/ 1074057 h 1407885"/>
                <a:gd name="connsiteX2" fmla="*/ 1712686 w 1712686"/>
                <a:gd name="connsiteY2" fmla="*/ 1407885 h 140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2686" h="1407885">
                  <a:moveTo>
                    <a:pt x="0" y="0"/>
                  </a:moveTo>
                  <a:cubicBezTo>
                    <a:pt x="157238" y="93133"/>
                    <a:pt x="614437" y="839410"/>
                    <a:pt x="899885" y="1074057"/>
                  </a:cubicBezTo>
                  <a:cubicBezTo>
                    <a:pt x="1185333" y="1308704"/>
                    <a:pt x="1439334" y="1380066"/>
                    <a:pt x="1712686" y="1407885"/>
                  </a:cubicBezTo>
                </a:path>
              </a:pathLst>
            </a:custGeom>
            <a:noFill/>
            <a:ln w="57150">
              <a:solidFill>
                <a:schemeClr val="accent3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701143" y="3588658"/>
              <a:ext cx="801681" cy="1857827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0 w 1907095"/>
                <a:gd name="connsiteY0" fmla="*/ 0 h 1407885"/>
                <a:gd name="connsiteX1" fmla="*/ 1785257 w 1907095"/>
                <a:gd name="connsiteY1" fmla="*/ 1074057 h 1407885"/>
                <a:gd name="connsiteX2" fmla="*/ 1712686 w 1907095"/>
                <a:gd name="connsiteY2" fmla="*/ 1407885 h 1407885"/>
                <a:gd name="connsiteX0" fmla="*/ 0 w 1717225"/>
                <a:gd name="connsiteY0" fmla="*/ 0 h 1407885"/>
                <a:gd name="connsiteX1" fmla="*/ 928914 w 1717225"/>
                <a:gd name="connsiteY1" fmla="*/ 1233714 h 1407885"/>
                <a:gd name="connsiteX2" fmla="*/ 1712686 w 1717225"/>
                <a:gd name="connsiteY2" fmla="*/ 1407885 h 1407885"/>
                <a:gd name="connsiteX0" fmla="*/ 0 w 1712686"/>
                <a:gd name="connsiteY0" fmla="*/ 0 h 1407885"/>
                <a:gd name="connsiteX1" fmla="*/ 928914 w 1712686"/>
                <a:gd name="connsiteY1" fmla="*/ 1233714 h 1407885"/>
                <a:gd name="connsiteX2" fmla="*/ 1712686 w 1712686"/>
                <a:gd name="connsiteY2" fmla="*/ 1407885 h 1407885"/>
                <a:gd name="connsiteX0" fmla="*/ 0 w 1712686"/>
                <a:gd name="connsiteY0" fmla="*/ 0 h 1407885"/>
                <a:gd name="connsiteX1" fmla="*/ 899885 w 1712686"/>
                <a:gd name="connsiteY1" fmla="*/ 1074057 h 1407885"/>
                <a:gd name="connsiteX2" fmla="*/ 1712686 w 1712686"/>
                <a:gd name="connsiteY2" fmla="*/ 1407885 h 1407885"/>
                <a:gd name="connsiteX0" fmla="*/ 369427 w 819370"/>
                <a:gd name="connsiteY0" fmla="*/ 0 h 1857827"/>
                <a:gd name="connsiteX1" fmla="*/ 6569 w 819370"/>
                <a:gd name="connsiteY1" fmla="*/ 1523999 h 1857827"/>
                <a:gd name="connsiteX2" fmla="*/ 819370 w 819370"/>
                <a:gd name="connsiteY2" fmla="*/ 1857827 h 1857827"/>
                <a:gd name="connsiteX0" fmla="*/ 0 w 560101"/>
                <a:gd name="connsiteY0" fmla="*/ 0 h 1857827"/>
                <a:gd name="connsiteX1" fmla="*/ 551542 w 560101"/>
                <a:gd name="connsiteY1" fmla="*/ 943427 h 1857827"/>
                <a:gd name="connsiteX2" fmla="*/ 449943 w 560101"/>
                <a:gd name="connsiteY2" fmla="*/ 1857827 h 1857827"/>
                <a:gd name="connsiteX0" fmla="*/ 0 w 577851"/>
                <a:gd name="connsiteY0" fmla="*/ 0 h 1857827"/>
                <a:gd name="connsiteX1" fmla="*/ 551542 w 577851"/>
                <a:gd name="connsiteY1" fmla="*/ 943427 h 1857827"/>
                <a:gd name="connsiteX2" fmla="*/ 449943 w 577851"/>
                <a:gd name="connsiteY2" fmla="*/ 1857827 h 1857827"/>
                <a:gd name="connsiteX0" fmla="*/ 0 w 801681"/>
                <a:gd name="connsiteY0" fmla="*/ 0 h 1857827"/>
                <a:gd name="connsiteX1" fmla="*/ 551542 w 801681"/>
                <a:gd name="connsiteY1" fmla="*/ 943427 h 1857827"/>
                <a:gd name="connsiteX2" fmla="*/ 783772 w 801681"/>
                <a:gd name="connsiteY2" fmla="*/ 1857827 h 185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1681" h="1857827">
                  <a:moveTo>
                    <a:pt x="0" y="0"/>
                  </a:moveTo>
                  <a:cubicBezTo>
                    <a:pt x="157238" y="93133"/>
                    <a:pt x="420913" y="633789"/>
                    <a:pt x="551542" y="943427"/>
                  </a:cubicBezTo>
                  <a:cubicBezTo>
                    <a:pt x="682171" y="1253065"/>
                    <a:pt x="858763" y="1496179"/>
                    <a:pt x="783772" y="1857827"/>
                  </a:cubicBezTo>
                </a:path>
              </a:pathLst>
            </a:custGeom>
            <a:noFill/>
            <a:ln w="57150">
              <a:solidFill>
                <a:schemeClr val="accent3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690258" y="3577772"/>
              <a:ext cx="1756228" cy="2249713"/>
            </a:xfrm>
            <a:custGeom>
              <a:avLst/>
              <a:gdLst>
                <a:gd name="connsiteX0" fmla="*/ 0 w 380438"/>
                <a:gd name="connsiteY0" fmla="*/ 0 h 624114"/>
                <a:gd name="connsiteX1" fmla="*/ 362857 w 380438"/>
                <a:gd name="connsiteY1" fmla="*/ 290286 h 624114"/>
                <a:gd name="connsiteX2" fmla="*/ 290286 w 380438"/>
                <a:gd name="connsiteY2" fmla="*/ 624114 h 624114"/>
                <a:gd name="connsiteX0" fmla="*/ 0 w 1907095"/>
                <a:gd name="connsiteY0" fmla="*/ 0 h 1407885"/>
                <a:gd name="connsiteX1" fmla="*/ 1785257 w 1907095"/>
                <a:gd name="connsiteY1" fmla="*/ 1074057 h 1407885"/>
                <a:gd name="connsiteX2" fmla="*/ 1712686 w 1907095"/>
                <a:gd name="connsiteY2" fmla="*/ 1407885 h 1407885"/>
                <a:gd name="connsiteX0" fmla="*/ 0 w 1717225"/>
                <a:gd name="connsiteY0" fmla="*/ 0 h 1407885"/>
                <a:gd name="connsiteX1" fmla="*/ 928914 w 1717225"/>
                <a:gd name="connsiteY1" fmla="*/ 1233714 h 1407885"/>
                <a:gd name="connsiteX2" fmla="*/ 1712686 w 1717225"/>
                <a:gd name="connsiteY2" fmla="*/ 1407885 h 1407885"/>
                <a:gd name="connsiteX0" fmla="*/ 0 w 1712686"/>
                <a:gd name="connsiteY0" fmla="*/ 0 h 1407885"/>
                <a:gd name="connsiteX1" fmla="*/ 928914 w 1712686"/>
                <a:gd name="connsiteY1" fmla="*/ 1233714 h 1407885"/>
                <a:gd name="connsiteX2" fmla="*/ 1712686 w 1712686"/>
                <a:gd name="connsiteY2" fmla="*/ 1407885 h 1407885"/>
                <a:gd name="connsiteX0" fmla="*/ 0 w 1712686"/>
                <a:gd name="connsiteY0" fmla="*/ 0 h 1407885"/>
                <a:gd name="connsiteX1" fmla="*/ 899885 w 1712686"/>
                <a:gd name="connsiteY1" fmla="*/ 1074057 h 1407885"/>
                <a:gd name="connsiteX2" fmla="*/ 1712686 w 1712686"/>
                <a:gd name="connsiteY2" fmla="*/ 1407885 h 1407885"/>
                <a:gd name="connsiteX0" fmla="*/ 0 w 1756228"/>
                <a:gd name="connsiteY0" fmla="*/ 0 h 2249713"/>
                <a:gd name="connsiteX1" fmla="*/ 943427 w 1756228"/>
                <a:gd name="connsiteY1" fmla="*/ 1915885 h 2249713"/>
                <a:gd name="connsiteX2" fmla="*/ 1756228 w 1756228"/>
                <a:gd name="connsiteY2" fmla="*/ 2249713 h 2249713"/>
                <a:gd name="connsiteX0" fmla="*/ 0 w 1756228"/>
                <a:gd name="connsiteY0" fmla="*/ 0 h 2249713"/>
                <a:gd name="connsiteX1" fmla="*/ 1132112 w 1756228"/>
                <a:gd name="connsiteY1" fmla="*/ 1582056 h 2249713"/>
                <a:gd name="connsiteX2" fmla="*/ 1756228 w 1756228"/>
                <a:gd name="connsiteY2" fmla="*/ 2249713 h 2249713"/>
                <a:gd name="connsiteX0" fmla="*/ 0 w 1756228"/>
                <a:gd name="connsiteY0" fmla="*/ 0 h 2249713"/>
                <a:gd name="connsiteX1" fmla="*/ 1132112 w 1756228"/>
                <a:gd name="connsiteY1" fmla="*/ 1582056 h 2249713"/>
                <a:gd name="connsiteX2" fmla="*/ 1756228 w 1756228"/>
                <a:gd name="connsiteY2" fmla="*/ 2249713 h 224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6228" h="2249713">
                  <a:moveTo>
                    <a:pt x="0" y="0"/>
                  </a:moveTo>
                  <a:cubicBezTo>
                    <a:pt x="157238" y="93133"/>
                    <a:pt x="839407" y="1207104"/>
                    <a:pt x="1132112" y="1582056"/>
                  </a:cubicBezTo>
                  <a:cubicBezTo>
                    <a:pt x="1424817" y="1957008"/>
                    <a:pt x="1526419" y="2004179"/>
                    <a:pt x="1756228" y="2249713"/>
                  </a:cubicBezTo>
                </a:path>
              </a:pathLst>
            </a:custGeom>
            <a:noFill/>
            <a:ln w="57150">
              <a:solidFill>
                <a:schemeClr val="accent3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2971800" y="2514600"/>
            <a:ext cx="16002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MRPI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Bob Stroud</a:t>
            </a:r>
          </a:p>
        </p:txBody>
      </p:sp>
      <p:cxnSp>
        <p:nvCxnSpPr>
          <p:cNvPr id="61" name="Straight Connector 60"/>
          <p:cNvCxnSpPr>
            <a:stCxn id="9" idx="3"/>
            <a:endCxn id="33" idx="1"/>
          </p:cNvCxnSpPr>
          <p:nvPr/>
        </p:nvCxnSpPr>
        <p:spPr>
          <a:xfrm flipV="1">
            <a:off x="2514600" y="3086100"/>
            <a:ext cx="4572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8" idx="0"/>
            <a:endCxn id="35" idx="1"/>
          </p:cNvCxnSpPr>
          <p:nvPr/>
        </p:nvCxnSpPr>
        <p:spPr>
          <a:xfrm>
            <a:off x="2500086" y="3305628"/>
            <a:ext cx="2910114" cy="1799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3124200" y="3886200"/>
            <a:ext cx="1143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Plexxikon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124200" y="4495800"/>
            <a:ext cx="1524000" cy="533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MD Anderson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5" grpId="0" animBg="1"/>
      <p:bldP spid="36" grpId="0" animBg="1"/>
      <p:bldP spid="37" grpId="0" animBg="1"/>
      <p:bldP spid="49" grpId="0" animBg="1"/>
      <p:bldP spid="33" grpId="0" animBg="1"/>
      <p:bldP spid="60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How do I get time on ALS 8.3.1?</a:t>
            </a:r>
            <a:endParaRPr lang="en-US" sz="4800" dirty="0"/>
          </a:p>
        </p:txBody>
      </p:sp>
      <p:pic>
        <p:nvPicPr>
          <p:cNvPr id="3074" name="Picture 2" descr="http://bl1231.als.lbl.gov/mugshots/Tanamachi_2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2954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Check for available shifts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schedule: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bl831.als.lbl.gov/</a:t>
            </a:r>
            <a:endParaRPr lang="en-US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3124200"/>
            <a:ext cx="441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Jane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Tanamachi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JTanamachi@LBL.GOV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510-495-2404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proposals, no reviews, no kidding</a:t>
            </a:r>
          </a:p>
        </p:txBody>
      </p:sp>
    </p:spTree>
    <p:extLst>
      <p:ext uri="{BB962C8B-B14F-4D97-AF65-F5344CB8AC3E}">
        <p14:creationId xmlns:p14="http://schemas.microsoft.com/office/powerpoint/2010/main" val="29028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Please Acknowledge!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7924800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UC Office of the President, </a:t>
            </a:r>
            <a:r>
              <a:rPr lang="en-US" sz="3200" dirty="0" err="1">
                <a:latin typeface="+mj-lt"/>
              </a:rPr>
              <a:t>Multicampus</a:t>
            </a:r>
            <a:r>
              <a:rPr lang="en-US" sz="3200" dirty="0">
                <a:latin typeface="+mj-lt"/>
              </a:rPr>
              <a:t> Research Programs and </a:t>
            </a:r>
            <a:r>
              <a:rPr lang="en-US" sz="3200" dirty="0" smtClean="0">
                <a:latin typeface="+mj-lt"/>
              </a:rPr>
              <a:t>Initiatives (MRPI) </a:t>
            </a:r>
            <a:r>
              <a:rPr lang="en-US" sz="3200" dirty="0">
                <a:latin typeface="+mj-lt"/>
              </a:rPr>
              <a:t>grant </a:t>
            </a:r>
            <a:r>
              <a:rPr lang="en-US" sz="3200" dirty="0" smtClean="0">
                <a:latin typeface="+mj-lt"/>
              </a:rPr>
              <a:t>MR‐15‐328599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 and </a:t>
            </a:r>
            <a:r>
              <a:rPr lang="en-US" sz="3200" dirty="0" smtClean="0">
                <a:latin typeface="+mj-lt"/>
              </a:rPr>
              <a:t>the </a:t>
            </a:r>
            <a:r>
              <a:rPr lang="en-US" sz="3200" dirty="0">
                <a:latin typeface="+mj-lt"/>
              </a:rPr>
              <a:t>“Program for Breakthrough Biomedical </a:t>
            </a:r>
            <a:r>
              <a:rPr lang="en-US" sz="3200" dirty="0" smtClean="0">
                <a:latin typeface="+mj-lt"/>
              </a:rPr>
              <a:t>Research (PBBR), </a:t>
            </a:r>
            <a:r>
              <a:rPr lang="en-US" sz="3200" dirty="0">
                <a:latin typeface="+mj-lt"/>
              </a:rPr>
              <a:t>which is partially funded by the Sandler Foundation” </a:t>
            </a:r>
          </a:p>
        </p:txBody>
      </p:sp>
    </p:spTree>
    <p:extLst>
      <p:ext uri="{BB962C8B-B14F-4D97-AF65-F5344CB8AC3E}">
        <p14:creationId xmlns:p14="http://schemas.microsoft.com/office/powerpoint/2010/main" val="4015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Please email !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79248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Has MRPI support led to any additional extramural funds being brought into UC?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886200"/>
            <a:ext cx="79248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Describe in lay terms one major accomplishment or success of your project to date.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5943600"/>
            <a:ext cx="4004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JTanamachi@LBL.GOV</a:t>
            </a:r>
          </a:p>
        </p:txBody>
      </p:sp>
    </p:spTree>
    <p:extLst>
      <p:ext uri="{BB962C8B-B14F-4D97-AF65-F5344CB8AC3E}">
        <p14:creationId xmlns:p14="http://schemas.microsoft.com/office/powerpoint/2010/main" val="71615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BL8.3.1 online schedule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0"/>
          <a:stretch/>
        </p:blipFill>
        <p:spPr bwMode="auto">
          <a:xfrm>
            <a:off x="-50770" y="762000"/>
            <a:ext cx="921443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3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31424</TotalTime>
  <Words>981</Words>
  <Application>Microsoft Office PowerPoint</Application>
  <PresentationFormat>On-screen Show (4:3)</PresentationFormat>
  <Paragraphs>480</Paragraphs>
  <Slides>27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2_Office Theme</vt:lpstr>
      <vt:lpstr>ALS 8.3.1 MRPI Business meeting</vt:lpstr>
      <vt:lpstr>ALS 8.3.1 MRPI Business meeting</vt:lpstr>
      <vt:lpstr>What is a PRT?</vt:lpstr>
      <vt:lpstr>What is a PRT?</vt:lpstr>
      <vt:lpstr>UC – beamline organization</vt:lpstr>
      <vt:lpstr>How do I get time on ALS 8.3.1?</vt:lpstr>
      <vt:lpstr>Please Acknowledge!</vt:lpstr>
      <vt:lpstr>Please email !</vt:lpstr>
      <vt:lpstr>BL8.3.1 online schedule</vt:lpstr>
      <vt:lpstr>ALS 8.3.1 beam time allocation</vt:lpstr>
      <vt:lpstr>8.3.1 beam time distribution: 2015</vt:lpstr>
      <vt:lpstr>8.3.1 beam time distribution: 2016</vt:lpstr>
      <vt:lpstr>8.3.1 financial contributions ($k): 2016</vt:lpstr>
      <vt:lpstr>ALS 8.3.1 MRPI Business meeting</vt:lpstr>
      <vt:lpstr>8.3.1 financial contributions ($k): 2016</vt:lpstr>
      <vt:lpstr>8.3.1 financial contributions ($k): 2016</vt:lpstr>
      <vt:lpstr>BL8.3.1 PRT member contributions ($k)</vt:lpstr>
      <vt:lpstr>BL8.3.1 Financial Support: 2016</vt:lpstr>
      <vt:lpstr>MRPI at LBNL: full-cost recovery</vt:lpstr>
      <vt:lpstr>Please contribute !</vt:lpstr>
      <vt:lpstr>Support from NIH?</vt:lpstr>
      <vt:lpstr>Future financial opportunities</vt:lpstr>
      <vt:lpstr>What we ask of you</vt:lpstr>
      <vt:lpstr>BL8.3.1 Beam Time Allocation (%)</vt:lpstr>
      <vt:lpstr>BL8.3.1 Publication Record</vt:lpstr>
      <vt:lpstr>BL8.3.1 Staff Effort</vt:lpstr>
      <vt:lpstr>BL8.3.1 Non-salary direct costs ($k)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BL 8.3.1</dc:title>
  <dc:creator>JMHolton</dc:creator>
  <cp:lastModifiedBy>JMHolton</cp:lastModifiedBy>
  <cp:revision>112</cp:revision>
  <dcterms:created xsi:type="dcterms:W3CDTF">2016-01-18T16:32:24Z</dcterms:created>
  <dcterms:modified xsi:type="dcterms:W3CDTF">2016-04-21T17:46:29Z</dcterms:modified>
</cp:coreProperties>
</file>